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2"/>
  </p:notesMasterIdLst>
  <p:sldIdLst>
    <p:sldId id="287" r:id="rId2"/>
    <p:sldId id="288" r:id="rId3"/>
    <p:sldId id="305" r:id="rId4"/>
    <p:sldId id="260" r:id="rId5"/>
    <p:sldId id="279" r:id="rId6"/>
    <p:sldId id="289" r:id="rId7"/>
    <p:sldId id="259" r:id="rId8"/>
    <p:sldId id="315" r:id="rId9"/>
    <p:sldId id="291" r:id="rId10"/>
    <p:sldId id="274" r:id="rId11"/>
    <p:sldId id="269" r:id="rId12"/>
    <p:sldId id="261" r:id="rId13"/>
    <p:sldId id="271" r:id="rId14"/>
    <p:sldId id="310" r:id="rId15"/>
    <p:sldId id="312" r:id="rId16"/>
    <p:sldId id="313" r:id="rId17"/>
    <p:sldId id="314" r:id="rId18"/>
    <p:sldId id="317" r:id="rId19"/>
    <p:sldId id="319" r:id="rId20"/>
    <p:sldId id="318" r:id="rId21"/>
    <p:sldId id="320" r:id="rId22"/>
    <p:sldId id="321" r:id="rId23"/>
    <p:sldId id="302" r:id="rId24"/>
    <p:sldId id="322" r:id="rId25"/>
    <p:sldId id="303" r:id="rId26"/>
    <p:sldId id="306" r:id="rId27"/>
    <p:sldId id="349" r:id="rId28"/>
    <p:sldId id="270" r:id="rId29"/>
    <p:sldId id="348" r:id="rId30"/>
    <p:sldId id="294" r:id="rId31"/>
    <p:sldId id="293" r:id="rId32"/>
    <p:sldId id="345" r:id="rId33"/>
    <p:sldId id="344" r:id="rId34"/>
    <p:sldId id="300" r:id="rId35"/>
    <p:sldId id="276" r:id="rId36"/>
    <p:sldId id="277" r:id="rId37"/>
    <p:sldId id="275" r:id="rId38"/>
    <p:sldId id="304" r:id="rId39"/>
    <p:sldId id="308" r:id="rId40"/>
    <p:sldId id="256" r:id="rId41"/>
  </p:sldIdLst>
  <p:sldSz cx="9144000" cy="5143500" type="screen16x9"/>
  <p:notesSz cx="6858000" cy="9144000"/>
  <p:embeddedFontLst>
    <p:embeddedFont>
      <p:font typeface="Aharoni" panose="02010803020104030203" pitchFamily="2" charset="-79"/>
      <p:bold r:id="rId43"/>
    </p:embeddedFont>
    <p:embeddedFont>
      <p:font typeface="Arial Black" panose="020B0A04020102020204" pitchFamily="34" charset="0"/>
      <p:bold r:id="rId44"/>
    </p:embeddedFont>
    <p:embeddedFont>
      <p:font typeface="Bahnschrift SemiBold" panose="020B0502040204020203" pitchFamily="34" charset="0"/>
      <p:bold r:id="rId45"/>
    </p:embeddedFont>
    <p:embeddedFont>
      <p:font typeface="Barlow" panose="020B0604020202020204" charset="0"/>
      <p:regular r:id="rId46"/>
      <p:bold r:id="rId47"/>
      <p:italic r:id="rId48"/>
      <p:boldItalic r:id="rId49"/>
    </p:embeddedFont>
    <p:embeddedFont>
      <p:font typeface="Barlow Light" panose="020B0604020202020204" charset="0"/>
      <p:regular r:id="rId50"/>
      <p:bold r:id="rId51"/>
      <p:italic r:id="rId52"/>
      <p:boldItalic r:id="rId53"/>
    </p:embeddedFont>
    <p:embeddedFont>
      <p:font typeface="Barlow SemiBold" panose="020B060402020202020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Lilita One" panose="020B0604020202020204" charset="0"/>
      <p:regular r:id="rId62"/>
    </p:embeddedFont>
    <p:embeddedFont>
      <p:font typeface="Mistral" panose="03090702030407020403" pitchFamily="66" charset="0"/>
      <p:regular r:id="rId63"/>
    </p:embeddedFont>
    <p:embeddedFont>
      <p:font typeface="Raleway" panose="020B0604020202020204" charset="0"/>
      <p:regular r:id="rId64"/>
      <p:bold r:id="rId65"/>
      <p:italic r:id="rId66"/>
      <p:boldItalic r:id="rId67"/>
    </p:embeddedFont>
    <p:embeddedFont>
      <p:font typeface="Raleway SemiBold" panose="020B0604020202020204" charset="0"/>
      <p:regular r:id="rId68"/>
      <p:bold r:id="rId69"/>
      <p:italic r:id="rId70"/>
      <p:boldItalic r:id="rId71"/>
    </p:embeddedFont>
    <p:embeddedFont>
      <p:font typeface="Showcard Gothic" panose="04020904020102020604" pitchFamily="82" charset="0"/>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8FCA"/>
    <a:srgbClr val="0079BF"/>
    <a:srgbClr val="055A8C"/>
    <a:srgbClr val="5BA4CF"/>
    <a:srgbClr val="0C3953"/>
    <a:srgbClr val="BCD9EA"/>
    <a:srgbClr val="8BBDD9"/>
    <a:srgbClr val="84ACB6"/>
    <a:srgbClr val="3494BA"/>
    <a:srgbClr val="F8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87CEB5-5545-49E6-B392-64DC1F38874E}">
  <a:tblStyle styleId="{2587CEB5-5545-49E6-B392-64DC1F3887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3797" autoAdjust="0"/>
  </p:normalViewPr>
  <p:slideViewPr>
    <p:cSldViewPr snapToGrid="0">
      <p:cViewPr varScale="1">
        <p:scale>
          <a:sx n="87" d="100"/>
          <a:sy n="87" d="100"/>
        </p:scale>
        <p:origin x="768" y="-2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780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128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220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274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6247ad3999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6247ad3999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103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32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368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70bd74dec0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70bd74dec0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51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616dc1fc0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616dc1fc0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4 ">
  <p:cSld name="Three columns 4 ">
    <p:spTree>
      <p:nvGrpSpPr>
        <p:cNvPr id="1" name="Shape 756"/>
        <p:cNvGrpSpPr/>
        <p:nvPr/>
      </p:nvGrpSpPr>
      <p:grpSpPr>
        <a:xfrm>
          <a:off x="0" y="0"/>
          <a:ext cx="0" cy="0"/>
          <a:chOff x="0" y="0"/>
          <a:chExt cx="0" cy="0"/>
        </a:xfrm>
      </p:grpSpPr>
      <p:grpSp>
        <p:nvGrpSpPr>
          <p:cNvPr id="757" name="Google Shape;757;p28"/>
          <p:cNvGrpSpPr/>
          <p:nvPr/>
        </p:nvGrpSpPr>
        <p:grpSpPr>
          <a:xfrm>
            <a:off x="7000534" y="340657"/>
            <a:ext cx="1206554" cy="2111005"/>
            <a:chOff x="4052859" y="1076757"/>
            <a:chExt cx="1206554" cy="2111005"/>
          </a:xfrm>
        </p:grpSpPr>
        <p:sp>
          <p:nvSpPr>
            <p:cNvPr id="758" name="Google Shape;758;p28"/>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8"/>
          <p:cNvGrpSpPr/>
          <p:nvPr/>
        </p:nvGrpSpPr>
        <p:grpSpPr>
          <a:xfrm>
            <a:off x="936909" y="340657"/>
            <a:ext cx="1206554" cy="2111005"/>
            <a:chOff x="4052859" y="1076757"/>
            <a:chExt cx="1206554" cy="2111005"/>
          </a:xfrm>
        </p:grpSpPr>
        <p:sp>
          <p:nvSpPr>
            <p:cNvPr id="773" name="Google Shape;773;p28"/>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txBox="1">
            <a:spLocks noGrp="1"/>
          </p:cNvSpPr>
          <p:nvPr>
            <p:ph type="title"/>
          </p:nvPr>
        </p:nvSpPr>
        <p:spPr>
          <a:xfrm>
            <a:off x="720000" y="188126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9" name="Google Shape;789;p28"/>
          <p:cNvSpPr txBox="1">
            <a:spLocks noGrp="1"/>
          </p:cNvSpPr>
          <p:nvPr>
            <p:ph type="subTitle" idx="1"/>
          </p:nvPr>
        </p:nvSpPr>
        <p:spPr>
          <a:xfrm>
            <a:off x="1404400" y="35832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0" name="Google Shape;790;p28"/>
          <p:cNvSpPr txBox="1">
            <a:spLocks noGrp="1"/>
          </p:cNvSpPr>
          <p:nvPr>
            <p:ph type="subTitle" idx="2"/>
          </p:nvPr>
        </p:nvSpPr>
        <p:spPr>
          <a:xfrm>
            <a:off x="1404400" y="3903600"/>
            <a:ext cx="1695600" cy="6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91" name="Google Shape;791;p28"/>
          <p:cNvSpPr txBox="1">
            <a:spLocks noGrp="1"/>
          </p:cNvSpPr>
          <p:nvPr>
            <p:ph type="subTitle" idx="3"/>
          </p:nvPr>
        </p:nvSpPr>
        <p:spPr>
          <a:xfrm>
            <a:off x="3724200" y="35832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2" name="Google Shape;792;p28"/>
          <p:cNvSpPr txBox="1">
            <a:spLocks noGrp="1"/>
          </p:cNvSpPr>
          <p:nvPr>
            <p:ph type="subTitle" idx="4"/>
          </p:nvPr>
        </p:nvSpPr>
        <p:spPr>
          <a:xfrm>
            <a:off x="3724200" y="3903600"/>
            <a:ext cx="1695600" cy="6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93" name="Google Shape;793;p28"/>
          <p:cNvSpPr txBox="1">
            <a:spLocks noGrp="1"/>
          </p:cNvSpPr>
          <p:nvPr>
            <p:ph type="subTitle" idx="5"/>
          </p:nvPr>
        </p:nvSpPr>
        <p:spPr>
          <a:xfrm>
            <a:off x="6044000" y="35832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4" name="Google Shape;794;p28"/>
          <p:cNvSpPr txBox="1">
            <a:spLocks noGrp="1"/>
          </p:cNvSpPr>
          <p:nvPr>
            <p:ph type="subTitle" idx="6"/>
          </p:nvPr>
        </p:nvSpPr>
        <p:spPr>
          <a:xfrm>
            <a:off x="6044000" y="3903600"/>
            <a:ext cx="1695600" cy="6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7039480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772D-B226-4196-81DC-0CD93C94245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B8AD7DD2-DE35-493E-83F1-820D2CC3E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46B2B2F-4ED7-4CEC-A983-A21AE61D46FB}"/>
              </a:ext>
            </a:extLst>
          </p:cNvPr>
          <p:cNvSpPr>
            <a:spLocks noGrp="1"/>
          </p:cNvSpPr>
          <p:nvPr>
            <p:ph type="dt" sz="half" idx="10"/>
          </p:nvPr>
        </p:nvSpPr>
        <p:spPr/>
        <p:txBody>
          <a:bodyPr/>
          <a:lstStyle/>
          <a:p>
            <a:fld id="{10A730FC-E43D-4E8C-A62A-2045CFDCDCB8}" type="datetimeFigureOut">
              <a:rPr lang="fr-FR" smtClean="0"/>
              <a:t>02/06/2020</a:t>
            </a:fld>
            <a:endParaRPr lang="fr-FR"/>
          </a:p>
        </p:txBody>
      </p:sp>
      <p:sp>
        <p:nvSpPr>
          <p:cNvPr id="5" name="Footer Placeholder 4">
            <a:extLst>
              <a:ext uri="{FF2B5EF4-FFF2-40B4-BE49-F238E27FC236}">
                <a16:creationId xmlns:a16="http://schemas.microsoft.com/office/drawing/2014/main" id="{8C78CF40-0FBA-44C9-BA5D-16DABB279EE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444F74D-A3DD-4642-A952-5CC32378C04F}"/>
              </a:ext>
            </a:extLst>
          </p:cNvPr>
          <p:cNvSpPr>
            <a:spLocks noGrp="1"/>
          </p:cNvSpPr>
          <p:nvPr>
            <p:ph type="sldNum" sz="quarter" idx="12"/>
          </p:nvPr>
        </p:nvSpPr>
        <p:spPr/>
        <p:txBody>
          <a:bodyPr/>
          <a:lstStyle/>
          <a:p>
            <a:fld id="{FA8A0D7A-91CA-407A-882E-B6114E334725}" type="slidenum">
              <a:rPr lang="fr-FR" smtClean="0"/>
              <a:t>‹#›</a:t>
            </a:fld>
            <a:endParaRPr lang="fr-FR"/>
          </a:p>
        </p:txBody>
      </p:sp>
    </p:spTree>
    <p:extLst>
      <p:ext uri="{BB962C8B-B14F-4D97-AF65-F5344CB8AC3E}">
        <p14:creationId xmlns:p14="http://schemas.microsoft.com/office/powerpoint/2010/main" val="32382967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1"/>
        <p:cNvGrpSpPr/>
        <p:nvPr/>
      </p:nvGrpSpPr>
      <p:grpSpPr>
        <a:xfrm>
          <a:off x="0" y="0"/>
          <a:ext cx="0" cy="0"/>
          <a:chOff x="0" y="0"/>
          <a:chExt cx="0" cy="0"/>
        </a:xfrm>
      </p:grpSpPr>
      <p:sp>
        <p:nvSpPr>
          <p:cNvPr id="92" name="Google Shape;92;p18"/>
          <p:cNvSpPr txBox="1">
            <a:spLocks noGrp="1"/>
          </p:cNvSpPr>
          <p:nvPr>
            <p:ph type="ctrTitle"/>
          </p:nvPr>
        </p:nvSpPr>
        <p:spPr>
          <a:xfrm flipH="1">
            <a:off x="914563" y="193409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2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3" name="Google Shape;93;p18"/>
          <p:cNvSpPr txBox="1">
            <a:spLocks noGrp="1"/>
          </p:cNvSpPr>
          <p:nvPr>
            <p:ph type="subTitle" idx="1"/>
          </p:nvPr>
        </p:nvSpPr>
        <p:spPr>
          <a:xfrm flipH="1">
            <a:off x="637513" y="231592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4" name="Google Shape;94;p18"/>
          <p:cNvSpPr txBox="1">
            <a:spLocks noGrp="1"/>
          </p:cNvSpPr>
          <p:nvPr>
            <p:ph type="ctrTitle" idx="2"/>
          </p:nvPr>
        </p:nvSpPr>
        <p:spPr>
          <a:xfrm flipH="1">
            <a:off x="914563" y="3718921"/>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2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5" name="Google Shape;95;p18"/>
          <p:cNvSpPr txBox="1">
            <a:spLocks noGrp="1"/>
          </p:cNvSpPr>
          <p:nvPr>
            <p:ph type="subTitle" idx="3"/>
          </p:nvPr>
        </p:nvSpPr>
        <p:spPr>
          <a:xfrm flipH="1">
            <a:off x="511663" y="4101931"/>
            <a:ext cx="23664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6" name="Google Shape;96;p18"/>
          <p:cNvSpPr txBox="1">
            <a:spLocks noGrp="1"/>
          </p:cNvSpPr>
          <p:nvPr>
            <p:ph type="ctrTitle" idx="4"/>
          </p:nvPr>
        </p:nvSpPr>
        <p:spPr>
          <a:xfrm flipH="1">
            <a:off x="3791700" y="193409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2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7" name="Google Shape;97;p18"/>
          <p:cNvSpPr txBox="1">
            <a:spLocks noGrp="1"/>
          </p:cNvSpPr>
          <p:nvPr>
            <p:ph type="subTitle" idx="5"/>
          </p:nvPr>
        </p:nvSpPr>
        <p:spPr>
          <a:xfrm flipH="1">
            <a:off x="3514650" y="231592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8" name="Google Shape;98;p18"/>
          <p:cNvSpPr txBox="1">
            <a:spLocks noGrp="1"/>
          </p:cNvSpPr>
          <p:nvPr>
            <p:ph type="ctrTitle" idx="6"/>
          </p:nvPr>
        </p:nvSpPr>
        <p:spPr>
          <a:xfrm flipH="1">
            <a:off x="6641342" y="3718921"/>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2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9" name="Google Shape;99;p18"/>
          <p:cNvSpPr txBox="1">
            <a:spLocks noGrp="1"/>
          </p:cNvSpPr>
          <p:nvPr>
            <p:ph type="subTitle" idx="7"/>
          </p:nvPr>
        </p:nvSpPr>
        <p:spPr>
          <a:xfrm flipH="1">
            <a:off x="6364292" y="4101931"/>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0" name="Google Shape;100;p18"/>
          <p:cNvSpPr txBox="1">
            <a:spLocks noGrp="1"/>
          </p:cNvSpPr>
          <p:nvPr>
            <p:ph type="ctrTitle" idx="8"/>
          </p:nvPr>
        </p:nvSpPr>
        <p:spPr>
          <a:xfrm flipH="1">
            <a:off x="3791700" y="3718921"/>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2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101" name="Google Shape;101;p18"/>
          <p:cNvSpPr txBox="1">
            <a:spLocks noGrp="1"/>
          </p:cNvSpPr>
          <p:nvPr>
            <p:ph type="subTitle" idx="9"/>
          </p:nvPr>
        </p:nvSpPr>
        <p:spPr>
          <a:xfrm flipH="1">
            <a:off x="3514650" y="4101931"/>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2" name="Google Shape;102;p18"/>
          <p:cNvSpPr txBox="1">
            <a:spLocks noGrp="1"/>
          </p:cNvSpPr>
          <p:nvPr>
            <p:ph type="ctrTitle" idx="13"/>
          </p:nvPr>
        </p:nvSpPr>
        <p:spPr>
          <a:xfrm flipH="1">
            <a:off x="6641342" y="193409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200"/>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103" name="Google Shape;103;p18"/>
          <p:cNvSpPr txBox="1">
            <a:spLocks noGrp="1"/>
          </p:cNvSpPr>
          <p:nvPr>
            <p:ph type="subTitle" idx="14"/>
          </p:nvPr>
        </p:nvSpPr>
        <p:spPr>
          <a:xfrm flipH="1">
            <a:off x="6364292" y="231592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04" name="Google Shape;104;p18"/>
          <p:cNvSpPr txBox="1">
            <a:spLocks noGrp="1"/>
          </p:cNvSpPr>
          <p:nvPr>
            <p:ph type="title" idx="15"/>
          </p:nvPr>
        </p:nvSpPr>
        <p:spPr>
          <a:xfrm>
            <a:off x="311700" y="382099"/>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extLst>
      <p:ext uri="{BB962C8B-B14F-4D97-AF65-F5344CB8AC3E}">
        <p14:creationId xmlns:p14="http://schemas.microsoft.com/office/powerpoint/2010/main" val="40754453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4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D8169D9-66A7-4D0C-8F27-B4C48EFB2292}"/>
              </a:ext>
            </a:extLst>
          </p:cNvPr>
          <p:cNvGrpSpPr/>
          <p:nvPr userDrawn="1"/>
        </p:nvGrpSpPr>
        <p:grpSpPr>
          <a:xfrm>
            <a:off x="-74236" y="-78262"/>
            <a:ext cx="9306190" cy="5284082"/>
            <a:chOff x="-98982" y="-104349"/>
            <a:chExt cx="12408253" cy="7045442"/>
          </a:xfrm>
          <a:solidFill>
            <a:schemeClr val="bg1">
              <a:alpha val="10000"/>
            </a:schemeClr>
          </a:solidFill>
        </p:grpSpPr>
        <p:cxnSp>
          <p:nvCxnSpPr>
            <p:cNvPr id="6" name="Straight Connector 5">
              <a:extLst>
                <a:ext uri="{FF2B5EF4-FFF2-40B4-BE49-F238E27FC236}">
                  <a16:creationId xmlns:a16="http://schemas.microsoft.com/office/drawing/2014/main" id="{C7DDC847-3482-4C0B-93A8-A7CFE885AEEA}"/>
                </a:ext>
              </a:extLst>
            </p:cNvPr>
            <p:cNvCxnSpPr>
              <a:cxnSpLocks/>
              <a:stCxn id="70" idx="7"/>
              <a:endCxn id="6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AA2E8B-8834-41A5-AEE3-BAFEA1225100}"/>
                </a:ext>
              </a:extLst>
            </p:cNvPr>
            <p:cNvCxnSpPr>
              <a:cxnSpLocks/>
              <a:stCxn id="68" idx="4"/>
              <a:endCxn id="8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D09B947-4224-4EAB-B828-ED8991609A55}"/>
                </a:ext>
              </a:extLst>
            </p:cNvPr>
            <p:cNvCxnSpPr>
              <a:cxnSpLocks/>
              <a:stCxn id="73" idx="2"/>
              <a:endCxn id="8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645CE3-EE0B-4734-B17A-090A17295F38}"/>
                </a:ext>
              </a:extLst>
            </p:cNvPr>
            <p:cNvCxnSpPr>
              <a:cxnSpLocks/>
              <a:stCxn id="87" idx="5"/>
              <a:endCxn id="7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1DA5A01-B5A6-4AC0-B3CD-0176BBAF7C34}"/>
                </a:ext>
              </a:extLst>
            </p:cNvPr>
            <p:cNvCxnSpPr>
              <a:cxnSpLocks/>
              <a:stCxn id="68" idx="5"/>
              <a:endCxn id="8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B10771-044F-466C-BD19-669667F3EB84}"/>
                </a:ext>
              </a:extLst>
            </p:cNvPr>
            <p:cNvCxnSpPr>
              <a:cxnSpLocks/>
              <a:stCxn id="73" idx="0"/>
              <a:endCxn id="8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63BB138-9A90-404B-BEA0-6C360A02DF35}"/>
                </a:ext>
              </a:extLst>
            </p:cNvPr>
            <p:cNvCxnSpPr>
              <a:cxnSpLocks/>
              <a:stCxn id="87" idx="3"/>
              <a:endCxn id="8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D0705D-AABA-4EFB-9224-A283F0BC72B6}"/>
                </a:ext>
              </a:extLst>
            </p:cNvPr>
            <p:cNvCxnSpPr>
              <a:cxnSpLocks/>
              <a:stCxn id="193" idx="7"/>
              <a:endCxn id="7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11A25F-8BDA-4F0B-9124-24A9F94D3896}"/>
                </a:ext>
              </a:extLst>
            </p:cNvPr>
            <p:cNvCxnSpPr>
              <a:cxnSpLocks/>
              <a:stCxn id="73" idx="7"/>
              <a:endCxn id="7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61FB2B-D8B0-4F15-9ACA-9F708408E857}"/>
                </a:ext>
              </a:extLst>
            </p:cNvPr>
            <p:cNvCxnSpPr>
              <a:cxnSpLocks/>
              <a:stCxn id="7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4565D16-1293-4AFB-B56C-DFB0B603D4C7}"/>
                </a:ext>
              </a:extLst>
            </p:cNvPr>
            <p:cNvCxnSpPr>
              <a:cxnSpLocks/>
              <a:stCxn id="87" idx="6"/>
              <a:endCxn id="8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63326-73BD-4209-860B-1DF374ED692D}"/>
                </a:ext>
              </a:extLst>
            </p:cNvPr>
            <p:cNvCxnSpPr>
              <a:cxnSpLocks/>
              <a:stCxn id="72" idx="0"/>
              <a:endCxn id="8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870609-F139-4A34-86DD-9BB1A0A41231}"/>
                </a:ext>
              </a:extLst>
            </p:cNvPr>
            <p:cNvCxnSpPr>
              <a:cxnSpLocks/>
              <a:stCxn id="86" idx="6"/>
              <a:endCxn id="7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E98D5F-B620-4669-BCE4-762A8A2F650F}"/>
                </a:ext>
              </a:extLst>
            </p:cNvPr>
            <p:cNvCxnSpPr>
              <a:cxnSpLocks/>
              <a:stCxn id="74" idx="0"/>
              <a:endCxn id="7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1D36AF-87F8-4185-A1D1-64CD18AC9B4E}"/>
                </a:ext>
              </a:extLst>
            </p:cNvPr>
            <p:cNvCxnSpPr>
              <a:cxnSpLocks/>
              <a:stCxn id="77" idx="1"/>
              <a:endCxn id="7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CB4F02-AC9B-4AA8-9407-C36E2531A565}"/>
                </a:ext>
              </a:extLst>
            </p:cNvPr>
            <p:cNvCxnSpPr>
              <a:cxnSpLocks/>
              <a:stCxn id="77" idx="0"/>
              <a:endCxn id="7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C8C8B1-C0CE-405A-A258-40B113AB11A6}"/>
                </a:ext>
              </a:extLst>
            </p:cNvPr>
            <p:cNvCxnSpPr>
              <a:cxnSpLocks/>
              <a:stCxn id="76" idx="2"/>
              <a:endCxn id="7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925DAE-462E-4EE0-8C6F-47DBF03AA398}"/>
                </a:ext>
              </a:extLst>
            </p:cNvPr>
            <p:cNvCxnSpPr>
              <a:cxnSpLocks/>
              <a:stCxn id="76" idx="7"/>
              <a:endCxn id="21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F91277-6E2C-4AC9-AF76-6C193409B866}"/>
                </a:ext>
              </a:extLst>
            </p:cNvPr>
            <p:cNvCxnSpPr>
              <a:cxnSpLocks/>
              <a:stCxn id="76" idx="6"/>
              <a:endCxn id="8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1809BE-6347-4447-8ACB-1D18AE0E68FD}"/>
                </a:ext>
              </a:extLst>
            </p:cNvPr>
            <p:cNvCxnSpPr>
              <a:cxnSpLocks/>
              <a:stCxn id="83" idx="7"/>
              <a:endCxn id="8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8CFB34-BEE0-45B4-811D-7CA9B265BCDF}"/>
                </a:ext>
              </a:extLst>
            </p:cNvPr>
            <p:cNvCxnSpPr>
              <a:cxnSpLocks/>
              <a:stCxn id="69" idx="0"/>
              <a:endCxn id="6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10DA9A-10F3-450F-B4B2-82E910EAFE59}"/>
                </a:ext>
              </a:extLst>
            </p:cNvPr>
            <p:cNvCxnSpPr>
              <a:cxnSpLocks/>
              <a:stCxn id="85" idx="2"/>
              <a:endCxn id="6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8E4063A-7D81-4CAD-9160-5546E59076D7}"/>
                </a:ext>
              </a:extLst>
            </p:cNvPr>
            <p:cNvCxnSpPr>
              <a:cxnSpLocks/>
              <a:stCxn id="72" idx="1"/>
              <a:endCxn id="6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4E56EFC-22C5-48F9-9A95-965CFBAC7EFF}"/>
                </a:ext>
              </a:extLst>
            </p:cNvPr>
            <p:cNvCxnSpPr>
              <a:cxnSpLocks/>
              <a:stCxn id="71" idx="7"/>
              <a:endCxn id="6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E34A97-EABA-42DE-92E7-7DF61EEC96FF}"/>
                </a:ext>
              </a:extLst>
            </p:cNvPr>
            <p:cNvCxnSpPr>
              <a:cxnSpLocks/>
              <a:stCxn id="70" idx="6"/>
              <a:endCxn id="6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5B2CB9E-AFAD-41F7-8F1F-02D30919770F}"/>
                </a:ext>
              </a:extLst>
            </p:cNvPr>
            <p:cNvCxnSpPr>
              <a:cxnSpLocks/>
              <a:stCxn id="90" idx="7"/>
              <a:endCxn id="7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1023C5-E4DE-4A0D-8DD0-98FC5899696C}"/>
                </a:ext>
              </a:extLst>
            </p:cNvPr>
            <p:cNvCxnSpPr>
              <a:cxnSpLocks/>
              <a:stCxn id="90" idx="6"/>
              <a:endCxn id="7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7DD6CF-3A00-43FA-9882-480FEEF83100}"/>
                </a:ext>
              </a:extLst>
            </p:cNvPr>
            <p:cNvCxnSpPr>
              <a:cxnSpLocks/>
              <a:stCxn id="9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58FD2A-ECA5-4B67-A50C-491C8E7249DA}"/>
                </a:ext>
              </a:extLst>
            </p:cNvPr>
            <p:cNvCxnSpPr>
              <a:cxnSpLocks/>
              <a:stCxn id="7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695608-3345-4F11-AAB2-8E4C0AC22071}"/>
                </a:ext>
              </a:extLst>
            </p:cNvPr>
            <p:cNvCxnSpPr>
              <a:cxnSpLocks/>
              <a:stCxn id="7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7EB2EF-C0BB-48F8-9D61-FEE6DDA8ED88}"/>
                </a:ext>
              </a:extLst>
            </p:cNvPr>
            <p:cNvCxnSpPr>
              <a:cxnSpLocks/>
              <a:stCxn id="7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CEF3DEE-12CB-4FE0-8928-BF9D4EC9F5E8}"/>
                </a:ext>
              </a:extLst>
            </p:cNvPr>
            <p:cNvCxnSpPr>
              <a:cxnSpLocks/>
              <a:stCxn id="71" idx="6"/>
              <a:endCxn id="7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865F8A-AF83-410B-82D3-B7B5B03A9FEC}"/>
                </a:ext>
              </a:extLst>
            </p:cNvPr>
            <p:cNvCxnSpPr>
              <a:cxnSpLocks/>
              <a:stCxn id="72" idx="6"/>
              <a:endCxn id="7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E1FEAB-8705-4F2B-BC27-85FDA44BC373}"/>
                </a:ext>
              </a:extLst>
            </p:cNvPr>
            <p:cNvCxnSpPr>
              <a:cxnSpLocks/>
              <a:stCxn id="74" idx="2"/>
              <a:endCxn id="7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271154-7509-45C5-9BB3-B64AC9EBF53B}"/>
                </a:ext>
              </a:extLst>
            </p:cNvPr>
            <p:cNvCxnSpPr>
              <a:cxnSpLocks/>
              <a:stCxn id="95" idx="0"/>
              <a:endCxn id="7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88AC78-5DE4-40E4-9F69-A446CDEF6356}"/>
                </a:ext>
              </a:extLst>
            </p:cNvPr>
            <p:cNvCxnSpPr>
              <a:cxnSpLocks/>
              <a:endCxn id="7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D900E7-A502-4C8B-BCDF-6C6BFA1FFDAC}"/>
                </a:ext>
              </a:extLst>
            </p:cNvPr>
            <p:cNvCxnSpPr>
              <a:cxnSpLocks/>
              <a:stCxn id="95" idx="2"/>
              <a:endCxn id="7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15505B7-331B-4FC7-A24B-E673C2AA99FB}"/>
                </a:ext>
              </a:extLst>
            </p:cNvPr>
            <p:cNvCxnSpPr>
              <a:cxnSpLocks/>
              <a:stCxn id="77" idx="2"/>
              <a:endCxn id="7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D3C938-C28B-42F1-8A91-A33536D4A73D}"/>
                </a:ext>
              </a:extLst>
            </p:cNvPr>
            <p:cNvCxnSpPr>
              <a:cxnSpLocks/>
              <a:stCxn id="7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E7936E-CBAE-4B2C-A836-351BBE89D279}"/>
                </a:ext>
              </a:extLst>
            </p:cNvPr>
            <p:cNvCxnSpPr>
              <a:cxnSpLocks/>
              <a:stCxn id="7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214AAA1-583B-4DC4-B495-CF97AB3A41DB}"/>
                </a:ext>
              </a:extLst>
            </p:cNvPr>
            <p:cNvCxnSpPr>
              <a:cxnSpLocks/>
              <a:stCxn id="78" idx="2"/>
              <a:endCxn id="7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2D25D04-A5EE-4530-8676-92C90A7E3099}"/>
                </a:ext>
              </a:extLst>
            </p:cNvPr>
            <p:cNvCxnSpPr>
              <a:cxnSpLocks/>
              <a:stCxn id="83" idx="4"/>
              <a:endCxn id="7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9E5F88-B847-4004-B89C-2A8AF0EC5B3B}"/>
                </a:ext>
              </a:extLst>
            </p:cNvPr>
            <p:cNvCxnSpPr>
              <a:cxnSpLocks/>
              <a:stCxn id="82" idx="3"/>
              <a:endCxn id="7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98F344-2A1A-469A-A946-558FAA7F3ABD}"/>
                </a:ext>
              </a:extLst>
            </p:cNvPr>
            <p:cNvCxnSpPr>
              <a:cxnSpLocks/>
              <a:stCxn id="82" idx="2"/>
              <a:endCxn id="8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B8C3A62-136C-4459-9F32-15381F98C450}"/>
                </a:ext>
              </a:extLst>
            </p:cNvPr>
            <p:cNvCxnSpPr>
              <a:cxnSpLocks/>
              <a:stCxn id="82" idx="1"/>
              <a:endCxn id="8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84ADA0B-A04E-4E59-9EA0-E8D089F646FE}"/>
                </a:ext>
              </a:extLst>
            </p:cNvPr>
            <p:cNvCxnSpPr>
              <a:cxnSpLocks/>
              <a:stCxn id="80" idx="1"/>
              <a:endCxn id="8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3ADD1DF-6940-4AAF-8526-E4AE034908E9}"/>
                </a:ext>
              </a:extLst>
            </p:cNvPr>
            <p:cNvCxnSpPr>
              <a:cxnSpLocks/>
              <a:stCxn id="80" idx="0"/>
              <a:endCxn id="8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A5AF44-E22E-40B4-B9F0-6C140426BB28}"/>
                </a:ext>
              </a:extLst>
            </p:cNvPr>
            <p:cNvCxnSpPr>
              <a:cxnSpLocks/>
              <a:stCxn id="152" idx="7"/>
              <a:endCxn id="21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28CBEE2-C710-4DF5-A93A-33971F2D447B}"/>
                </a:ext>
              </a:extLst>
            </p:cNvPr>
            <p:cNvCxnSpPr>
              <a:cxnSpLocks/>
              <a:endCxn id="7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466B0E-4D44-4C0C-9BCF-9E43AD9F13BA}"/>
                </a:ext>
              </a:extLst>
            </p:cNvPr>
            <p:cNvCxnSpPr>
              <a:cxnSpLocks/>
              <a:stCxn id="152" idx="0"/>
              <a:endCxn id="21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EA58425-9499-4B04-A2A0-DDD9379B78F0}"/>
                </a:ext>
              </a:extLst>
            </p:cNvPr>
            <p:cNvCxnSpPr>
              <a:cxnSpLocks/>
              <a:stCxn id="164" idx="0"/>
              <a:endCxn id="21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0B8148-8923-42FE-9F7F-EE6B8AAC50D9}"/>
                </a:ext>
              </a:extLst>
            </p:cNvPr>
            <p:cNvCxnSpPr>
              <a:cxnSpLocks/>
              <a:stCxn id="164" idx="1"/>
              <a:endCxn id="8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C14A4BB-F2CC-4DDC-82B5-ACAF3AAC7D58}"/>
                </a:ext>
              </a:extLst>
            </p:cNvPr>
            <p:cNvCxnSpPr>
              <a:cxnSpLocks/>
              <a:stCxn id="81" idx="2"/>
              <a:endCxn id="8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B11B6C1-84F8-4726-B734-96963CE9C6E8}"/>
                </a:ext>
              </a:extLst>
            </p:cNvPr>
            <p:cNvCxnSpPr>
              <a:cxnSpLocks/>
              <a:stCxn id="80" idx="2"/>
              <a:endCxn id="8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F438110-2E46-4A36-85E2-BE889D4D6A8E}"/>
                </a:ext>
              </a:extLst>
            </p:cNvPr>
            <p:cNvCxnSpPr>
              <a:cxnSpLocks/>
              <a:stCxn id="79" idx="1"/>
              <a:endCxn id="8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0A3A1C7-E3DA-4401-A87E-09069C100E77}"/>
                </a:ext>
              </a:extLst>
            </p:cNvPr>
            <p:cNvCxnSpPr>
              <a:cxnSpLocks/>
              <a:stCxn id="79" idx="3"/>
              <a:endCxn id="9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B5E403E-8BB1-4710-A495-538FFA3FF487}"/>
                </a:ext>
              </a:extLst>
            </p:cNvPr>
            <p:cNvCxnSpPr>
              <a:cxnSpLocks/>
              <a:stCxn id="82" idx="4"/>
              <a:endCxn id="9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2A6E72-11CB-4784-922B-7746486F8A1B}"/>
                </a:ext>
              </a:extLst>
            </p:cNvPr>
            <p:cNvCxnSpPr>
              <a:cxnSpLocks/>
              <a:stCxn id="78" idx="5"/>
              <a:endCxn id="9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8B4D10-8184-459E-92FF-A934C001BA48}"/>
                </a:ext>
              </a:extLst>
            </p:cNvPr>
            <p:cNvCxnSpPr>
              <a:cxnSpLocks/>
              <a:stCxn id="79" idx="7"/>
              <a:endCxn id="8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8E3AC95-E661-4594-BDC2-A508F633B67A}"/>
                </a:ext>
              </a:extLst>
            </p:cNvPr>
            <p:cNvCxnSpPr>
              <a:cxnSpLocks/>
              <a:stCxn id="77" idx="7"/>
              <a:endCxn id="8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10B3221-10DB-4C46-A702-8E80BA6C7E5C}"/>
                </a:ext>
              </a:extLst>
            </p:cNvPr>
            <p:cNvCxnSpPr>
              <a:cxnSpLocks/>
              <a:endCxn id="7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CDA9F05E-4D0A-42A7-A1DB-87F45A543B5C}"/>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6B2F9756-8CD1-4D56-9930-CBEA13BA479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a:extLst>
                <a:ext uri="{FF2B5EF4-FFF2-40B4-BE49-F238E27FC236}">
                  <a16:creationId xmlns:a16="http://schemas.microsoft.com/office/drawing/2014/main" id="{E0F467E7-451E-4FE5-84B1-FCAB7A68D4E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a:extLst>
                <a:ext uri="{FF2B5EF4-FFF2-40B4-BE49-F238E27FC236}">
                  <a16:creationId xmlns:a16="http://schemas.microsoft.com/office/drawing/2014/main" id="{50DF4EF5-B521-4F45-B851-6C0575F04E17}"/>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F864367A-97BF-4872-866A-039F23B17D37}"/>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77FD30E6-E8E6-44E4-88E4-22A9FE37A985}"/>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558FD571-C840-4EBD-B812-30EB6F08788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8C3CBBC0-CD63-4295-900C-2C33AD446C7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B5BE416D-6B1B-4271-AC23-E3007798B2EC}"/>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C8B0649C-7DF6-408C-9041-55E32D2A640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247C0C44-CB3B-4F6C-BD35-9F6A66D86E5A}"/>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78F225D3-534E-45E5-BBEC-66FF0FDF76C7}"/>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383211BB-D658-43C0-AE4F-63A1F7D05230}"/>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00745616-36FC-47DA-A505-1C7E297627FB}"/>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0342F728-C50B-4CA5-B6BD-6FD3DD6837A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156D21B6-8111-43CF-842F-B7DD6C7621A3}"/>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a:extLst>
                <a:ext uri="{FF2B5EF4-FFF2-40B4-BE49-F238E27FC236}">
                  <a16:creationId xmlns:a16="http://schemas.microsoft.com/office/drawing/2014/main" id="{AE0577A9-64A3-4EE7-A79E-298B7661393F}"/>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C6D4AA2E-742F-4A6E-9B9A-C0B6D950A88C}"/>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CBBD26DB-4638-45C3-A14B-84CC09E72C1C}"/>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4A1F63CD-8344-4764-883A-0DDA57919D5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8" name="Straight Connector 87">
              <a:extLst>
                <a:ext uri="{FF2B5EF4-FFF2-40B4-BE49-F238E27FC236}">
                  <a16:creationId xmlns:a16="http://schemas.microsoft.com/office/drawing/2014/main" id="{EEF00AB4-7326-44F2-AACB-A2251E2DBBC8}"/>
                </a:ext>
              </a:extLst>
            </p:cNvPr>
            <p:cNvCxnSpPr>
              <a:cxnSpLocks/>
              <a:stCxn id="87" idx="2"/>
              <a:endCxn id="6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FAB60E8-F7EA-48BA-A092-E229780030C6}"/>
                </a:ext>
              </a:extLst>
            </p:cNvPr>
            <p:cNvCxnSpPr>
              <a:cxnSpLocks/>
              <a:stCxn id="70" idx="4"/>
              <a:endCxn id="7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1D0C4DE-55C2-4A0A-81E9-87E3325A8AE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1" name="Straight Connector 90">
              <a:extLst>
                <a:ext uri="{FF2B5EF4-FFF2-40B4-BE49-F238E27FC236}">
                  <a16:creationId xmlns:a16="http://schemas.microsoft.com/office/drawing/2014/main" id="{51FAC5D7-B011-470B-8AE8-1752B9AFC43D}"/>
                </a:ext>
              </a:extLst>
            </p:cNvPr>
            <p:cNvCxnSpPr>
              <a:cxnSpLocks/>
              <a:stCxn id="9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200332F-C340-4E08-ABA1-1FD100B63AA9}"/>
                </a:ext>
              </a:extLst>
            </p:cNvPr>
            <p:cNvCxnSpPr>
              <a:cxnSpLocks/>
              <a:stCxn id="9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CDF7196-C49E-433E-9C4B-6D81884330F4}"/>
                </a:ext>
              </a:extLst>
            </p:cNvPr>
            <p:cNvCxnSpPr>
              <a:cxnSpLocks/>
              <a:stCxn id="9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15B5DDA-F300-4633-81D2-F2A1E46F2492}"/>
                </a:ext>
              </a:extLst>
            </p:cNvPr>
            <p:cNvCxnSpPr>
              <a:cxnSpLocks/>
              <a:endCxn id="7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Chord 94">
              <a:extLst>
                <a:ext uri="{FF2B5EF4-FFF2-40B4-BE49-F238E27FC236}">
                  <a16:creationId xmlns:a16="http://schemas.microsoft.com/office/drawing/2014/main" id="{6C118763-90B9-4A11-9D2B-8C4B1E6444C3}"/>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Chord 95">
              <a:extLst>
                <a:ext uri="{FF2B5EF4-FFF2-40B4-BE49-F238E27FC236}">
                  <a16:creationId xmlns:a16="http://schemas.microsoft.com/office/drawing/2014/main" id="{A2473F01-2F6C-4EFC-939F-113856D070B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7" name="Straight Connector 96">
              <a:extLst>
                <a:ext uri="{FF2B5EF4-FFF2-40B4-BE49-F238E27FC236}">
                  <a16:creationId xmlns:a16="http://schemas.microsoft.com/office/drawing/2014/main" id="{3B27AC31-48D4-4BBA-BA68-1D004E778C95}"/>
                </a:ext>
              </a:extLst>
            </p:cNvPr>
            <p:cNvCxnSpPr>
              <a:cxnSpLocks/>
              <a:stCxn id="95" idx="1"/>
              <a:endCxn id="7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22F544B-B76E-4AE0-9441-0B55FB521F76}"/>
                </a:ext>
              </a:extLst>
            </p:cNvPr>
            <p:cNvCxnSpPr>
              <a:cxnSpLocks/>
              <a:endCxn id="14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70F32B-ACAF-41BC-BFEA-4CDB18162317}"/>
                </a:ext>
              </a:extLst>
            </p:cNvPr>
            <p:cNvCxnSpPr>
              <a:cxnSpLocks/>
              <a:endCxn id="16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38D579E-4777-4050-9C0C-C80125D913AB}"/>
                </a:ext>
              </a:extLst>
            </p:cNvPr>
            <p:cNvCxnSpPr>
              <a:cxnSpLocks/>
              <a:stCxn id="149" idx="0"/>
              <a:endCxn id="16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CA8B2F1-2DD7-4799-B244-B9E80796E69A}"/>
                </a:ext>
              </a:extLst>
            </p:cNvPr>
            <p:cNvCxnSpPr>
              <a:cxnSpLocks/>
              <a:stCxn id="215" idx="2"/>
              <a:endCxn id="15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AE93656-BFAD-4966-A948-CF8E3EA97E52}"/>
                </a:ext>
              </a:extLst>
            </p:cNvPr>
            <p:cNvCxnSpPr>
              <a:cxnSpLocks/>
              <a:stCxn id="149" idx="7"/>
              <a:endCxn id="15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6A9ADF4-2897-4ABC-8E94-B6C31D6D0A8C}"/>
                </a:ext>
              </a:extLst>
            </p:cNvPr>
            <p:cNvCxnSpPr>
              <a:cxnSpLocks/>
              <a:endCxn id="16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BC8694C-AAD0-46F9-9C77-CA8D6D95ADDD}"/>
                </a:ext>
              </a:extLst>
            </p:cNvPr>
            <p:cNvCxnSpPr>
              <a:cxnSpLocks/>
              <a:stCxn id="164" idx="6"/>
              <a:endCxn id="15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67D5824-3E9F-4F12-8920-F804C898E26C}"/>
                </a:ext>
              </a:extLst>
            </p:cNvPr>
            <p:cNvCxnSpPr>
              <a:cxnSpLocks/>
              <a:stCxn id="150" idx="0"/>
              <a:endCxn id="15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788589-8898-470D-8DB1-408B211F827A}"/>
                </a:ext>
              </a:extLst>
            </p:cNvPr>
            <p:cNvCxnSpPr>
              <a:cxnSpLocks/>
              <a:stCxn id="153" idx="1"/>
              <a:endCxn id="15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00DD778-AEAD-4620-AAA2-C3073B434A1C}"/>
                </a:ext>
              </a:extLst>
            </p:cNvPr>
            <p:cNvCxnSpPr>
              <a:cxnSpLocks/>
              <a:stCxn id="153" idx="0"/>
              <a:endCxn id="15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C92A9CD-C471-47B4-BBF2-F63961EA929E}"/>
                </a:ext>
              </a:extLst>
            </p:cNvPr>
            <p:cNvCxnSpPr>
              <a:cxnSpLocks/>
              <a:stCxn id="152" idx="2"/>
              <a:endCxn id="15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95F3FAE-FB99-4E80-99D2-3CA6AE0E49B1}"/>
                </a:ext>
              </a:extLst>
            </p:cNvPr>
            <p:cNvCxnSpPr>
              <a:cxnSpLocks/>
              <a:stCxn id="152" idx="7"/>
              <a:endCxn id="16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C887AE8-A00A-4CAB-8AFF-E6306B476E17}"/>
                </a:ext>
              </a:extLst>
            </p:cNvPr>
            <p:cNvCxnSpPr>
              <a:cxnSpLocks/>
              <a:stCxn id="152" idx="6"/>
              <a:endCxn id="15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AAC4C25-A90B-4F4A-990D-5125EE8615AF}"/>
                </a:ext>
              </a:extLst>
            </p:cNvPr>
            <p:cNvCxnSpPr>
              <a:cxnSpLocks/>
              <a:stCxn id="159" idx="7"/>
              <a:endCxn id="16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8B25305-B55E-4D42-B14E-0BC3461ECFD5}"/>
                </a:ext>
              </a:extLst>
            </p:cNvPr>
            <p:cNvCxnSpPr>
              <a:cxnSpLocks/>
              <a:stCxn id="216" idx="1"/>
              <a:endCxn id="15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A8DF0C8-F4E4-4CA1-9DFC-DC49BA52438A}"/>
                </a:ext>
              </a:extLst>
            </p:cNvPr>
            <p:cNvCxnSpPr>
              <a:cxnSpLocks/>
              <a:endCxn id="14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3B10811-B36A-4AD0-B1C3-B9773312F58F}"/>
                </a:ext>
              </a:extLst>
            </p:cNvPr>
            <p:cNvCxnSpPr>
              <a:cxnSpLocks/>
              <a:stCxn id="150" idx="2"/>
              <a:endCxn id="14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DB9C36-7D89-48ED-B3FC-18A061E4A7A3}"/>
                </a:ext>
              </a:extLst>
            </p:cNvPr>
            <p:cNvCxnSpPr>
              <a:cxnSpLocks/>
              <a:stCxn id="165" idx="0"/>
              <a:endCxn id="14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771B6F4-844A-41A0-A4D7-B2773A20E416}"/>
                </a:ext>
              </a:extLst>
            </p:cNvPr>
            <p:cNvCxnSpPr>
              <a:cxnSpLocks/>
              <a:endCxn id="14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7431C9F-50D5-4356-AF92-7F68EBE14540}"/>
                </a:ext>
              </a:extLst>
            </p:cNvPr>
            <p:cNvCxnSpPr>
              <a:cxnSpLocks/>
              <a:stCxn id="165" idx="2"/>
              <a:endCxn id="15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3CC32A4-39F8-40C5-AE21-ECAB0B51295B}"/>
                </a:ext>
              </a:extLst>
            </p:cNvPr>
            <p:cNvCxnSpPr>
              <a:cxnSpLocks/>
              <a:stCxn id="153" idx="2"/>
              <a:endCxn id="15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65EED85-E319-4AA4-9937-CEDF4ABEB7EF}"/>
                </a:ext>
              </a:extLst>
            </p:cNvPr>
            <p:cNvCxnSpPr>
              <a:cxnSpLocks/>
              <a:stCxn id="15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7A647AD-37B1-4F43-8319-55BF6348E3E3}"/>
                </a:ext>
              </a:extLst>
            </p:cNvPr>
            <p:cNvCxnSpPr>
              <a:cxnSpLocks/>
              <a:stCxn id="15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BD915B-12CA-4147-87EA-26364D36E213}"/>
                </a:ext>
              </a:extLst>
            </p:cNvPr>
            <p:cNvCxnSpPr>
              <a:cxnSpLocks/>
              <a:stCxn id="154" idx="2"/>
              <a:endCxn id="15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C945BD5-D3EE-449F-BDD4-EE77083ACB9A}"/>
                </a:ext>
              </a:extLst>
            </p:cNvPr>
            <p:cNvCxnSpPr>
              <a:cxnSpLocks/>
              <a:stCxn id="159" idx="4"/>
              <a:endCxn id="15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E230071-FA3B-4901-870E-1CD290D62A0B}"/>
                </a:ext>
              </a:extLst>
            </p:cNvPr>
            <p:cNvCxnSpPr>
              <a:cxnSpLocks/>
              <a:stCxn id="158" idx="3"/>
              <a:endCxn id="15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D3CDA2C-BF37-4160-9E31-E032C9E4D313}"/>
                </a:ext>
              </a:extLst>
            </p:cNvPr>
            <p:cNvCxnSpPr>
              <a:cxnSpLocks/>
              <a:stCxn id="158" idx="2"/>
              <a:endCxn id="15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B522238-E2C6-4475-A3EA-DDD2AA8101F6}"/>
                </a:ext>
              </a:extLst>
            </p:cNvPr>
            <p:cNvCxnSpPr>
              <a:cxnSpLocks/>
              <a:stCxn id="158" idx="1"/>
              <a:endCxn id="16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3C6D0C-FA96-4E98-A199-5916D8D702D3}"/>
                </a:ext>
              </a:extLst>
            </p:cNvPr>
            <p:cNvCxnSpPr>
              <a:cxnSpLocks/>
              <a:stCxn id="156" idx="1"/>
              <a:endCxn id="16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729AD61-2C90-4A40-9373-111E09D129FF}"/>
                </a:ext>
              </a:extLst>
            </p:cNvPr>
            <p:cNvCxnSpPr>
              <a:cxnSpLocks/>
              <a:stCxn id="156" idx="0"/>
              <a:endCxn id="15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D5735F-C572-4051-AFD1-2FDB5C9E41CD}"/>
                </a:ext>
              </a:extLst>
            </p:cNvPr>
            <p:cNvCxnSpPr>
              <a:cxnSpLocks/>
              <a:stCxn id="162" idx="0"/>
              <a:endCxn id="16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FEF02E9-3660-47F0-8B9A-F0001D874234}"/>
                </a:ext>
              </a:extLst>
            </p:cNvPr>
            <p:cNvCxnSpPr>
              <a:cxnSpLocks/>
              <a:stCxn id="190" idx="7"/>
              <a:endCxn id="16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4F3F369-F64B-4F9C-85D1-D648D50CE0B4}"/>
                </a:ext>
              </a:extLst>
            </p:cNvPr>
            <p:cNvCxnSpPr>
              <a:cxnSpLocks/>
              <a:endCxn id="16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F94C582-AC89-4DE1-AA8B-F09965AB1C62}"/>
                </a:ext>
              </a:extLst>
            </p:cNvPr>
            <p:cNvCxnSpPr>
              <a:cxnSpLocks/>
              <a:stCxn id="189" idx="5"/>
              <a:endCxn id="16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523F999-D436-4633-ACDB-24472C3CC257}"/>
                </a:ext>
              </a:extLst>
            </p:cNvPr>
            <p:cNvCxnSpPr>
              <a:cxnSpLocks/>
              <a:endCxn id="16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3D64676-DB67-40B9-AEC9-9B75F16D631D}"/>
                </a:ext>
              </a:extLst>
            </p:cNvPr>
            <p:cNvCxnSpPr>
              <a:cxnSpLocks/>
              <a:stCxn id="16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F7355A7-F8E5-41B2-9B05-B62EF4732C59}"/>
                </a:ext>
              </a:extLst>
            </p:cNvPr>
            <p:cNvCxnSpPr>
              <a:cxnSpLocks/>
              <a:stCxn id="163" idx="3"/>
              <a:endCxn id="15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9823B59-3C0E-455B-8FF9-04B29851A6A0}"/>
                </a:ext>
              </a:extLst>
            </p:cNvPr>
            <p:cNvCxnSpPr>
              <a:cxnSpLocks/>
              <a:stCxn id="163" idx="1"/>
              <a:endCxn id="15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2ED6C6-4020-4BB9-A786-2506D8F27791}"/>
                </a:ext>
              </a:extLst>
            </p:cNvPr>
            <p:cNvCxnSpPr>
              <a:cxnSpLocks/>
              <a:stCxn id="162" idx="2"/>
              <a:endCxn id="15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FE7B4C3-08E4-4D39-9F8A-9F58159511B1}"/>
                </a:ext>
              </a:extLst>
            </p:cNvPr>
            <p:cNvCxnSpPr>
              <a:cxnSpLocks/>
              <a:stCxn id="161" idx="3"/>
              <a:endCxn id="15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5B5A73C-6A49-4311-81A1-40E05BC85011}"/>
                </a:ext>
              </a:extLst>
            </p:cNvPr>
            <p:cNvCxnSpPr>
              <a:cxnSpLocks/>
              <a:stCxn id="161" idx="2"/>
              <a:endCxn id="15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B3880C6-3B0F-467B-8B62-1CC43C10042B}"/>
                </a:ext>
              </a:extLst>
            </p:cNvPr>
            <p:cNvCxnSpPr>
              <a:cxnSpLocks/>
              <a:stCxn id="157" idx="1"/>
              <a:endCxn id="16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5C7548A-EB61-44C1-85E4-C4F4D4CEF154}"/>
                </a:ext>
              </a:extLst>
            </p:cNvPr>
            <p:cNvCxnSpPr>
              <a:cxnSpLocks/>
              <a:stCxn id="156" idx="2"/>
              <a:endCxn id="15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FD0F992-182A-4AA4-9AA3-1D667E3305FC}"/>
                </a:ext>
              </a:extLst>
            </p:cNvPr>
            <p:cNvCxnSpPr>
              <a:cxnSpLocks/>
              <a:stCxn id="155" idx="1"/>
              <a:endCxn id="15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35BDD1C-461D-44FD-B830-0C84D42E5C51}"/>
                </a:ext>
              </a:extLst>
            </p:cNvPr>
            <p:cNvCxnSpPr>
              <a:cxnSpLocks/>
              <a:stCxn id="155" idx="3"/>
              <a:endCxn id="16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7DF0928-E9BB-407B-9C07-682EAE36AB7D}"/>
                </a:ext>
              </a:extLst>
            </p:cNvPr>
            <p:cNvCxnSpPr>
              <a:cxnSpLocks/>
              <a:stCxn id="158" idx="4"/>
              <a:endCxn id="16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446533E-7A02-4BE9-BBBC-2CCADCDE0D1E}"/>
                </a:ext>
              </a:extLst>
            </p:cNvPr>
            <p:cNvCxnSpPr>
              <a:cxnSpLocks/>
              <a:stCxn id="154" idx="5"/>
              <a:endCxn id="16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ECDB391-731C-404B-85D4-C2628967D634}"/>
                </a:ext>
              </a:extLst>
            </p:cNvPr>
            <p:cNvCxnSpPr>
              <a:cxnSpLocks/>
              <a:stCxn id="155" idx="7"/>
              <a:endCxn id="15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6D2F6C9-FEC3-4ADF-AA24-325DDE138937}"/>
                </a:ext>
              </a:extLst>
            </p:cNvPr>
            <p:cNvCxnSpPr>
              <a:cxnSpLocks/>
              <a:stCxn id="153" idx="7"/>
              <a:endCxn id="15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B12357E-FF6B-4E99-89D4-6B33CE456113}"/>
                </a:ext>
              </a:extLst>
            </p:cNvPr>
            <p:cNvCxnSpPr>
              <a:cxnSpLocks/>
              <a:endCxn id="15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BB8C5EF-8D5B-411B-931F-BAE9CF677D5C}"/>
                </a:ext>
              </a:extLst>
            </p:cNvPr>
            <p:cNvCxnSpPr>
              <a:cxnSpLocks/>
              <a:stCxn id="163" idx="7"/>
              <a:endCxn id="16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918CD5B5-7BA7-4AAA-B55C-52A783DED9C2}"/>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0" name="Oval 149">
              <a:extLst>
                <a:ext uri="{FF2B5EF4-FFF2-40B4-BE49-F238E27FC236}">
                  <a16:creationId xmlns:a16="http://schemas.microsoft.com/office/drawing/2014/main" id="{B1867FA9-EA25-46D4-955D-D750DF4202F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1" name="Oval 150">
              <a:extLst>
                <a:ext uri="{FF2B5EF4-FFF2-40B4-BE49-F238E27FC236}">
                  <a16:creationId xmlns:a16="http://schemas.microsoft.com/office/drawing/2014/main" id="{4EB8A289-7281-4C44-A8FA-CF490A67DE5F}"/>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2" name="Oval 151">
              <a:extLst>
                <a:ext uri="{FF2B5EF4-FFF2-40B4-BE49-F238E27FC236}">
                  <a16:creationId xmlns:a16="http://schemas.microsoft.com/office/drawing/2014/main" id="{DE92BBD4-127C-4A55-B360-F0703EF3281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Oval 152">
              <a:extLst>
                <a:ext uri="{FF2B5EF4-FFF2-40B4-BE49-F238E27FC236}">
                  <a16:creationId xmlns:a16="http://schemas.microsoft.com/office/drawing/2014/main" id="{4E8DC9A0-C9AE-4F6B-B074-554E988FD7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4" name="Oval 153">
              <a:extLst>
                <a:ext uri="{FF2B5EF4-FFF2-40B4-BE49-F238E27FC236}">
                  <a16:creationId xmlns:a16="http://schemas.microsoft.com/office/drawing/2014/main" id="{350E12A7-92D2-4832-8C11-D2EF077CAA6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Oval 154">
              <a:extLst>
                <a:ext uri="{FF2B5EF4-FFF2-40B4-BE49-F238E27FC236}">
                  <a16:creationId xmlns:a16="http://schemas.microsoft.com/office/drawing/2014/main" id="{997A0C3D-DE6B-47AF-BF4D-355EE879A62D}"/>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6" name="Oval 155">
              <a:extLst>
                <a:ext uri="{FF2B5EF4-FFF2-40B4-BE49-F238E27FC236}">
                  <a16:creationId xmlns:a16="http://schemas.microsoft.com/office/drawing/2014/main" id="{CAF18318-0B39-401E-A80B-5022BF0A5F7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Oval 156">
              <a:extLst>
                <a:ext uri="{FF2B5EF4-FFF2-40B4-BE49-F238E27FC236}">
                  <a16:creationId xmlns:a16="http://schemas.microsoft.com/office/drawing/2014/main" id="{5E4ED360-1F4F-4BF4-B7E4-939726B8139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Oval 157">
              <a:extLst>
                <a:ext uri="{FF2B5EF4-FFF2-40B4-BE49-F238E27FC236}">
                  <a16:creationId xmlns:a16="http://schemas.microsoft.com/office/drawing/2014/main" id="{63E9B74E-BA0F-489D-87B1-DC19435EBCA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Oval 158">
              <a:extLst>
                <a:ext uri="{FF2B5EF4-FFF2-40B4-BE49-F238E27FC236}">
                  <a16:creationId xmlns:a16="http://schemas.microsoft.com/office/drawing/2014/main" id="{45BAFD2B-A9A5-481D-88DA-82FDB857E53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Oval 159">
              <a:extLst>
                <a:ext uri="{FF2B5EF4-FFF2-40B4-BE49-F238E27FC236}">
                  <a16:creationId xmlns:a16="http://schemas.microsoft.com/office/drawing/2014/main" id="{7FC3C5CD-DEBC-43B6-BCA5-62C5367D370A}"/>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Oval 160">
              <a:extLst>
                <a:ext uri="{FF2B5EF4-FFF2-40B4-BE49-F238E27FC236}">
                  <a16:creationId xmlns:a16="http://schemas.microsoft.com/office/drawing/2014/main" id="{9633E220-DACF-41BA-887C-0F82F1ED870A}"/>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Oval 161">
              <a:extLst>
                <a:ext uri="{FF2B5EF4-FFF2-40B4-BE49-F238E27FC236}">
                  <a16:creationId xmlns:a16="http://schemas.microsoft.com/office/drawing/2014/main" id="{DE42CE21-B5FF-4B0C-9889-7E06D3130A30}"/>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3" name="Oval 162">
              <a:extLst>
                <a:ext uri="{FF2B5EF4-FFF2-40B4-BE49-F238E27FC236}">
                  <a16:creationId xmlns:a16="http://schemas.microsoft.com/office/drawing/2014/main" id="{471B7682-0FDC-42EA-812E-4E3FDB250781}"/>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Oval 163">
              <a:extLst>
                <a:ext uri="{FF2B5EF4-FFF2-40B4-BE49-F238E27FC236}">
                  <a16:creationId xmlns:a16="http://schemas.microsoft.com/office/drawing/2014/main" id="{F4E72050-C69C-42F9-96C3-C2957922C80E}"/>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5" name="Chord 164">
              <a:extLst>
                <a:ext uri="{FF2B5EF4-FFF2-40B4-BE49-F238E27FC236}">
                  <a16:creationId xmlns:a16="http://schemas.microsoft.com/office/drawing/2014/main" id="{7CA00376-0EE2-4B06-9D7B-B125A6E09ABD}"/>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6" name="Chord 165">
              <a:extLst>
                <a:ext uri="{FF2B5EF4-FFF2-40B4-BE49-F238E27FC236}">
                  <a16:creationId xmlns:a16="http://schemas.microsoft.com/office/drawing/2014/main" id="{57F280ED-BB4E-4E25-A44A-6CD8135A8B9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67" name="Straight Connector 166">
              <a:extLst>
                <a:ext uri="{FF2B5EF4-FFF2-40B4-BE49-F238E27FC236}">
                  <a16:creationId xmlns:a16="http://schemas.microsoft.com/office/drawing/2014/main" id="{AA77E452-5747-46E5-ABF3-6AC157DCCC70}"/>
                </a:ext>
              </a:extLst>
            </p:cNvPr>
            <p:cNvCxnSpPr>
              <a:cxnSpLocks/>
              <a:stCxn id="165" idx="1"/>
              <a:endCxn id="15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0CDE5E1-34A1-481A-B2E2-387B2CBD1241}"/>
                </a:ext>
              </a:extLst>
            </p:cNvPr>
            <p:cNvCxnSpPr>
              <a:cxnSpLocks/>
              <a:stCxn id="187" idx="6"/>
              <a:endCxn id="16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BF83BC1-9A13-4D9A-8782-5A73E98B3ADD}"/>
                </a:ext>
              </a:extLst>
            </p:cNvPr>
            <p:cNvCxnSpPr>
              <a:cxnSpLocks/>
              <a:stCxn id="184" idx="4"/>
              <a:endCxn id="19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C8FFE22-7453-4801-944E-F13F978920C6}"/>
                </a:ext>
              </a:extLst>
            </p:cNvPr>
            <p:cNvCxnSpPr>
              <a:cxnSpLocks/>
              <a:stCxn id="190" idx="4"/>
              <a:endCxn id="18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E3E1655-67D3-4AF8-8B80-CBDAC34258E9}"/>
                </a:ext>
              </a:extLst>
            </p:cNvPr>
            <p:cNvCxnSpPr>
              <a:cxnSpLocks/>
              <a:stCxn id="18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DC782EA-CD84-4EEA-9A37-9C9284079F0D}"/>
                </a:ext>
              </a:extLst>
            </p:cNvPr>
            <p:cNvCxnSpPr>
              <a:cxnSpLocks/>
              <a:stCxn id="188" idx="0"/>
              <a:endCxn id="18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3764B74-6C2F-4126-8046-5794168C5A1F}"/>
                </a:ext>
              </a:extLst>
            </p:cNvPr>
            <p:cNvCxnSpPr>
              <a:cxnSpLocks/>
              <a:stCxn id="198" idx="1"/>
              <a:endCxn id="18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4EDF647-0DDC-4B1F-9D35-50264C207371}"/>
                </a:ext>
              </a:extLst>
            </p:cNvPr>
            <p:cNvCxnSpPr>
              <a:cxnSpLocks/>
              <a:stCxn id="189" idx="2"/>
              <a:endCxn id="19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1C349FE-A8BE-41F1-8263-96E3CCB375CE}"/>
                </a:ext>
              </a:extLst>
            </p:cNvPr>
            <p:cNvCxnSpPr>
              <a:cxnSpLocks/>
              <a:stCxn id="18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FEC21BE-0572-4FDB-990B-9FBE780FFD20}"/>
                </a:ext>
              </a:extLst>
            </p:cNvPr>
            <p:cNvCxnSpPr>
              <a:cxnSpLocks/>
              <a:stCxn id="161" idx="1"/>
              <a:endCxn id="6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5D8913D-7314-4DF7-8A8F-6298A4FBEAA7}"/>
                </a:ext>
              </a:extLst>
            </p:cNvPr>
            <p:cNvCxnSpPr>
              <a:cxnSpLocks/>
              <a:stCxn id="186" idx="6"/>
              <a:endCxn id="18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82DBBFD-3D61-4A35-9A53-CDB7F1CF5F1A}"/>
                </a:ext>
              </a:extLst>
            </p:cNvPr>
            <p:cNvCxnSpPr>
              <a:cxnSpLocks/>
              <a:stCxn id="184" idx="7"/>
              <a:endCxn id="18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B056A01-E964-4B68-8AD0-CBCD03C45EDF}"/>
                </a:ext>
              </a:extLst>
            </p:cNvPr>
            <p:cNvCxnSpPr>
              <a:cxnSpLocks/>
              <a:stCxn id="184" idx="5"/>
              <a:endCxn id="18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54F9885-287A-4DC7-9137-2CDE4D7CA098}"/>
                </a:ext>
              </a:extLst>
            </p:cNvPr>
            <p:cNvCxnSpPr>
              <a:cxnSpLocks/>
              <a:stCxn id="185" idx="3"/>
              <a:endCxn id="18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B26F277-DC45-4628-B233-EB399E4EB57A}"/>
                </a:ext>
              </a:extLst>
            </p:cNvPr>
            <p:cNvCxnSpPr>
              <a:cxnSpLocks/>
              <a:stCxn id="187" idx="4"/>
              <a:endCxn id="19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9C7A482-614F-4EE2-8116-F8EBFBAABF53}"/>
                </a:ext>
              </a:extLst>
            </p:cNvPr>
            <p:cNvCxnSpPr>
              <a:cxnSpLocks/>
              <a:stCxn id="163" idx="2"/>
              <a:endCxn id="18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E28BA0-7308-40E5-98FF-FC21503A5B6A}"/>
                </a:ext>
              </a:extLst>
            </p:cNvPr>
            <p:cNvCxnSpPr>
              <a:cxnSpLocks/>
              <a:endCxn id="18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F684A9A5-FD03-43F7-821E-7CAED02F8CE0}"/>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Oval 184">
              <a:extLst>
                <a:ext uri="{FF2B5EF4-FFF2-40B4-BE49-F238E27FC236}">
                  <a16:creationId xmlns:a16="http://schemas.microsoft.com/office/drawing/2014/main" id="{4B1FF205-9F88-462C-8123-8D3230362A05}"/>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6" name="Oval 185">
              <a:extLst>
                <a:ext uri="{FF2B5EF4-FFF2-40B4-BE49-F238E27FC236}">
                  <a16:creationId xmlns:a16="http://schemas.microsoft.com/office/drawing/2014/main" id="{DD0BCC4B-B86D-416D-8CA4-2F28B8158BF7}"/>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Oval 186">
              <a:extLst>
                <a:ext uri="{FF2B5EF4-FFF2-40B4-BE49-F238E27FC236}">
                  <a16:creationId xmlns:a16="http://schemas.microsoft.com/office/drawing/2014/main" id="{835BA151-9715-4892-9B9F-44AD33558115}"/>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Oval 187">
              <a:extLst>
                <a:ext uri="{FF2B5EF4-FFF2-40B4-BE49-F238E27FC236}">
                  <a16:creationId xmlns:a16="http://schemas.microsoft.com/office/drawing/2014/main" id="{F69DD253-2962-479B-ABCC-E4A5E437198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9" name="Oval 188">
              <a:extLst>
                <a:ext uri="{FF2B5EF4-FFF2-40B4-BE49-F238E27FC236}">
                  <a16:creationId xmlns:a16="http://schemas.microsoft.com/office/drawing/2014/main" id="{526D8040-2E7B-4197-85D2-2B53408667B6}"/>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0" name="Oval 189">
              <a:extLst>
                <a:ext uri="{FF2B5EF4-FFF2-40B4-BE49-F238E27FC236}">
                  <a16:creationId xmlns:a16="http://schemas.microsoft.com/office/drawing/2014/main" id="{D970FB96-3383-4573-B5CC-C540DD214A8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1" name="Straight Connector 190">
              <a:extLst>
                <a:ext uri="{FF2B5EF4-FFF2-40B4-BE49-F238E27FC236}">
                  <a16:creationId xmlns:a16="http://schemas.microsoft.com/office/drawing/2014/main" id="{F2D68DB8-1D21-4EF0-9E48-1574CCAA9B74}"/>
                </a:ext>
              </a:extLst>
            </p:cNvPr>
            <p:cNvCxnSpPr>
              <a:cxnSpLocks/>
              <a:stCxn id="19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BCDDE6E-EA52-40A5-BB3F-79FF9E5D281F}"/>
                </a:ext>
              </a:extLst>
            </p:cNvPr>
            <p:cNvCxnSpPr>
              <a:cxnSpLocks/>
              <a:stCxn id="186" idx="4"/>
              <a:endCxn id="18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CCA03371-1F8C-40B6-AA4E-F18321AC69C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4" name="Straight Connector 193">
              <a:extLst>
                <a:ext uri="{FF2B5EF4-FFF2-40B4-BE49-F238E27FC236}">
                  <a16:creationId xmlns:a16="http://schemas.microsoft.com/office/drawing/2014/main" id="{B76A6D09-DC0C-458E-9093-BB5321FB7005}"/>
                </a:ext>
              </a:extLst>
            </p:cNvPr>
            <p:cNvCxnSpPr>
              <a:cxnSpLocks/>
              <a:stCxn id="193" idx="3"/>
              <a:endCxn id="15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2CD88CD-0A38-4CC0-8654-B7A7F993F91F}"/>
                </a:ext>
              </a:extLst>
            </p:cNvPr>
            <p:cNvCxnSpPr>
              <a:cxnSpLocks/>
              <a:stCxn id="193" idx="2"/>
              <a:endCxn id="6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02F2C51-8333-441A-9C35-4657792FD377}"/>
                </a:ext>
              </a:extLst>
            </p:cNvPr>
            <p:cNvCxnSpPr>
              <a:cxnSpLocks/>
              <a:stCxn id="186" idx="7"/>
              <a:endCxn id="7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9E20C2C-3D8B-4180-A382-8A897EC4A50C}"/>
                </a:ext>
              </a:extLst>
            </p:cNvPr>
            <p:cNvCxnSpPr>
              <a:cxnSpLocks/>
              <a:endCxn id="18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Chord 197">
              <a:extLst>
                <a:ext uri="{FF2B5EF4-FFF2-40B4-BE49-F238E27FC236}">
                  <a16:creationId xmlns:a16="http://schemas.microsoft.com/office/drawing/2014/main" id="{BA8AAD6F-48DD-4B4A-8B07-8D14F0482F25}"/>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99" name="Straight Connector 198">
              <a:extLst>
                <a:ext uri="{FF2B5EF4-FFF2-40B4-BE49-F238E27FC236}">
                  <a16:creationId xmlns:a16="http://schemas.microsoft.com/office/drawing/2014/main" id="{5619848B-D2DD-45E2-9E98-6D843AAFC00F}"/>
                </a:ext>
              </a:extLst>
            </p:cNvPr>
            <p:cNvCxnSpPr>
              <a:cxnSpLocks/>
              <a:stCxn id="18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4F32B7E-8633-40E7-BCCF-C102FDD59C1A}"/>
                </a:ext>
              </a:extLst>
            </p:cNvPr>
            <p:cNvCxnSpPr>
              <a:cxnSpLocks/>
              <a:stCxn id="185" idx="6"/>
              <a:endCxn id="6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652FB14-5DFE-48A7-A91A-ABBB3E05BE8B}"/>
                </a:ext>
              </a:extLst>
            </p:cNvPr>
            <p:cNvCxnSpPr>
              <a:cxnSpLocks/>
              <a:stCxn id="185" idx="5"/>
              <a:endCxn id="16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71F0BB60-FEE5-4AFD-96DD-718BD92A9334}"/>
                </a:ext>
              </a:extLst>
            </p:cNvPr>
            <p:cNvCxnSpPr>
              <a:cxnSpLocks/>
              <a:stCxn id="70" idx="0"/>
              <a:endCxn id="18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4AE5D89-BAF1-436F-8C2D-335C798AECC2}"/>
                </a:ext>
              </a:extLst>
            </p:cNvPr>
            <p:cNvCxnSpPr>
              <a:cxnSpLocks/>
              <a:stCxn id="190" idx="5"/>
              <a:endCxn id="16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465529D6-F12E-4CDA-A0D6-C3EDD27398E7}"/>
                </a:ext>
              </a:extLst>
            </p:cNvPr>
            <p:cNvCxnSpPr>
              <a:cxnSpLocks/>
              <a:stCxn id="157" idx="7"/>
              <a:endCxn id="6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44B7F7E3-3FE7-4599-A41F-54E61B46C73F}"/>
                </a:ext>
              </a:extLst>
            </p:cNvPr>
            <p:cNvCxnSpPr>
              <a:cxnSpLocks/>
              <a:stCxn id="86" idx="7"/>
              <a:endCxn id="19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6318CED-53D0-44E7-A885-CB55EB0AD117}"/>
                </a:ext>
              </a:extLst>
            </p:cNvPr>
            <p:cNvCxnSpPr>
              <a:cxnSpLocks/>
              <a:stCxn id="160" idx="7"/>
              <a:endCxn id="7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946FED9-2169-44E8-A754-AB62DA037F0A}"/>
                </a:ext>
              </a:extLst>
            </p:cNvPr>
            <p:cNvCxnSpPr>
              <a:cxnSpLocks/>
              <a:stCxn id="160" idx="6"/>
              <a:endCxn id="19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B37CBF4-9C3B-48B5-AA98-461BAB810D12}"/>
                </a:ext>
              </a:extLst>
            </p:cNvPr>
            <p:cNvCxnSpPr>
              <a:cxnSpLocks/>
              <a:stCxn id="76" idx="0"/>
              <a:endCxn id="16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7ACB1E0-C614-417B-889A-FE4A3B7587F6}"/>
                </a:ext>
              </a:extLst>
            </p:cNvPr>
            <p:cNvCxnSpPr>
              <a:cxnSpLocks/>
              <a:stCxn id="216" idx="0"/>
              <a:endCxn id="21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309A7A1-7982-4C1F-A2DF-41C106014407}"/>
                </a:ext>
              </a:extLst>
            </p:cNvPr>
            <p:cNvCxnSpPr>
              <a:cxnSpLocks/>
              <a:stCxn id="84" idx="0"/>
              <a:endCxn id="21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B4C1051-A852-40BC-9B46-737F248DB59D}"/>
                </a:ext>
              </a:extLst>
            </p:cNvPr>
            <p:cNvCxnSpPr>
              <a:cxnSpLocks/>
              <a:stCxn id="83" idx="0"/>
              <a:endCxn id="21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C3356B23-C110-432A-B5BD-D8DAF0D562C5}"/>
                </a:ext>
              </a:extLst>
            </p:cNvPr>
            <p:cNvCxnSpPr>
              <a:cxnSpLocks/>
              <a:stCxn id="160" idx="1"/>
              <a:endCxn id="21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4D5028F-BDBA-4D80-A3AE-9A52527CC849}"/>
                </a:ext>
              </a:extLst>
            </p:cNvPr>
            <p:cNvCxnSpPr>
              <a:cxnSpLocks/>
              <a:stCxn id="76" idx="0"/>
              <a:endCxn id="21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B7C5C6B-4C3C-4375-968A-AC135645C31E}"/>
                </a:ext>
              </a:extLst>
            </p:cNvPr>
            <p:cNvCxnSpPr>
              <a:cxnSpLocks/>
              <a:stCxn id="217" idx="7"/>
              <a:endCxn id="21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a16="http://schemas.microsoft.com/office/drawing/2014/main" id="{CEF204AF-7FC9-4D6C-A985-4FEA30A8B7D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6" name="Oval 215">
              <a:extLst>
                <a:ext uri="{FF2B5EF4-FFF2-40B4-BE49-F238E27FC236}">
                  <a16:creationId xmlns:a16="http://schemas.microsoft.com/office/drawing/2014/main" id="{AD5E5801-7F9B-452B-8250-1C6C1CD5B2EE}"/>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7" name="Oval 216">
              <a:extLst>
                <a:ext uri="{FF2B5EF4-FFF2-40B4-BE49-F238E27FC236}">
                  <a16:creationId xmlns:a16="http://schemas.microsoft.com/office/drawing/2014/main" id="{3E8B1BA6-41C6-482C-AB43-908F91646B5C}"/>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8" name="Straight Connector 217">
              <a:extLst>
                <a:ext uri="{FF2B5EF4-FFF2-40B4-BE49-F238E27FC236}">
                  <a16:creationId xmlns:a16="http://schemas.microsoft.com/office/drawing/2014/main" id="{A903B2E3-0088-4A7E-A8DA-16B33C3CC211}"/>
                </a:ext>
              </a:extLst>
            </p:cNvPr>
            <p:cNvCxnSpPr>
              <a:cxnSpLocks/>
              <a:stCxn id="81" idx="0"/>
              <a:endCxn id="21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5F9924A-2C18-42D0-BE32-4582BDDC2523}"/>
                </a:ext>
              </a:extLst>
            </p:cNvPr>
            <p:cNvCxnSpPr>
              <a:cxnSpLocks/>
              <a:endCxn id="8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2">
            <a:extLst>
              <a:ext uri="{FF2B5EF4-FFF2-40B4-BE49-F238E27FC236}">
                <a16:creationId xmlns:a16="http://schemas.microsoft.com/office/drawing/2014/main" id="{C670D5AB-725A-48A6-9103-3AD03CA8FC5D}"/>
              </a:ext>
            </a:extLst>
          </p:cNvPr>
          <p:cNvSpPr/>
          <p:nvPr userDrawn="1"/>
        </p:nvSpPr>
        <p:spPr>
          <a:xfrm flipH="1">
            <a:off x="5868144" y="0"/>
            <a:ext cx="327585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Picture Placeholder 2"/>
          <p:cNvSpPr>
            <a:spLocks noGrp="1"/>
          </p:cNvSpPr>
          <p:nvPr>
            <p:ph type="pic" idx="10" hasCustomPrompt="1"/>
          </p:nvPr>
        </p:nvSpPr>
        <p:spPr>
          <a:xfrm>
            <a:off x="4704226" y="405358"/>
            <a:ext cx="3150609" cy="4332785"/>
          </a:xfrm>
          <a:prstGeom prst="rect">
            <a:avLst/>
          </a:prstGeom>
          <a:solidFill>
            <a:schemeClr val="bg1">
              <a:lumMod val="95000"/>
            </a:schemeClr>
          </a:solidFill>
        </p:spPr>
        <p:txBody>
          <a:bodyPr anchor="ctr"/>
          <a:lstStyle>
            <a:lvl1pPr marL="0" indent="0" algn="ctr">
              <a:buNone/>
              <a:defRPr sz="900" baseline="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21348212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67"/>
        <p:cNvGrpSpPr/>
        <p:nvPr/>
      </p:nvGrpSpPr>
      <p:grpSpPr>
        <a:xfrm>
          <a:off x="0" y="0"/>
          <a:ext cx="0" cy="0"/>
          <a:chOff x="0" y="0"/>
          <a:chExt cx="0" cy="0"/>
        </a:xfrm>
      </p:grpSpPr>
      <p:sp>
        <p:nvSpPr>
          <p:cNvPr id="68" name="Google Shape;68;p15"/>
          <p:cNvSpPr txBox="1">
            <a:spLocks noGrp="1"/>
          </p:cNvSpPr>
          <p:nvPr>
            <p:ph type="ctrTitle"/>
          </p:nvPr>
        </p:nvSpPr>
        <p:spPr>
          <a:xfrm flipH="1">
            <a:off x="6258440" y="3684642"/>
            <a:ext cx="1869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9" name="Google Shape;69;p15"/>
          <p:cNvSpPr txBox="1">
            <a:spLocks noGrp="1"/>
          </p:cNvSpPr>
          <p:nvPr>
            <p:ph type="subTitle" idx="1"/>
          </p:nvPr>
        </p:nvSpPr>
        <p:spPr>
          <a:xfrm flipH="1">
            <a:off x="6258340" y="3005695"/>
            <a:ext cx="21420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0" name="Google Shape;70;p15"/>
          <p:cNvSpPr txBox="1">
            <a:spLocks noGrp="1"/>
          </p:cNvSpPr>
          <p:nvPr>
            <p:ph type="ctrTitle" idx="2"/>
          </p:nvPr>
        </p:nvSpPr>
        <p:spPr>
          <a:xfrm flipH="1">
            <a:off x="6266164" y="2289825"/>
            <a:ext cx="1821000" cy="4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1" name="Google Shape;71;p15"/>
          <p:cNvSpPr txBox="1">
            <a:spLocks noGrp="1"/>
          </p:cNvSpPr>
          <p:nvPr>
            <p:ph type="subTitle" idx="3"/>
          </p:nvPr>
        </p:nvSpPr>
        <p:spPr>
          <a:xfrm flipH="1">
            <a:off x="6266251" y="1606169"/>
            <a:ext cx="24525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2" name="Google Shape;72;p15"/>
          <p:cNvSpPr txBox="1">
            <a:spLocks noGrp="1"/>
          </p:cNvSpPr>
          <p:nvPr>
            <p:ph type="ctrTitle" idx="4"/>
          </p:nvPr>
        </p:nvSpPr>
        <p:spPr>
          <a:xfrm flipH="1">
            <a:off x="923775" y="3041034"/>
            <a:ext cx="1793700" cy="459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3" name="Google Shape;73;p15"/>
          <p:cNvSpPr txBox="1">
            <a:spLocks noGrp="1"/>
          </p:cNvSpPr>
          <p:nvPr>
            <p:ph type="subTitle" idx="5"/>
          </p:nvPr>
        </p:nvSpPr>
        <p:spPr>
          <a:xfrm flipH="1">
            <a:off x="575475" y="2355312"/>
            <a:ext cx="21420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4" name="Google Shape;74;p15"/>
          <p:cNvSpPr txBox="1">
            <a:spLocks noGrp="1"/>
          </p:cNvSpPr>
          <p:nvPr>
            <p:ph type="title" idx="6"/>
          </p:nvPr>
        </p:nvSpPr>
        <p:spPr>
          <a:xfrm>
            <a:off x="602850" y="347669"/>
            <a:ext cx="4972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chemeClr val="accent2"/>
                </a:solidFill>
              </a:defRPr>
            </a:lvl1pPr>
            <a:lvl2pPr lvl="1" rtl="0">
              <a:spcBef>
                <a:spcPts val="0"/>
              </a:spcBef>
              <a:spcAft>
                <a:spcPts val="0"/>
              </a:spcAft>
              <a:buNone/>
              <a:defRPr sz="3600">
                <a:solidFill>
                  <a:schemeClr val="accent2"/>
                </a:solidFill>
              </a:defRPr>
            </a:lvl2pPr>
            <a:lvl3pPr lvl="2" rtl="0">
              <a:spcBef>
                <a:spcPts val="0"/>
              </a:spcBef>
              <a:spcAft>
                <a:spcPts val="0"/>
              </a:spcAft>
              <a:buNone/>
              <a:defRPr sz="3600">
                <a:solidFill>
                  <a:schemeClr val="accent2"/>
                </a:solidFill>
              </a:defRPr>
            </a:lvl3pPr>
            <a:lvl4pPr lvl="3" rtl="0">
              <a:spcBef>
                <a:spcPts val="0"/>
              </a:spcBef>
              <a:spcAft>
                <a:spcPts val="0"/>
              </a:spcAft>
              <a:buNone/>
              <a:defRPr sz="3600">
                <a:solidFill>
                  <a:schemeClr val="accent2"/>
                </a:solidFill>
              </a:defRPr>
            </a:lvl4pPr>
            <a:lvl5pPr lvl="4" rtl="0">
              <a:spcBef>
                <a:spcPts val="0"/>
              </a:spcBef>
              <a:spcAft>
                <a:spcPts val="0"/>
              </a:spcAft>
              <a:buNone/>
              <a:defRPr sz="3600">
                <a:solidFill>
                  <a:schemeClr val="accent2"/>
                </a:solidFill>
              </a:defRPr>
            </a:lvl5pPr>
            <a:lvl6pPr lvl="5" rtl="0">
              <a:spcBef>
                <a:spcPts val="0"/>
              </a:spcBef>
              <a:spcAft>
                <a:spcPts val="0"/>
              </a:spcAft>
              <a:buNone/>
              <a:defRPr sz="3600">
                <a:solidFill>
                  <a:schemeClr val="accent2"/>
                </a:solidFill>
              </a:defRPr>
            </a:lvl6pPr>
            <a:lvl7pPr lvl="6" rtl="0">
              <a:spcBef>
                <a:spcPts val="0"/>
              </a:spcBef>
              <a:spcAft>
                <a:spcPts val="0"/>
              </a:spcAft>
              <a:buNone/>
              <a:defRPr sz="3600">
                <a:solidFill>
                  <a:schemeClr val="accent2"/>
                </a:solidFill>
              </a:defRPr>
            </a:lvl7pPr>
            <a:lvl8pPr lvl="7" rtl="0">
              <a:spcBef>
                <a:spcPts val="0"/>
              </a:spcBef>
              <a:spcAft>
                <a:spcPts val="0"/>
              </a:spcAft>
              <a:buNone/>
              <a:defRPr sz="3600">
                <a:solidFill>
                  <a:schemeClr val="accent2"/>
                </a:solidFill>
              </a:defRPr>
            </a:lvl8pPr>
            <a:lvl9pPr lvl="8"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541177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52" name="Google Shape;52;p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ITTLE OPENING" type="title">
  <p:cSld name="BIG TITTLE OPENING">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667625" y="1948450"/>
            <a:ext cx="5904300" cy="105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5500">
                <a:solidFill>
                  <a:schemeClr val="l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5" name="Google Shape;15;p2"/>
          <p:cNvSpPr txBox="1">
            <a:spLocks noGrp="1"/>
          </p:cNvSpPr>
          <p:nvPr>
            <p:ph type="subTitle" idx="1"/>
          </p:nvPr>
        </p:nvSpPr>
        <p:spPr>
          <a:xfrm>
            <a:off x="3528306" y="2995274"/>
            <a:ext cx="20874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Tree>
    <p:extLst>
      <p:ext uri="{BB962C8B-B14F-4D97-AF65-F5344CB8AC3E}">
        <p14:creationId xmlns:p14="http://schemas.microsoft.com/office/powerpoint/2010/main" val="17820308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Slide">
    <p:bg>
      <p:bgPr>
        <a:blipFill>
          <a:blip r:embed="rId2"/>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683568"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9" name="Picture Placeholder 2"/>
          <p:cNvSpPr>
            <a:spLocks noGrp="1"/>
          </p:cNvSpPr>
          <p:nvPr>
            <p:ph type="pic" idx="10" hasCustomPrompt="1"/>
          </p:nvPr>
        </p:nvSpPr>
        <p:spPr>
          <a:xfrm>
            <a:off x="2710172"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0" name="Picture Placeholder 2"/>
          <p:cNvSpPr>
            <a:spLocks noGrp="1"/>
          </p:cNvSpPr>
          <p:nvPr>
            <p:ph type="pic" idx="11" hasCustomPrompt="1"/>
          </p:nvPr>
        </p:nvSpPr>
        <p:spPr>
          <a:xfrm>
            <a:off x="4736776"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1" name="Picture Placeholder 2"/>
          <p:cNvSpPr>
            <a:spLocks noGrp="1"/>
          </p:cNvSpPr>
          <p:nvPr>
            <p:ph type="pic" idx="12" hasCustomPrompt="1"/>
          </p:nvPr>
        </p:nvSpPr>
        <p:spPr>
          <a:xfrm>
            <a:off x="6763380" y="1189414"/>
            <a:ext cx="1728192" cy="195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2" name="Title 1"/>
          <p:cNvSpPr>
            <a:spLocks noGrp="1"/>
          </p:cNvSpPr>
          <p:nvPr>
            <p:ph type="title" hasCustomPrompt="1"/>
          </p:nvPr>
        </p:nvSpPr>
        <p:spPr>
          <a:xfrm>
            <a:off x="0" y="25735"/>
            <a:ext cx="9144000" cy="776530"/>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4855975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DESIGN 4">
  <p:cSld name="TITLE DESIGN 4">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flipH="1">
            <a:off x="1390925" y="513453"/>
            <a:ext cx="6362100" cy="7845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5473775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6" r:id="rId5"/>
    <p:sldLayoutId id="2147483657" r:id="rId6"/>
    <p:sldLayoutId id="2147483659" r:id="rId7"/>
    <p:sldLayoutId id="2147483660" r:id="rId8"/>
    <p:sldLayoutId id="2147483661" r:id="rId9"/>
    <p:sldLayoutId id="2147483662" r:id="rId10"/>
    <p:sldLayoutId id="2147483663" r:id="rId11"/>
    <p:sldLayoutId id="2147483664" r:id="rId12"/>
    <p:sldLayoutId id="2147483666" r:id="rId13"/>
    <p:sldLayoutId id="2147483667" r:id="rId14"/>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svg"/><Relationship Id="rId26" Type="http://schemas.openxmlformats.org/officeDocument/2006/relationships/image" Target="../media/image48.svg"/><Relationship Id="rId3" Type="http://schemas.openxmlformats.org/officeDocument/2006/relationships/image" Target="../media/image25.jpg"/><Relationship Id="rId21" Type="http://schemas.openxmlformats.org/officeDocument/2006/relationships/image" Target="../media/image43.png"/><Relationship Id="rId34" Type="http://schemas.openxmlformats.org/officeDocument/2006/relationships/image" Target="../media/image56.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2" Type="http://schemas.openxmlformats.org/officeDocument/2006/relationships/image" Target="../media/image24.gif"/><Relationship Id="rId16" Type="http://schemas.openxmlformats.org/officeDocument/2006/relationships/image" Target="../media/image38.svg"/><Relationship Id="rId20" Type="http://schemas.openxmlformats.org/officeDocument/2006/relationships/image" Target="../media/image42.svg"/><Relationship Id="rId29"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46.svg"/><Relationship Id="rId32" Type="http://schemas.openxmlformats.org/officeDocument/2006/relationships/image" Target="../media/image54.sv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svg"/><Relationship Id="rId10" Type="http://schemas.openxmlformats.org/officeDocument/2006/relationships/image" Target="../media/image32.svg"/><Relationship Id="rId19" Type="http://schemas.openxmlformats.org/officeDocument/2006/relationships/image" Target="../media/image41.png"/><Relationship Id="rId31" Type="http://schemas.openxmlformats.org/officeDocument/2006/relationships/image" Target="../media/image53.png"/><Relationship Id="rId4" Type="http://schemas.openxmlformats.org/officeDocument/2006/relationships/image" Target="../media/image26.jpg"/><Relationship Id="rId9" Type="http://schemas.openxmlformats.org/officeDocument/2006/relationships/image" Target="../media/image31.png"/><Relationship Id="rId14" Type="http://schemas.openxmlformats.org/officeDocument/2006/relationships/image" Target="../media/image36.svg"/><Relationship Id="rId22" Type="http://schemas.openxmlformats.org/officeDocument/2006/relationships/image" Target="../media/image44.svg"/><Relationship Id="rId27" Type="http://schemas.openxmlformats.org/officeDocument/2006/relationships/image" Target="../media/image49.png"/><Relationship Id="rId30" Type="http://schemas.openxmlformats.org/officeDocument/2006/relationships/image" Target="../media/image52.svg"/><Relationship Id="rId35" Type="http://schemas.openxmlformats.org/officeDocument/2006/relationships/image" Target="../media/image57.png"/><Relationship Id="rId8" Type="http://schemas.openxmlformats.org/officeDocument/2006/relationships/image" Target="../media/image30.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 Id="rId4" Type="http://schemas.openxmlformats.org/officeDocument/2006/relationships/image" Target="../media/image60.sv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18" Type="http://schemas.openxmlformats.org/officeDocument/2006/relationships/image" Target="../media/image77.png"/><Relationship Id="rId3" Type="http://schemas.openxmlformats.org/officeDocument/2006/relationships/image" Target="../media/image62.svg"/><Relationship Id="rId21" Type="http://schemas.openxmlformats.org/officeDocument/2006/relationships/image" Target="../media/image80.sv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76.svg"/><Relationship Id="rId2" Type="http://schemas.openxmlformats.org/officeDocument/2006/relationships/image" Target="../media/image61.png"/><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11.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5" Type="http://schemas.openxmlformats.org/officeDocument/2006/relationships/image" Target="../media/image74.svg"/><Relationship Id="rId10" Type="http://schemas.openxmlformats.org/officeDocument/2006/relationships/image" Target="../media/image69.png"/><Relationship Id="rId19" Type="http://schemas.openxmlformats.org/officeDocument/2006/relationships/image" Target="../media/image78.sv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jpeg"/><Relationship Id="rId12"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13.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jpe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jpe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3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1"/>
          <p:cNvSpPr/>
          <p:nvPr/>
        </p:nvSpPr>
        <p:spPr>
          <a:xfrm rot="1786402">
            <a:off x="965705" y="-448201"/>
            <a:ext cx="7035859" cy="6094733"/>
          </a:xfrm>
          <a:prstGeom prst="hexagon">
            <a:avLst>
              <a:gd name="adj" fmla="val 27582"/>
              <a:gd name="vf" fmla="val 115470"/>
            </a:avLst>
          </a:prstGeom>
          <a:noFill/>
          <a:ln w="9525" cap="flat" cmpd="sng">
            <a:solidFill>
              <a:srgbClr val="8EFC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1"/>
          <p:cNvSpPr/>
          <p:nvPr/>
        </p:nvSpPr>
        <p:spPr>
          <a:xfrm rot="1580594">
            <a:off x="6140135" y="2366586"/>
            <a:ext cx="6826856" cy="5914130"/>
          </a:xfrm>
          <a:prstGeom prst="hexagon">
            <a:avLst>
              <a:gd name="adj" fmla="val 25000"/>
              <a:gd name="vf" fmla="val 115470"/>
            </a:avLst>
          </a:prstGeom>
          <a:noFill/>
          <a:ln w="9525" cap="flat" cmpd="sng">
            <a:solidFill>
              <a:srgbClr val="8EFC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1"/>
          <p:cNvSpPr/>
          <p:nvPr/>
        </p:nvSpPr>
        <p:spPr>
          <a:xfrm rot="1580594">
            <a:off x="-3718240" y="-3110289"/>
            <a:ext cx="6826856" cy="5914130"/>
          </a:xfrm>
          <a:prstGeom prst="hexagon">
            <a:avLst>
              <a:gd name="adj" fmla="val 25000"/>
              <a:gd name="vf" fmla="val 115470"/>
            </a:avLst>
          </a:prstGeom>
          <a:noFill/>
          <a:ln w="9525" cap="flat" cmpd="sng">
            <a:solidFill>
              <a:srgbClr val="8EFC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63;p12">
            <a:extLst>
              <a:ext uri="{FF2B5EF4-FFF2-40B4-BE49-F238E27FC236}">
                <a16:creationId xmlns:a16="http://schemas.microsoft.com/office/drawing/2014/main" id="{6A383A60-27A3-44EE-B35C-8E6E04494B5F}"/>
              </a:ext>
            </a:extLst>
          </p:cNvPr>
          <p:cNvGrpSpPr/>
          <p:nvPr/>
        </p:nvGrpSpPr>
        <p:grpSpPr>
          <a:xfrm>
            <a:off x="5313332" y="826955"/>
            <a:ext cx="3841143" cy="3893303"/>
            <a:chOff x="5122427" y="668001"/>
            <a:chExt cx="3841143" cy="3893303"/>
          </a:xfrm>
        </p:grpSpPr>
        <p:grpSp>
          <p:nvGrpSpPr>
            <p:cNvPr id="289" name="Google Shape;64;p12">
              <a:extLst>
                <a:ext uri="{FF2B5EF4-FFF2-40B4-BE49-F238E27FC236}">
                  <a16:creationId xmlns:a16="http://schemas.microsoft.com/office/drawing/2014/main" id="{3D338960-4BAF-4835-AE59-4888D7CD095A}"/>
                </a:ext>
              </a:extLst>
            </p:cNvPr>
            <p:cNvGrpSpPr/>
            <p:nvPr/>
          </p:nvGrpSpPr>
          <p:grpSpPr>
            <a:xfrm>
              <a:off x="5144045" y="893590"/>
              <a:ext cx="2833667" cy="2964311"/>
              <a:chOff x="3860721" y="1330073"/>
              <a:chExt cx="3544299" cy="3707706"/>
            </a:xfrm>
          </p:grpSpPr>
          <p:sp>
            <p:nvSpPr>
              <p:cNvPr id="456" name="Google Shape;65;p12">
                <a:extLst>
                  <a:ext uri="{FF2B5EF4-FFF2-40B4-BE49-F238E27FC236}">
                    <a16:creationId xmlns:a16="http://schemas.microsoft.com/office/drawing/2014/main" id="{113D1009-47F2-4681-B029-7899489928C0}"/>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66;p12">
                <a:extLst>
                  <a:ext uri="{FF2B5EF4-FFF2-40B4-BE49-F238E27FC236}">
                    <a16:creationId xmlns:a16="http://schemas.microsoft.com/office/drawing/2014/main" id="{20605BD0-2DD4-4FBE-8DA0-B19AE1BA6C42}"/>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67;p12">
                <a:extLst>
                  <a:ext uri="{FF2B5EF4-FFF2-40B4-BE49-F238E27FC236}">
                    <a16:creationId xmlns:a16="http://schemas.microsoft.com/office/drawing/2014/main" id="{C370341E-3AC3-4F0B-B85B-D3764FFDFE04}"/>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68;p12">
                <a:extLst>
                  <a:ext uri="{FF2B5EF4-FFF2-40B4-BE49-F238E27FC236}">
                    <a16:creationId xmlns:a16="http://schemas.microsoft.com/office/drawing/2014/main" id="{741C933E-D44F-46B8-834A-62F68E428307}"/>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69;p12">
                <a:extLst>
                  <a:ext uri="{FF2B5EF4-FFF2-40B4-BE49-F238E27FC236}">
                    <a16:creationId xmlns:a16="http://schemas.microsoft.com/office/drawing/2014/main" id="{4D2D70FC-E21C-42B0-AD7E-063A14F12F10}"/>
                  </a:ext>
                </a:extLst>
              </p:cNvPr>
              <p:cNvSpPr/>
              <p:nvPr/>
            </p:nvSpPr>
            <p:spPr>
              <a:xfrm>
                <a:off x="5314473" y="1342498"/>
                <a:ext cx="2069019"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70;p12">
                <a:extLst>
                  <a:ext uri="{FF2B5EF4-FFF2-40B4-BE49-F238E27FC236}">
                    <a16:creationId xmlns:a16="http://schemas.microsoft.com/office/drawing/2014/main" id="{FECC95B0-0725-4BC2-849F-C23DE9CA5623}"/>
                  </a:ext>
                </a:extLst>
              </p:cNvPr>
              <p:cNvSpPr/>
              <p:nvPr/>
            </p:nvSpPr>
            <p:spPr>
              <a:xfrm>
                <a:off x="5364877" y="1428148"/>
                <a:ext cx="1955641" cy="2620310"/>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72;p12">
                <a:extLst>
                  <a:ext uri="{FF2B5EF4-FFF2-40B4-BE49-F238E27FC236}">
                    <a16:creationId xmlns:a16="http://schemas.microsoft.com/office/drawing/2014/main" id="{5E9D1767-91B0-465B-9889-706DBEFA1DA4}"/>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73;p12">
                <a:extLst>
                  <a:ext uri="{FF2B5EF4-FFF2-40B4-BE49-F238E27FC236}">
                    <a16:creationId xmlns:a16="http://schemas.microsoft.com/office/drawing/2014/main" id="{BC0C62A2-1D0A-420B-8A46-75A5B2809127}"/>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74;p12">
                <a:extLst>
                  <a:ext uri="{FF2B5EF4-FFF2-40B4-BE49-F238E27FC236}">
                    <a16:creationId xmlns:a16="http://schemas.microsoft.com/office/drawing/2014/main" id="{86B7DF3B-725A-453D-9CDF-4084E7A30856}"/>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75;p12">
                <a:extLst>
                  <a:ext uri="{FF2B5EF4-FFF2-40B4-BE49-F238E27FC236}">
                    <a16:creationId xmlns:a16="http://schemas.microsoft.com/office/drawing/2014/main" id="{7F93CB57-9101-4703-B993-4FE4CA6F053B}"/>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76;p12">
                <a:extLst>
                  <a:ext uri="{FF2B5EF4-FFF2-40B4-BE49-F238E27FC236}">
                    <a16:creationId xmlns:a16="http://schemas.microsoft.com/office/drawing/2014/main" id="{D845A910-7052-4307-81C6-D07442CF20DB}"/>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77;p12">
                <a:extLst>
                  <a:ext uri="{FF2B5EF4-FFF2-40B4-BE49-F238E27FC236}">
                    <a16:creationId xmlns:a16="http://schemas.microsoft.com/office/drawing/2014/main" id="{22251F3D-2582-41DC-B8F5-7383836981CA}"/>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78;p12">
                <a:extLst>
                  <a:ext uri="{FF2B5EF4-FFF2-40B4-BE49-F238E27FC236}">
                    <a16:creationId xmlns:a16="http://schemas.microsoft.com/office/drawing/2014/main" id="{62774152-419C-4EC6-AAC3-892B6AD08CFD}"/>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79;p12">
                <a:extLst>
                  <a:ext uri="{FF2B5EF4-FFF2-40B4-BE49-F238E27FC236}">
                    <a16:creationId xmlns:a16="http://schemas.microsoft.com/office/drawing/2014/main" id="{A2C7B83A-76A7-485B-B8D8-6713D0DC2159}"/>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80;p12">
                <a:extLst>
                  <a:ext uri="{FF2B5EF4-FFF2-40B4-BE49-F238E27FC236}">
                    <a16:creationId xmlns:a16="http://schemas.microsoft.com/office/drawing/2014/main" id="{D680DC8A-A1D1-4E64-BCF3-AAE09574E992}"/>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81;p12">
                <a:extLst>
                  <a:ext uri="{FF2B5EF4-FFF2-40B4-BE49-F238E27FC236}">
                    <a16:creationId xmlns:a16="http://schemas.microsoft.com/office/drawing/2014/main" id="{00CF55AC-AF16-486A-AF9F-209FCA9D9F3A}"/>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82;p12">
                <a:extLst>
                  <a:ext uri="{FF2B5EF4-FFF2-40B4-BE49-F238E27FC236}">
                    <a16:creationId xmlns:a16="http://schemas.microsoft.com/office/drawing/2014/main" id="{752469A7-8AD7-49F1-9B1C-EC82CD8E449E}"/>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83;p12">
                <a:extLst>
                  <a:ext uri="{FF2B5EF4-FFF2-40B4-BE49-F238E27FC236}">
                    <a16:creationId xmlns:a16="http://schemas.microsoft.com/office/drawing/2014/main" id="{56AA1747-FF3A-4581-AA5A-DA82AFD4C1DE}"/>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84;p12">
                <a:extLst>
                  <a:ext uri="{FF2B5EF4-FFF2-40B4-BE49-F238E27FC236}">
                    <a16:creationId xmlns:a16="http://schemas.microsoft.com/office/drawing/2014/main" id="{754BF025-2B54-4FD8-8F3E-8DB0A445F123}"/>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85;p12">
                <a:extLst>
                  <a:ext uri="{FF2B5EF4-FFF2-40B4-BE49-F238E27FC236}">
                    <a16:creationId xmlns:a16="http://schemas.microsoft.com/office/drawing/2014/main" id="{99AA7A0E-FFB5-456B-BBDA-75D51C0FCA46}"/>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86;p12">
                <a:extLst>
                  <a:ext uri="{FF2B5EF4-FFF2-40B4-BE49-F238E27FC236}">
                    <a16:creationId xmlns:a16="http://schemas.microsoft.com/office/drawing/2014/main" id="{4F664EEE-F018-4768-8679-D17B5019B692}"/>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87;p12">
                <a:extLst>
                  <a:ext uri="{FF2B5EF4-FFF2-40B4-BE49-F238E27FC236}">
                    <a16:creationId xmlns:a16="http://schemas.microsoft.com/office/drawing/2014/main" id="{7EEF3E05-D1F3-45D2-828B-BEC2691B881B}"/>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88;p12">
                <a:extLst>
                  <a:ext uri="{FF2B5EF4-FFF2-40B4-BE49-F238E27FC236}">
                    <a16:creationId xmlns:a16="http://schemas.microsoft.com/office/drawing/2014/main" id="{18ED5D07-9771-4781-83FD-9CAE83321A47}"/>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89;p12">
                <a:extLst>
                  <a:ext uri="{FF2B5EF4-FFF2-40B4-BE49-F238E27FC236}">
                    <a16:creationId xmlns:a16="http://schemas.microsoft.com/office/drawing/2014/main" id="{732E1C20-BB01-4FF0-9ACB-E66BAC331DF0}"/>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90;p12">
                <a:extLst>
                  <a:ext uri="{FF2B5EF4-FFF2-40B4-BE49-F238E27FC236}">
                    <a16:creationId xmlns:a16="http://schemas.microsoft.com/office/drawing/2014/main" id="{C1A8F7CD-1188-4170-AEAA-32B66769E628}"/>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91;p12">
                <a:extLst>
                  <a:ext uri="{FF2B5EF4-FFF2-40B4-BE49-F238E27FC236}">
                    <a16:creationId xmlns:a16="http://schemas.microsoft.com/office/drawing/2014/main" id="{932DD9DD-B82D-4A71-B593-5AFA3B697DE1}"/>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92;p12">
                <a:extLst>
                  <a:ext uri="{FF2B5EF4-FFF2-40B4-BE49-F238E27FC236}">
                    <a16:creationId xmlns:a16="http://schemas.microsoft.com/office/drawing/2014/main" id="{A6E158E8-00D9-4C9D-806F-64A8E6A6D325}"/>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93;p12">
                <a:extLst>
                  <a:ext uri="{FF2B5EF4-FFF2-40B4-BE49-F238E27FC236}">
                    <a16:creationId xmlns:a16="http://schemas.microsoft.com/office/drawing/2014/main" id="{4C6A58D3-E1C0-46BB-B2A9-8C3C3B5C5C84}"/>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94;p12">
                <a:extLst>
                  <a:ext uri="{FF2B5EF4-FFF2-40B4-BE49-F238E27FC236}">
                    <a16:creationId xmlns:a16="http://schemas.microsoft.com/office/drawing/2014/main" id="{ECBD010F-F745-4C6B-9369-EC02120A913F}"/>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95;p12">
                <a:extLst>
                  <a:ext uri="{FF2B5EF4-FFF2-40B4-BE49-F238E27FC236}">
                    <a16:creationId xmlns:a16="http://schemas.microsoft.com/office/drawing/2014/main" id="{1974F206-935B-46E3-ABA9-20BEC3D2C60E}"/>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96;p12">
                <a:extLst>
                  <a:ext uri="{FF2B5EF4-FFF2-40B4-BE49-F238E27FC236}">
                    <a16:creationId xmlns:a16="http://schemas.microsoft.com/office/drawing/2014/main" id="{2D2B5B58-B552-4F71-BBF2-BC8206BA14C5}"/>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97;p12">
                <a:extLst>
                  <a:ext uri="{FF2B5EF4-FFF2-40B4-BE49-F238E27FC236}">
                    <a16:creationId xmlns:a16="http://schemas.microsoft.com/office/drawing/2014/main" id="{6639555A-E721-4F40-85DF-6A62C51FD715}"/>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98;p12">
                <a:extLst>
                  <a:ext uri="{FF2B5EF4-FFF2-40B4-BE49-F238E27FC236}">
                    <a16:creationId xmlns:a16="http://schemas.microsoft.com/office/drawing/2014/main" id="{BD6CB491-040D-464D-8FD5-24DBF505F4D3}"/>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99;p12">
                <a:extLst>
                  <a:ext uri="{FF2B5EF4-FFF2-40B4-BE49-F238E27FC236}">
                    <a16:creationId xmlns:a16="http://schemas.microsoft.com/office/drawing/2014/main" id="{6ECA9C99-9D20-41B1-BA75-D195DA5CAF8D}"/>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100;p12">
                <a:extLst>
                  <a:ext uri="{FF2B5EF4-FFF2-40B4-BE49-F238E27FC236}">
                    <a16:creationId xmlns:a16="http://schemas.microsoft.com/office/drawing/2014/main" id="{58BE75C7-C0A3-4954-AB80-33A4A8B90B61}"/>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101;p12">
                <a:extLst>
                  <a:ext uri="{FF2B5EF4-FFF2-40B4-BE49-F238E27FC236}">
                    <a16:creationId xmlns:a16="http://schemas.microsoft.com/office/drawing/2014/main" id="{D133DB4F-DF2D-4AFD-B1A4-7A1A4196C8F1}"/>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102;p12">
                <a:extLst>
                  <a:ext uri="{FF2B5EF4-FFF2-40B4-BE49-F238E27FC236}">
                    <a16:creationId xmlns:a16="http://schemas.microsoft.com/office/drawing/2014/main" id="{F2E2616E-6335-467C-915D-17275AEDBB1A}"/>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103;p12">
                <a:extLst>
                  <a:ext uri="{FF2B5EF4-FFF2-40B4-BE49-F238E27FC236}">
                    <a16:creationId xmlns:a16="http://schemas.microsoft.com/office/drawing/2014/main" id="{16B74C70-0B12-4AFF-B89B-2051115C9935}"/>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104;p12">
                <a:extLst>
                  <a:ext uri="{FF2B5EF4-FFF2-40B4-BE49-F238E27FC236}">
                    <a16:creationId xmlns:a16="http://schemas.microsoft.com/office/drawing/2014/main" id="{75118267-7EC0-447F-B908-58C16E6091C5}"/>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105;p12">
                <a:extLst>
                  <a:ext uri="{FF2B5EF4-FFF2-40B4-BE49-F238E27FC236}">
                    <a16:creationId xmlns:a16="http://schemas.microsoft.com/office/drawing/2014/main" id="{ED45E74B-0940-484E-AC01-C074A758A568}"/>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106;p12">
                <a:extLst>
                  <a:ext uri="{FF2B5EF4-FFF2-40B4-BE49-F238E27FC236}">
                    <a16:creationId xmlns:a16="http://schemas.microsoft.com/office/drawing/2014/main" id="{97F783C3-5DE7-4ABA-B7BA-AC2C0EEB6DC2}"/>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107;p12">
                <a:extLst>
                  <a:ext uri="{FF2B5EF4-FFF2-40B4-BE49-F238E27FC236}">
                    <a16:creationId xmlns:a16="http://schemas.microsoft.com/office/drawing/2014/main" id="{11C0DE01-AA1B-4DD1-ABB8-E3066FF7ED64}"/>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108;p12">
                <a:extLst>
                  <a:ext uri="{FF2B5EF4-FFF2-40B4-BE49-F238E27FC236}">
                    <a16:creationId xmlns:a16="http://schemas.microsoft.com/office/drawing/2014/main" id="{A3652768-1A39-44E0-B2B1-DF0082929722}"/>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109;p12">
                <a:extLst>
                  <a:ext uri="{FF2B5EF4-FFF2-40B4-BE49-F238E27FC236}">
                    <a16:creationId xmlns:a16="http://schemas.microsoft.com/office/drawing/2014/main" id="{793BE99A-9E2C-4161-B762-8DFD5A9B1B04}"/>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110;p12">
                <a:extLst>
                  <a:ext uri="{FF2B5EF4-FFF2-40B4-BE49-F238E27FC236}">
                    <a16:creationId xmlns:a16="http://schemas.microsoft.com/office/drawing/2014/main" id="{D58E469E-CF19-45C5-8C1D-E58E65490773}"/>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111;p12">
                <a:extLst>
                  <a:ext uri="{FF2B5EF4-FFF2-40B4-BE49-F238E27FC236}">
                    <a16:creationId xmlns:a16="http://schemas.microsoft.com/office/drawing/2014/main" id="{B151CE90-EC77-4E89-8E95-D90B99868A84}"/>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112;p12">
                <a:extLst>
                  <a:ext uri="{FF2B5EF4-FFF2-40B4-BE49-F238E27FC236}">
                    <a16:creationId xmlns:a16="http://schemas.microsoft.com/office/drawing/2014/main" id="{DBB87C47-555C-492B-9763-7923EDB51BFD}"/>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113;p12">
                <a:extLst>
                  <a:ext uri="{FF2B5EF4-FFF2-40B4-BE49-F238E27FC236}">
                    <a16:creationId xmlns:a16="http://schemas.microsoft.com/office/drawing/2014/main" id="{C7CF2149-47F9-4E4D-B6F4-2E7E2303427D}"/>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114;p12">
                <a:extLst>
                  <a:ext uri="{FF2B5EF4-FFF2-40B4-BE49-F238E27FC236}">
                    <a16:creationId xmlns:a16="http://schemas.microsoft.com/office/drawing/2014/main" id="{B5358455-FDA4-4796-A71C-23146F5ADF89}"/>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115;p12">
                <a:extLst>
                  <a:ext uri="{FF2B5EF4-FFF2-40B4-BE49-F238E27FC236}">
                    <a16:creationId xmlns:a16="http://schemas.microsoft.com/office/drawing/2014/main" id="{0B68D563-BBC0-4EFC-9196-5B09D3997058}"/>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116;p12">
                <a:extLst>
                  <a:ext uri="{FF2B5EF4-FFF2-40B4-BE49-F238E27FC236}">
                    <a16:creationId xmlns:a16="http://schemas.microsoft.com/office/drawing/2014/main" id="{3A59C2E0-6582-439A-B67D-4A90C51B0929}"/>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117;p12">
                <a:extLst>
                  <a:ext uri="{FF2B5EF4-FFF2-40B4-BE49-F238E27FC236}">
                    <a16:creationId xmlns:a16="http://schemas.microsoft.com/office/drawing/2014/main" id="{553EF380-41AC-4912-9F6A-514D6A73108C}"/>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118;p12">
                <a:extLst>
                  <a:ext uri="{FF2B5EF4-FFF2-40B4-BE49-F238E27FC236}">
                    <a16:creationId xmlns:a16="http://schemas.microsoft.com/office/drawing/2014/main" id="{45E4429A-9C01-4ACB-92CC-D8F75E6223AE}"/>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119;p12">
                <a:extLst>
                  <a:ext uri="{FF2B5EF4-FFF2-40B4-BE49-F238E27FC236}">
                    <a16:creationId xmlns:a16="http://schemas.microsoft.com/office/drawing/2014/main" id="{F0E65600-F5B8-4BD8-A894-1A74576CFB94}"/>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120;p12">
                <a:extLst>
                  <a:ext uri="{FF2B5EF4-FFF2-40B4-BE49-F238E27FC236}">
                    <a16:creationId xmlns:a16="http://schemas.microsoft.com/office/drawing/2014/main" id="{725008AC-6047-4533-8817-AC27242D8A33}"/>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121;p12">
                <a:extLst>
                  <a:ext uri="{FF2B5EF4-FFF2-40B4-BE49-F238E27FC236}">
                    <a16:creationId xmlns:a16="http://schemas.microsoft.com/office/drawing/2014/main" id="{CACD15B8-70B4-4356-AA72-18535C22426F}"/>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122;p12">
                <a:extLst>
                  <a:ext uri="{FF2B5EF4-FFF2-40B4-BE49-F238E27FC236}">
                    <a16:creationId xmlns:a16="http://schemas.microsoft.com/office/drawing/2014/main" id="{C540FF99-37E0-474F-BBC8-69FD59E5FC9B}"/>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123;p12">
                <a:extLst>
                  <a:ext uri="{FF2B5EF4-FFF2-40B4-BE49-F238E27FC236}">
                    <a16:creationId xmlns:a16="http://schemas.microsoft.com/office/drawing/2014/main" id="{165EC553-ECA5-4AC5-B274-117A4C1C46F0}"/>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124;p12">
                <a:extLst>
                  <a:ext uri="{FF2B5EF4-FFF2-40B4-BE49-F238E27FC236}">
                    <a16:creationId xmlns:a16="http://schemas.microsoft.com/office/drawing/2014/main" id="{3FD0276C-4DDF-433F-85A3-72763F23D468}"/>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125;p12">
                <a:extLst>
                  <a:ext uri="{FF2B5EF4-FFF2-40B4-BE49-F238E27FC236}">
                    <a16:creationId xmlns:a16="http://schemas.microsoft.com/office/drawing/2014/main" id="{C6532CFC-7F39-43F2-A9ED-00C599688418}"/>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126;p12">
                <a:extLst>
                  <a:ext uri="{FF2B5EF4-FFF2-40B4-BE49-F238E27FC236}">
                    <a16:creationId xmlns:a16="http://schemas.microsoft.com/office/drawing/2014/main" id="{8AB1AAD4-4B45-4C97-8B59-066FA6B53C99}"/>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127;p12">
                <a:extLst>
                  <a:ext uri="{FF2B5EF4-FFF2-40B4-BE49-F238E27FC236}">
                    <a16:creationId xmlns:a16="http://schemas.microsoft.com/office/drawing/2014/main" id="{98BBDCD3-8E51-4889-8D7F-B3A5603644D1}"/>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128;p12">
                <a:extLst>
                  <a:ext uri="{FF2B5EF4-FFF2-40B4-BE49-F238E27FC236}">
                    <a16:creationId xmlns:a16="http://schemas.microsoft.com/office/drawing/2014/main" id="{010B0C61-EE52-44F0-83D6-20AB3A34485B}"/>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129;p12">
                <a:extLst>
                  <a:ext uri="{FF2B5EF4-FFF2-40B4-BE49-F238E27FC236}">
                    <a16:creationId xmlns:a16="http://schemas.microsoft.com/office/drawing/2014/main" id="{7EE31012-41FB-4D4D-A3B9-14FD041A5557}"/>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130;p12">
                <a:extLst>
                  <a:ext uri="{FF2B5EF4-FFF2-40B4-BE49-F238E27FC236}">
                    <a16:creationId xmlns:a16="http://schemas.microsoft.com/office/drawing/2014/main" id="{AE98EAF1-48A5-4CFD-8AE9-2EF6AA529FBB}"/>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131;p12">
                <a:extLst>
                  <a:ext uri="{FF2B5EF4-FFF2-40B4-BE49-F238E27FC236}">
                    <a16:creationId xmlns:a16="http://schemas.microsoft.com/office/drawing/2014/main" id="{BA72EDB3-4BBF-4E56-ABF7-27C9F299A937}"/>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132;p12">
                <a:extLst>
                  <a:ext uri="{FF2B5EF4-FFF2-40B4-BE49-F238E27FC236}">
                    <a16:creationId xmlns:a16="http://schemas.microsoft.com/office/drawing/2014/main" id="{16183770-8ABF-43BF-9B0C-51DC24D7AB35}"/>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133;p12">
                <a:extLst>
                  <a:ext uri="{FF2B5EF4-FFF2-40B4-BE49-F238E27FC236}">
                    <a16:creationId xmlns:a16="http://schemas.microsoft.com/office/drawing/2014/main" id="{3D127885-63C9-4D17-BE78-5D4248FC6204}"/>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134;p12">
                <a:extLst>
                  <a:ext uri="{FF2B5EF4-FFF2-40B4-BE49-F238E27FC236}">
                    <a16:creationId xmlns:a16="http://schemas.microsoft.com/office/drawing/2014/main" id="{4DA3B0C8-C800-4499-8032-7AF4D9E6F03E}"/>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135;p12">
                <a:extLst>
                  <a:ext uri="{FF2B5EF4-FFF2-40B4-BE49-F238E27FC236}">
                    <a16:creationId xmlns:a16="http://schemas.microsoft.com/office/drawing/2014/main" id="{841971EF-E43D-4362-94BB-1F292D2D20FF}"/>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136;p12">
                <a:extLst>
                  <a:ext uri="{FF2B5EF4-FFF2-40B4-BE49-F238E27FC236}">
                    <a16:creationId xmlns:a16="http://schemas.microsoft.com/office/drawing/2014/main" id="{569A6A4F-8676-4C1B-B2DA-0CD98DECB923}"/>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137;p12">
                <a:extLst>
                  <a:ext uri="{FF2B5EF4-FFF2-40B4-BE49-F238E27FC236}">
                    <a16:creationId xmlns:a16="http://schemas.microsoft.com/office/drawing/2014/main" id="{9281C735-FEF3-4A45-B7D3-CD27E170B6FF}"/>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138;p12">
                <a:extLst>
                  <a:ext uri="{FF2B5EF4-FFF2-40B4-BE49-F238E27FC236}">
                    <a16:creationId xmlns:a16="http://schemas.microsoft.com/office/drawing/2014/main" id="{EDCB35B6-31C3-49C4-819C-801E236730E0}"/>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139;p12">
                <a:extLst>
                  <a:ext uri="{FF2B5EF4-FFF2-40B4-BE49-F238E27FC236}">
                    <a16:creationId xmlns:a16="http://schemas.microsoft.com/office/drawing/2014/main" id="{104C1335-AAB7-49CB-82F7-D6C3CD4D9AA3}"/>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140;p12">
                <a:extLst>
                  <a:ext uri="{FF2B5EF4-FFF2-40B4-BE49-F238E27FC236}">
                    <a16:creationId xmlns:a16="http://schemas.microsoft.com/office/drawing/2014/main" id="{5FA8CABC-8DD5-4239-8ECA-C47295488696}"/>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141;p12">
                <a:extLst>
                  <a:ext uri="{FF2B5EF4-FFF2-40B4-BE49-F238E27FC236}">
                    <a16:creationId xmlns:a16="http://schemas.microsoft.com/office/drawing/2014/main" id="{D4B3B1D9-F5F5-4F94-A96E-8B0063E9A007}"/>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142;p12">
                <a:extLst>
                  <a:ext uri="{FF2B5EF4-FFF2-40B4-BE49-F238E27FC236}">
                    <a16:creationId xmlns:a16="http://schemas.microsoft.com/office/drawing/2014/main" id="{7F048198-42AE-42CE-9DC4-BE6156CF4DCE}"/>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143;p12">
                <a:extLst>
                  <a:ext uri="{FF2B5EF4-FFF2-40B4-BE49-F238E27FC236}">
                    <a16:creationId xmlns:a16="http://schemas.microsoft.com/office/drawing/2014/main" id="{C19BA7F5-AA0B-491F-BB2C-E537842A2FE5}"/>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144;p12">
                <a:extLst>
                  <a:ext uri="{FF2B5EF4-FFF2-40B4-BE49-F238E27FC236}">
                    <a16:creationId xmlns:a16="http://schemas.microsoft.com/office/drawing/2014/main" id="{0995EF59-8616-451F-A29A-CDB3C53A6C9A}"/>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145;p12">
                <a:extLst>
                  <a:ext uri="{FF2B5EF4-FFF2-40B4-BE49-F238E27FC236}">
                    <a16:creationId xmlns:a16="http://schemas.microsoft.com/office/drawing/2014/main" id="{53CDBAFD-FA7D-49EB-AE11-4AF02959C1D2}"/>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0" name="Google Shape;172;p12">
              <a:extLst>
                <a:ext uri="{FF2B5EF4-FFF2-40B4-BE49-F238E27FC236}">
                  <a16:creationId xmlns:a16="http://schemas.microsoft.com/office/drawing/2014/main" id="{1091A651-A62F-44F1-99DC-1C8029182C9C}"/>
                </a:ext>
              </a:extLst>
            </p:cNvPr>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173;p12">
              <a:extLst>
                <a:ext uri="{FF2B5EF4-FFF2-40B4-BE49-F238E27FC236}">
                  <a16:creationId xmlns:a16="http://schemas.microsoft.com/office/drawing/2014/main" id="{811D1E6C-8F06-49E8-ACFB-9228DA7133A0}"/>
                </a:ext>
              </a:extLst>
            </p:cNvPr>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174;p12">
              <a:extLst>
                <a:ext uri="{FF2B5EF4-FFF2-40B4-BE49-F238E27FC236}">
                  <a16:creationId xmlns:a16="http://schemas.microsoft.com/office/drawing/2014/main" id="{EA5DF42C-1830-4AC2-B59A-9F7B047BEDC8}"/>
                </a:ext>
              </a:extLst>
            </p:cNvPr>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175;p12">
              <a:extLst>
                <a:ext uri="{FF2B5EF4-FFF2-40B4-BE49-F238E27FC236}">
                  <a16:creationId xmlns:a16="http://schemas.microsoft.com/office/drawing/2014/main" id="{1EB3B8D7-8513-4963-A351-56BC11C5B84F}"/>
                </a:ext>
              </a:extLst>
            </p:cNvPr>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176;p12">
              <a:extLst>
                <a:ext uri="{FF2B5EF4-FFF2-40B4-BE49-F238E27FC236}">
                  <a16:creationId xmlns:a16="http://schemas.microsoft.com/office/drawing/2014/main" id="{10BCB49D-91F4-44F9-83C9-65DB53C287ED}"/>
                </a:ext>
              </a:extLst>
            </p:cNvPr>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177;p12">
              <a:extLst>
                <a:ext uri="{FF2B5EF4-FFF2-40B4-BE49-F238E27FC236}">
                  <a16:creationId xmlns:a16="http://schemas.microsoft.com/office/drawing/2014/main" id="{C6D35A32-E75F-4F22-A785-CB95206C9A2E}"/>
                </a:ext>
              </a:extLst>
            </p:cNvPr>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178;p12">
              <a:extLst>
                <a:ext uri="{FF2B5EF4-FFF2-40B4-BE49-F238E27FC236}">
                  <a16:creationId xmlns:a16="http://schemas.microsoft.com/office/drawing/2014/main" id="{C00B269C-1BB7-4168-A5F8-F977EE1E4D3A}"/>
                </a:ext>
              </a:extLst>
            </p:cNvPr>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179;p12">
              <a:extLst>
                <a:ext uri="{FF2B5EF4-FFF2-40B4-BE49-F238E27FC236}">
                  <a16:creationId xmlns:a16="http://schemas.microsoft.com/office/drawing/2014/main" id="{52FB1721-2C67-4315-8A6D-D5582D45E3A6}"/>
                </a:ext>
              </a:extLst>
            </p:cNvPr>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180;p12">
              <a:extLst>
                <a:ext uri="{FF2B5EF4-FFF2-40B4-BE49-F238E27FC236}">
                  <a16:creationId xmlns:a16="http://schemas.microsoft.com/office/drawing/2014/main" id="{B7345C79-9F1D-49C2-92A3-471F7C3F98C4}"/>
                </a:ext>
              </a:extLst>
            </p:cNvPr>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181;p12">
              <a:extLst>
                <a:ext uri="{FF2B5EF4-FFF2-40B4-BE49-F238E27FC236}">
                  <a16:creationId xmlns:a16="http://schemas.microsoft.com/office/drawing/2014/main" id="{1C239ED5-2168-4DCE-B6F7-FA874C0ADC31}"/>
                </a:ext>
              </a:extLst>
            </p:cNvPr>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182;p12">
              <a:extLst>
                <a:ext uri="{FF2B5EF4-FFF2-40B4-BE49-F238E27FC236}">
                  <a16:creationId xmlns:a16="http://schemas.microsoft.com/office/drawing/2014/main" id="{DB603AE4-C5EC-44C3-A6DC-87A8AC0E802D}"/>
                </a:ext>
              </a:extLst>
            </p:cNvPr>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183;p12">
              <a:extLst>
                <a:ext uri="{FF2B5EF4-FFF2-40B4-BE49-F238E27FC236}">
                  <a16:creationId xmlns:a16="http://schemas.microsoft.com/office/drawing/2014/main" id="{7F12E039-C419-48F9-A284-1851C3868530}"/>
                </a:ext>
              </a:extLst>
            </p:cNvPr>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184;p12">
              <a:extLst>
                <a:ext uri="{FF2B5EF4-FFF2-40B4-BE49-F238E27FC236}">
                  <a16:creationId xmlns:a16="http://schemas.microsoft.com/office/drawing/2014/main" id="{21270BB2-AFA2-4D5D-ABAF-E68087CD3097}"/>
                </a:ext>
              </a:extLst>
            </p:cNvPr>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185;p12">
              <a:extLst>
                <a:ext uri="{FF2B5EF4-FFF2-40B4-BE49-F238E27FC236}">
                  <a16:creationId xmlns:a16="http://schemas.microsoft.com/office/drawing/2014/main" id="{4E774983-99EA-4EBA-9808-1239941A952E}"/>
                </a:ext>
              </a:extLst>
            </p:cNvPr>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186;p12">
              <a:extLst>
                <a:ext uri="{FF2B5EF4-FFF2-40B4-BE49-F238E27FC236}">
                  <a16:creationId xmlns:a16="http://schemas.microsoft.com/office/drawing/2014/main" id="{A423F705-2B18-4E25-BF5D-FC3C0EE1EE36}"/>
                </a:ext>
              </a:extLst>
            </p:cNvPr>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187;p12">
              <a:extLst>
                <a:ext uri="{FF2B5EF4-FFF2-40B4-BE49-F238E27FC236}">
                  <a16:creationId xmlns:a16="http://schemas.microsoft.com/office/drawing/2014/main" id="{8E5F1B8A-FDC9-4A2E-9CE2-F4F808C0B315}"/>
                </a:ext>
              </a:extLst>
            </p:cNvPr>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188;p12">
              <a:extLst>
                <a:ext uri="{FF2B5EF4-FFF2-40B4-BE49-F238E27FC236}">
                  <a16:creationId xmlns:a16="http://schemas.microsoft.com/office/drawing/2014/main" id="{661900D2-552B-4607-A184-AF0AEA1D071C}"/>
                </a:ext>
              </a:extLst>
            </p:cNvPr>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189;p12">
              <a:extLst>
                <a:ext uri="{FF2B5EF4-FFF2-40B4-BE49-F238E27FC236}">
                  <a16:creationId xmlns:a16="http://schemas.microsoft.com/office/drawing/2014/main" id="{F6A3D6D9-FECD-4980-AFCE-AC5050D99DEF}"/>
                </a:ext>
              </a:extLst>
            </p:cNvPr>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190;p12">
              <a:extLst>
                <a:ext uri="{FF2B5EF4-FFF2-40B4-BE49-F238E27FC236}">
                  <a16:creationId xmlns:a16="http://schemas.microsoft.com/office/drawing/2014/main" id="{F61821A1-846B-43C3-847A-5B9152AAA817}"/>
                </a:ext>
              </a:extLst>
            </p:cNvPr>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191;p12">
              <a:extLst>
                <a:ext uri="{FF2B5EF4-FFF2-40B4-BE49-F238E27FC236}">
                  <a16:creationId xmlns:a16="http://schemas.microsoft.com/office/drawing/2014/main" id="{9681AB69-11EF-4F53-B660-DA6427D0B988}"/>
                </a:ext>
              </a:extLst>
            </p:cNvPr>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192;p12">
              <a:extLst>
                <a:ext uri="{FF2B5EF4-FFF2-40B4-BE49-F238E27FC236}">
                  <a16:creationId xmlns:a16="http://schemas.microsoft.com/office/drawing/2014/main" id="{32191730-69A0-4A3B-948B-39F222F8411E}"/>
                </a:ext>
              </a:extLst>
            </p:cNvPr>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193;p12">
              <a:extLst>
                <a:ext uri="{FF2B5EF4-FFF2-40B4-BE49-F238E27FC236}">
                  <a16:creationId xmlns:a16="http://schemas.microsoft.com/office/drawing/2014/main" id="{CF5CCC33-72FB-43F8-A69D-530EFADCF582}"/>
                </a:ext>
              </a:extLst>
            </p:cNvPr>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194;p12">
              <a:extLst>
                <a:ext uri="{FF2B5EF4-FFF2-40B4-BE49-F238E27FC236}">
                  <a16:creationId xmlns:a16="http://schemas.microsoft.com/office/drawing/2014/main" id="{A354286F-4238-4713-96A2-33C9F5A80384}"/>
                </a:ext>
              </a:extLst>
            </p:cNvPr>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195;p12">
              <a:extLst>
                <a:ext uri="{FF2B5EF4-FFF2-40B4-BE49-F238E27FC236}">
                  <a16:creationId xmlns:a16="http://schemas.microsoft.com/office/drawing/2014/main" id="{4B4170FB-0F9D-49A6-A03D-95A3ACD3D10A}"/>
                </a:ext>
              </a:extLst>
            </p:cNvPr>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196;p12">
              <a:extLst>
                <a:ext uri="{FF2B5EF4-FFF2-40B4-BE49-F238E27FC236}">
                  <a16:creationId xmlns:a16="http://schemas.microsoft.com/office/drawing/2014/main" id="{0C1B1873-1F9D-4960-9E29-A01E10D23F99}"/>
                </a:ext>
              </a:extLst>
            </p:cNvPr>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197;p12">
              <a:extLst>
                <a:ext uri="{FF2B5EF4-FFF2-40B4-BE49-F238E27FC236}">
                  <a16:creationId xmlns:a16="http://schemas.microsoft.com/office/drawing/2014/main" id="{E72954C0-9DF7-4D0F-A38C-E0A2D4466B96}"/>
                </a:ext>
              </a:extLst>
            </p:cNvPr>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198;p12">
              <a:extLst>
                <a:ext uri="{FF2B5EF4-FFF2-40B4-BE49-F238E27FC236}">
                  <a16:creationId xmlns:a16="http://schemas.microsoft.com/office/drawing/2014/main" id="{6F0EA870-858D-4BD9-8B43-7B5F1DA9DC90}"/>
                </a:ext>
              </a:extLst>
            </p:cNvPr>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199;p12">
              <a:extLst>
                <a:ext uri="{FF2B5EF4-FFF2-40B4-BE49-F238E27FC236}">
                  <a16:creationId xmlns:a16="http://schemas.microsoft.com/office/drawing/2014/main" id="{2F0DCC53-1843-4ED7-9EB4-CA1D67B906CC}"/>
                </a:ext>
              </a:extLst>
            </p:cNvPr>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00;p12">
              <a:extLst>
                <a:ext uri="{FF2B5EF4-FFF2-40B4-BE49-F238E27FC236}">
                  <a16:creationId xmlns:a16="http://schemas.microsoft.com/office/drawing/2014/main" id="{861DCAF9-7F82-475E-8E78-6517177BCFE5}"/>
                </a:ext>
              </a:extLst>
            </p:cNvPr>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01;p12">
              <a:extLst>
                <a:ext uri="{FF2B5EF4-FFF2-40B4-BE49-F238E27FC236}">
                  <a16:creationId xmlns:a16="http://schemas.microsoft.com/office/drawing/2014/main" id="{E7E23CB1-33D1-4FFF-9F53-A1C12C4D276C}"/>
                </a:ext>
              </a:extLst>
            </p:cNvPr>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02;p12">
              <a:extLst>
                <a:ext uri="{FF2B5EF4-FFF2-40B4-BE49-F238E27FC236}">
                  <a16:creationId xmlns:a16="http://schemas.microsoft.com/office/drawing/2014/main" id="{DAB09BCB-0E6A-41E3-97AC-2FE98C762A97}"/>
                </a:ext>
              </a:extLst>
            </p:cNvPr>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1" name="Google Shape;203;p12">
              <a:extLst>
                <a:ext uri="{FF2B5EF4-FFF2-40B4-BE49-F238E27FC236}">
                  <a16:creationId xmlns:a16="http://schemas.microsoft.com/office/drawing/2014/main" id="{2BB3278A-C4C1-435E-810F-558B714C7020}"/>
                </a:ext>
              </a:extLst>
            </p:cNvPr>
            <p:cNvGrpSpPr/>
            <p:nvPr/>
          </p:nvGrpSpPr>
          <p:grpSpPr>
            <a:xfrm flipH="1">
              <a:off x="5678143" y="1227582"/>
              <a:ext cx="345795" cy="1043508"/>
              <a:chOff x="5678143" y="1151382"/>
              <a:chExt cx="345795" cy="1043508"/>
            </a:xfrm>
          </p:grpSpPr>
          <p:sp>
            <p:nvSpPr>
              <p:cNvPr id="439" name="Google Shape;204;p12">
                <a:extLst>
                  <a:ext uri="{FF2B5EF4-FFF2-40B4-BE49-F238E27FC236}">
                    <a16:creationId xmlns:a16="http://schemas.microsoft.com/office/drawing/2014/main" id="{9E24B2B5-A11C-4B31-A216-3C76DE5F5638}"/>
                  </a:ext>
                </a:extLst>
              </p:cNvPr>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205;p12">
                <a:extLst>
                  <a:ext uri="{FF2B5EF4-FFF2-40B4-BE49-F238E27FC236}">
                    <a16:creationId xmlns:a16="http://schemas.microsoft.com/office/drawing/2014/main" id="{CAAB6690-DA83-4553-A629-22BB71E5CF27}"/>
                  </a:ext>
                </a:extLst>
              </p:cNvPr>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206;p12">
                <a:extLst>
                  <a:ext uri="{FF2B5EF4-FFF2-40B4-BE49-F238E27FC236}">
                    <a16:creationId xmlns:a16="http://schemas.microsoft.com/office/drawing/2014/main" id="{ADB9BF76-C1B1-4EA6-8D11-7A0630BFBC6A}"/>
                  </a:ext>
                </a:extLst>
              </p:cNvPr>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207;p12">
                <a:extLst>
                  <a:ext uri="{FF2B5EF4-FFF2-40B4-BE49-F238E27FC236}">
                    <a16:creationId xmlns:a16="http://schemas.microsoft.com/office/drawing/2014/main" id="{AAFD2FCA-2B78-4E94-909E-B4E53CE197DE}"/>
                  </a:ext>
                </a:extLst>
              </p:cNvPr>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208;p12">
                <a:extLst>
                  <a:ext uri="{FF2B5EF4-FFF2-40B4-BE49-F238E27FC236}">
                    <a16:creationId xmlns:a16="http://schemas.microsoft.com/office/drawing/2014/main" id="{1B85B9DF-BAA8-4D12-B566-802C33B567C3}"/>
                  </a:ext>
                </a:extLst>
              </p:cNvPr>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209;p12">
                <a:extLst>
                  <a:ext uri="{FF2B5EF4-FFF2-40B4-BE49-F238E27FC236}">
                    <a16:creationId xmlns:a16="http://schemas.microsoft.com/office/drawing/2014/main" id="{37CF6910-1811-4E1B-812D-196168B76C1F}"/>
                  </a:ext>
                </a:extLst>
              </p:cNvPr>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210;p12">
                <a:extLst>
                  <a:ext uri="{FF2B5EF4-FFF2-40B4-BE49-F238E27FC236}">
                    <a16:creationId xmlns:a16="http://schemas.microsoft.com/office/drawing/2014/main" id="{48690A57-3710-4AD2-A817-49553811227E}"/>
                  </a:ext>
                </a:extLst>
              </p:cNvPr>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211;p12">
                <a:extLst>
                  <a:ext uri="{FF2B5EF4-FFF2-40B4-BE49-F238E27FC236}">
                    <a16:creationId xmlns:a16="http://schemas.microsoft.com/office/drawing/2014/main" id="{EB414429-1B66-4FD8-B5F9-FFF068F6E846}"/>
                  </a:ext>
                </a:extLst>
              </p:cNvPr>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212;p12">
                <a:extLst>
                  <a:ext uri="{FF2B5EF4-FFF2-40B4-BE49-F238E27FC236}">
                    <a16:creationId xmlns:a16="http://schemas.microsoft.com/office/drawing/2014/main" id="{C22F9E2A-73DA-4C5F-803D-BE4AAAEFE6A7}"/>
                  </a:ext>
                </a:extLst>
              </p:cNvPr>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213;p12">
                <a:extLst>
                  <a:ext uri="{FF2B5EF4-FFF2-40B4-BE49-F238E27FC236}">
                    <a16:creationId xmlns:a16="http://schemas.microsoft.com/office/drawing/2014/main" id="{51ABDB31-8CDD-4412-840B-6A0C70B8A4DB}"/>
                  </a:ext>
                </a:extLst>
              </p:cNvPr>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214;p12">
                <a:extLst>
                  <a:ext uri="{FF2B5EF4-FFF2-40B4-BE49-F238E27FC236}">
                    <a16:creationId xmlns:a16="http://schemas.microsoft.com/office/drawing/2014/main" id="{E145988F-CAE9-4F19-B9D5-C1A47F0AE7AC}"/>
                  </a:ext>
                </a:extLst>
              </p:cNvPr>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215;p12">
                <a:extLst>
                  <a:ext uri="{FF2B5EF4-FFF2-40B4-BE49-F238E27FC236}">
                    <a16:creationId xmlns:a16="http://schemas.microsoft.com/office/drawing/2014/main" id="{9C472287-425F-480D-B870-40129D3EC237}"/>
                  </a:ext>
                </a:extLst>
              </p:cNvPr>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216;p12">
                <a:extLst>
                  <a:ext uri="{FF2B5EF4-FFF2-40B4-BE49-F238E27FC236}">
                    <a16:creationId xmlns:a16="http://schemas.microsoft.com/office/drawing/2014/main" id="{F4BB5B0C-F020-4FED-9FE2-8559983D5686}"/>
                  </a:ext>
                </a:extLst>
              </p:cNvPr>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217;p12">
                <a:extLst>
                  <a:ext uri="{FF2B5EF4-FFF2-40B4-BE49-F238E27FC236}">
                    <a16:creationId xmlns:a16="http://schemas.microsoft.com/office/drawing/2014/main" id="{D0A0391C-178C-424D-9891-0C541C34A02D}"/>
                  </a:ext>
                </a:extLst>
              </p:cNvPr>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218;p12">
                <a:extLst>
                  <a:ext uri="{FF2B5EF4-FFF2-40B4-BE49-F238E27FC236}">
                    <a16:creationId xmlns:a16="http://schemas.microsoft.com/office/drawing/2014/main" id="{1448CACC-6A7B-4C20-87B8-AAC8327933B7}"/>
                  </a:ext>
                </a:extLst>
              </p:cNvPr>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rgbClr val="8EFC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219;p12">
                <a:extLst>
                  <a:ext uri="{FF2B5EF4-FFF2-40B4-BE49-F238E27FC236}">
                    <a16:creationId xmlns:a16="http://schemas.microsoft.com/office/drawing/2014/main" id="{7B2127CB-B05B-4A57-909E-C37DDFCE51AE}"/>
                  </a:ext>
                </a:extLst>
              </p:cNvPr>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220;p12">
                <a:extLst>
                  <a:ext uri="{FF2B5EF4-FFF2-40B4-BE49-F238E27FC236}">
                    <a16:creationId xmlns:a16="http://schemas.microsoft.com/office/drawing/2014/main" id="{75789B85-72A8-431D-8180-AC9D3223C352}"/>
                  </a:ext>
                </a:extLst>
              </p:cNvPr>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 name="Google Shape;221;p12">
              <a:extLst>
                <a:ext uri="{FF2B5EF4-FFF2-40B4-BE49-F238E27FC236}">
                  <a16:creationId xmlns:a16="http://schemas.microsoft.com/office/drawing/2014/main" id="{19F2A9AC-95D0-4028-BC4D-96C6AA7F9770}"/>
                </a:ext>
              </a:extLst>
            </p:cNvPr>
            <p:cNvGrpSpPr/>
            <p:nvPr/>
          </p:nvGrpSpPr>
          <p:grpSpPr>
            <a:xfrm>
              <a:off x="5122427" y="3292365"/>
              <a:ext cx="823270" cy="1268939"/>
              <a:chOff x="5490177" y="3555452"/>
              <a:chExt cx="823270" cy="1268939"/>
            </a:xfrm>
          </p:grpSpPr>
          <p:sp>
            <p:nvSpPr>
              <p:cNvPr id="408" name="Google Shape;222;p12">
                <a:extLst>
                  <a:ext uri="{FF2B5EF4-FFF2-40B4-BE49-F238E27FC236}">
                    <a16:creationId xmlns:a16="http://schemas.microsoft.com/office/drawing/2014/main" id="{0068D5E3-53A6-4D2E-B7F4-3F69D0CC9824}"/>
                  </a:ext>
                </a:extLst>
              </p:cNvPr>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223;p12">
                <a:extLst>
                  <a:ext uri="{FF2B5EF4-FFF2-40B4-BE49-F238E27FC236}">
                    <a16:creationId xmlns:a16="http://schemas.microsoft.com/office/drawing/2014/main" id="{0C1A36D5-66DA-4A0B-8FD8-FCB744C69DE7}"/>
                  </a:ext>
                </a:extLst>
              </p:cNvPr>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224;p12">
                <a:extLst>
                  <a:ext uri="{FF2B5EF4-FFF2-40B4-BE49-F238E27FC236}">
                    <a16:creationId xmlns:a16="http://schemas.microsoft.com/office/drawing/2014/main" id="{3CC59687-8458-4DEB-BEE6-9B4482CA7B17}"/>
                  </a:ext>
                </a:extLst>
              </p:cNvPr>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225;p12">
                <a:extLst>
                  <a:ext uri="{FF2B5EF4-FFF2-40B4-BE49-F238E27FC236}">
                    <a16:creationId xmlns:a16="http://schemas.microsoft.com/office/drawing/2014/main" id="{B3A6F424-B29E-4D9E-8DFF-126A5BFABE6E}"/>
                  </a:ext>
                </a:extLst>
              </p:cNvPr>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226;p12">
                <a:extLst>
                  <a:ext uri="{FF2B5EF4-FFF2-40B4-BE49-F238E27FC236}">
                    <a16:creationId xmlns:a16="http://schemas.microsoft.com/office/drawing/2014/main" id="{A3B148A1-9300-49D6-8862-0DD0A76BB2CA}"/>
                  </a:ext>
                </a:extLst>
              </p:cNvPr>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227;p12">
                <a:extLst>
                  <a:ext uri="{FF2B5EF4-FFF2-40B4-BE49-F238E27FC236}">
                    <a16:creationId xmlns:a16="http://schemas.microsoft.com/office/drawing/2014/main" id="{C9C52FF4-F1F6-408A-868F-3ADE1377F865}"/>
                  </a:ext>
                </a:extLst>
              </p:cNvPr>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228;p12">
                <a:extLst>
                  <a:ext uri="{FF2B5EF4-FFF2-40B4-BE49-F238E27FC236}">
                    <a16:creationId xmlns:a16="http://schemas.microsoft.com/office/drawing/2014/main" id="{B15F4B8A-BF53-419C-A9CF-2F55770B57BE}"/>
                  </a:ext>
                </a:extLst>
              </p:cNvPr>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229;p12">
                <a:extLst>
                  <a:ext uri="{FF2B5EF4-FFF2-40B4-BE49-F238E27FC236}">
                    <a16:creationId xmlns:a16="http://schemas.microsoft.com/office/drawing/2014/main" id="{7993C254-6065-4300-89F3-D97DF21F7715}"/>
                  </a:ext>
                </a:extLst>
              </p:cNvPr>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rgbClr val="8EFC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230;p12">
                <a:extLst>
                  <a:ext uri="{FF2B5EF4-FFF2-40B4-BE49-F238E27FC236}">
                    <a16:creationId xmlns:a16="http://schemas.microsoft.com/office/drawing/2014/main" id="{F592F97D-BA59-41E4-8F42-EB405A07F613}"/>
                  </a:ext>
                </a:extLst>
              </p:cNvPr>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231;p12">
                <a:extLst>
                  <a:ext uri="{FF2B5EF4-FFF2-40B4-BE49-F238E27FC236}">
                    <a16:creationId xmlns:a16="http://schemas.microsoft.com/office/drawing/2014/main" id="{09588363-6027-4C29-8BED-108DF7628DC9}"/>
                  </a:ext>
                </a:extLst>
              </p:cNvPr>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232;p12">
                <a:extLst>
                  <a:ext uri="{FF2B5EF4-FFF2-40B4-BE49-F238E27FC236}">
                    <a16:creationId xmlns:a16="http://schemas.microsoft.com/office/drawing/2014/main" id="{39E4B5A3-4CCC-43DC-BAA0-B8AC020FCA7B}"/>
                  </a:ext>
                </a:extLst>
              </p:cNvPr>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233;p12">
                <a:extLst>
                  <a:ext uri="{FF2B5EF4-FFF2-40B4-BE49-F238E27FC236}">
                    <a16:creationId xmlns:a16="http://schemas.microsoft.com/office/drawing/2014/main" id="{F5E7E367-440C-49AE-961F-8EAD052C0090}"/>
                  </a:ext>
                </a:extLst>
              </p:cNvPr>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234;p12">
                <a:extLst>
                  <a:ext uri="{FF2B5EF4-FFF2-40B4-BE49-F238E27FC236}">
                    <a16:creationId xmlns:a16="http://schemas.microsoft.com/office/drawing/2014/main" id="{2B8AC760-91B8-446E-81F4-73F51DDC7196}"/>
                  </a:ext>
                </a:extLst>
              </p:cNvPr>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235;p12">
                <a:extLst>
                  <a:ext uri="{FF2B5EF4-FFF2-40B4-BE49-F238E27FC236}">
                    <a16:creationId xmlns:a16="http://schemas.microsoft.com/office/drawing/2014/main" id="{C0602010-FDC6-4949-8934-6471512287DE}"/>
                  </a:ext>
                </a:extLst>
              </p:cNvPr>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236;p12">
                <a:extLst>
                  <a:ext uri="{FF2B5EF4-FFF2-40B4-BE49-F238E27FC236}">
                    <a16:creationId xmlns:a16="http://schemas.microsoft.com/office/drawing/2014/main" id="{02FE5F34-F9F9-4A24-8E32-78B00AFF0651}"/>
                  </a:ext>
                </a:extLst>
              </p:cNvPr>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237;p12">
                <a:extLst>
                  <a:ext uri="{FF2B5EF4-FFF2-40B4-BE49-F238E27FC236}">
                    <a16:creationId xmlns:a16="http://schemas.microsoft.com/office/drawing/2014/main" id="{C82FBF4A-EF18-4C2A-BB58-E343AD2389F6}"/>
                  </a:ext>
                </a:extLst>
              </p:cNvPr>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238;p12">
                <a:extLst>
                  <a:ext uri="{FF2B5EF4-FFF2-40B4-BE49-F238E27FC236}">
                    <a16:creationId xmlns:a16="http://schemas.microsoft.com/office/drawing/2014/main" id="{BAC2B4AA-22FC-43C2-BE15-3CD4A5388FB4}"/>
                  </a:ext>
                </a:extLst>
              </p:cNvPr>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239;p12">
                <a:extLst>
                  <a:ext uri="{FF2B5EF4-FFF2-40B4-BE49-F238E27FC236}">
                    <a16:creationId xmlns:a16="http://schemas.microsoft.com/office/drawing/2014/main" id="{E689E659-D0EC-4B4D-BFD8-12EB833EE7B7}"/>
                  </a:ext>
                </a:extLst>
              </p:cNvPr>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240;p12">
                <a:extLst>
                  <a:ext uri="{FF2B5EF4-FFF2-40B4-BE49-F238E27FC236}">
                    <a16:creationId xmlns:a16="http://schemas.microsoft.com/office/drawing/2014/main" id="{F3D4CB2B-46A4-42CD-998C-85F5397EBF92}"/>
                  </a:ext>
                </a:extLst>
              </p:cNvPr>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241;p12">
                <a:extLst>
                  <a:ext uri="{FF2B5EF4-FFF2-40B4-BE49-F238E27FC236}">
                    <a16:creationId xmlns:a16="http://schemas.microsoft.com/office/drawing/2014/main" id="{2DE56858-88B1-4F16-ABA1-914735A40549}"/>
                  </a:ext>
                </a:extLst>
              </p:cNvPr>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242;p12">
                <a:extLst>
                  <a:ext uri="{FF2B5EF4-FFF2-40B4-BE49-F238E27FC236}">
                    <a16:creationId xmlns:a16="http://schemas.microsoft.com/office/drawing/2014/main" id="{449FA619-F580-4DCC-9862-EB172DA45112}"/>
                  </a:ext>
                </a:extLst>
              </p:cNvPr>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243;p12">
                <a:extLst>
                  <a:ext uri="{FF2B5EF4-FFF2-40B4-BE49-F238E27FC236}">
                    <a16:creationId xmlns:a16="http://schemas.microsoft.com/office/drawing/2014/main" id="{7D3B1E51-EAC0-48B1-99D5-96EFA45C6728}"/>
                  </a:ext>
                </a:extLst>
              </p:cNvPr>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244;p12">
                <a:extLst>
                  <a:ext uri="{FF2B5EF4-FFF2-40B4-BE49-F238E27FC236}">
                    <a16:creationId xmlns:a16="http://schemas.microsoft.com/office/drawing/2014/main" id="{06E0503C-F9C3-4B76-BEB4-437087643296}"/>
                  </a:ext>
                </a:extLst>
              </p:cNvPr>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245;p12">
                <a:extLst>
                  <a:ext uri="{FF2B5EF4-FFF2-40B4-BE49-F238E27FC236}">
                    <a16:creationId xmlns:a16="http://schemas.microsoft.com/office/drawing/2014/main" id="{757A0CC4-EB8E-4B2F-8827-ADDE416B6A64}"/>
                  </a:ext>
                </a:extLst>
              </p:cNvPr>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246;p12">
                <a:extLst>
                  <a:ext uri="{FF2B5EF4-FFF2-40B4-BE49-F238E27FC236}">
                    <a16:creationId xmlns:a16="http://schemas.microsoft.com/office/drawing/2014/main" id="{50F72EB5-3FE4-4D44-889C-BC66C7E8B845}"/>
                  </a:ext>
                </a:extLst>
              </p:cNvPr>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247;p12">
                <a:extLst>
                  <a:ext uri="{FF2B5EF4-FFF2-40B4-BE49-F238E27FC236}">
                    <a16:creationId xmlns:a16="http://schemas.microsoft.com/office/drawing/2014/main" id="{5A64D988-5A39-4146-AF0C-7DD420A6BAA9}"/>
                  </a:ext>
                </a:extLst>
              </p:cNvPr>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248;p12">
                <a:extLst>
                  <a:ext uri="{FF2B5EF4-FFF2-40B4-BE49-F238E27FC236}">
                    <a16:creationId xmlns:a16="http://schemas.microsoft.com/office/drawing/2014/main" id="{921F8E50-5283-42E7-A711-ED6DE7B05E8E}"/>
                  </a:ext>
                </a:extLst>
              </p:cNvPr>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249;p12">
                <a:extLst>
                  <a:ext uri="{FF2B5EF4-FFF2-40B4-BE49-F238E27FC236}">
                    <a16:creationId xmlns:a16="http://schemas.microsoft.com/office/drawing/2014/main" id="{C8B8D708-794C-4956-B2E8-2BF7C4828976}"/>
                  </a:ext>
                </a:extLst>
              </p:cNvPr>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250;p12">
                <a:extLst>
                  <a:ext uri="{FF2B5EF4-FFF2-40B4-BE49-F238E27FC236}">
                    <a16:creationId xmlns:a16="http://schemas.microsoft.com/office/drawing/2014/main" id="{191D13EE-7FC1-4FC8-BE12-26DA8FE66576}"/>
                  </a:ext>
                </a:extLst>
              </p:cNvPr>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251;p12">
                <a:extLst>
                  <a:ext uri="{FF2B5EF4-FFF2-40B4-BE49-F238E27FC236}">
                    <a16:creationId xmlns:a16="http://schemas.microsoft.com/office/drawing/2014/main" id="{7FB79F5E-C29B-477C-BF46-DFA7A12C3068}"/>
                  </a:ext>
                </a:extLst>
              </p:cNvPr>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252;p12">
                <a:extLst>
                  <a:ext uri="{FF2B5EF4-FFF2-40B4-BE49-F238E27FC236}">
                    <a16:creationId xmlns:a16="http://schemas.microsoft.com/office/drawing/2014/main" id="{B7FDC4B4-A152-4DB9-8F9B-49F908A3DD55}"/>
                  </a:ext>
                </a:extLst>
              </p:cNvPr>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3" name="Google Shape;253;p12">
              <a:extLst>
                <a:ext uri="{FF2B5EF4-FFF2-40B4-BE49-F238E27FC236}">
                  <a16:creationId xmlns:a16="http://schemas.microsoft.com/office/drawing/2014/main" id="{60B20B7C-B8D0-46B0-B7B3-7F6D9514EE58}"/>
                </a:ext>
              </a:extLst>
            </p:cNvPr>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55;p12">
              <a:extLst>
                <a:ext uri="{FF2B5EF4-FFF2-40B4-BE49-F238E27FC236}">
                  <a16:creationId xmlns:a16="http://schemas.microsoft.com/office/drawing/2014/main" id="{1137778E-49D6-4A40-A049-0D25596C70CC}"/>
                </a:ext>
              </a:extLst>
            </p:cNvPr>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57;p12">
              <a:extLst>
                <a:ext uri="{FF2B5EF4-FFF2-40B4-BE49-F238E27FC236}">
                  <a16:creationId xmlns:a16="http://schemas.microsoft.com/office/drawing/2014/main" id="{34D6160F-BCAF-428A-AAAA-F28B42473AE1}"/>
                </a:ext>
              </a:extLst>
            </p:cNvPr>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59;p12">
              <a:extLst>
                <a:ext uri="{FF2B5EF4-FFF2-40B4-BE49-F238E27FC236}">
                  <a16:creationId xmlns:a16="http://schemas.microsoft.com/office/drawing/2014/main" id="{57B9EBD5-DF70-456D-A8E6-76BA8A67A752}"/>
                </a:ext>
              </a:extLst>
            </p:cNvPr>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60;p12">
              <a:extLst>
                <a:ext uri="{FF2B5EF4-FFF2-40B4-BE49-F238E27FC236}">
                  <a16:creationId xmlns:a16="http://schemas.microsoft.com/office/drawing/2014/main" id="{3A8B250C-7B84-4E89-A287-596FC7957FAE}"/>
                </a:ext>
              </a:extLst>
            </p:cNvPr>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61;p12">
              <a:extLst>
                <a:ext uri="{FF2B5EF4-FFF2-40B4-BE49-F238E27FC236}">
                  <a16:creationId xmlns:a16="http://schemas.microsoft.com/office/drawing/2014/main" id="{65D3CB75-74AB-41DD-8907-C720D2607005}"/>
                </a:ext>
              </a:extLst>
            </p:cNvPr>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62;p12">
              <a:extLst>
                <a:ext uri="{FF2B5EF4-FFF2-40B4-BE49-F238E27FC236}">
                  <a16:creationId xmlns:a16="http://schemas.microsoft.com/office/drawing/2014/main" id="{C7E631A9-BBE8-4261-9321-A91857E22F2C}"/>
                </a:ext>
              </a:extLst>
            </p:cNvPr>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63;p12">
              <a:extLst>
                <a:ext uri="{FF2B5EF4-FFF2-40B4-BE49-F238E27FC236}">
                  <a16:creationId xmlns:a16="http://schemas.microsoft.com/office/drawing/2014/main" id="{2CACBB1A-4684-4AC2-90C4-6C257C37C3FE}"/>
                </a:ext>
              </a:extLst>
            </p:cNvPr>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64;p12">
              <a:extLst>
                <a:ext uri="{FF2B5EF4-FFF2-40B4-BE49-F238E27FC236}">
                  <a16:creationId xmlns:a16="http://schemas.microsoft.com/office/drawing/2014/main" id="{05A1404E-C612-439D-82B3-C3E1A3AF4D86}"/>
                </a:ext>
              </a:extLst>
            </p:cNvPr>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65;p12">
              <a:extLst>
                <a:ext uri="{FF2B5EF4-FFF2-40B4-BE49-F238E27FC236}">
                  <a16:creationId xmlns:a16="http://schemas.microsoft.com/office/drawing/2014/main" id="{B22EF67D-E84F-4997-BFC0-47FA96565ED8}"/>
                </a:ext>
              </a:extLst>
            </p:cNvPr>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66;p12">
              <a:extLst>
                <a:ext uri="{FF2B5EF4-FFF2-40B4-BE49-F238E27FC236}">
                  <a16:creationId xmlns:a16="http://schemas.microsoft.com/office/drawing/2014/main" id="{CAD802D9-CBCE-4701-B3C1-D81C02ABD144}"/>
                </a:ext>
              </a:extLst>
            </p:cNvPr>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67;p12">
              <a:extLst>
                <a:ext uri="{FF2B5EF4-FFF2-40B4-BE49-F238E27FC236}">
                  <a16:creationId xmlns:a16="http://schemas.microsoft.com/office/drawing/2014/main" id="{A0BD9C60-1553-4D3F-BF76-B9D7712D1D6A}"/>
                </a:ext>
              </a:extLst>
            </p:cNvPr>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68;p12">
              <a:extLst>
                <a:ext uri="{FF2B5EF4-FFF2-40B4-BE49-F238E27FC236}">
                  <a16:creationId xmlns:a16="http://schemas.microsoft.com/office/drawing/2014/main" id="{C3E7BC51-B581-426D-BEBC-06321E4E5278}"/>
                </a:ext>
              </a:extLst>
            </p:cNvPr>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69;p12">
              <a:extLst>
                <a:ext uri="{FF2B5EF4-FFF2-40B4-BE49-F238E27FC236}">
                  <a16:creationId xmlns:a16="http://schemas.microsoft.com/office/drawing/2014/main" id="{45721AEE-8DDC-4F77-B97B-10539697BE8B}"/>
                </a:ext>
              </a:extLst>
            </p:cNvPr>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70;p12">
              <a:extLst>
                <a:ext uri="{FF2B5EF4-FFF2-40B4-BE49-F238E27FC236}">
                  <a16:creationId xmlns:a16="http://schemas.microsoft.com/office/drawing/2014/main" id="{B05835BD-7C05-4226-99AF-28006A78DF5E}"/>
                </a:ext>
              </a:extLst>
            </p:cNvPr>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71;p12">
              <a:extLst>
                <a:ext uri="{FF2B5EF4-FFF2-40B4-BE49-F238E27FC236}">
                  <a16:creationId xmlns:a16="http://schemas.microsoft.com/office/drawing/2014/main" id="{59364BF3-3D51-4CB3-88FF-357539380F43}"/>
                </a:ext>
              </a:extLst>
            </p:cNvPr>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72;p12">
              <a:extLst>
                <a:ext uri="{FF2B5EF4-FFF2-40B4-BE49-F238E27FC236}">
                  <a16:creationId xmlns:a16="http://schemas.microsoft.com/office/drawing/2014/main" id="{018602AD-8203-444B-B229-FA400618784D}"/>
                </a:ext>
              </a:extLst>
            </p:cNvPr>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73;p12">
              <a:extLst>
                <a:ext uri="{FF2B5EF4-FFF2-40B4-BE49-F238E27FC236}">
                  <a16:creationId xmlns:a16="http://schemas.microsoft.com/office/drawing/2014/main" id="{DD08151A-5A8E-43DD-A1FB-61A14279D3CE}"/>
                </a:ext>
              </a:extLst>
            </p:cNvPr>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74;p12">
              <a:extLst>
                <a:ext uri="{FF2B5EF4-FFF2-40B4-BE49-F238E27FC236}">
                  <a16:creationId xmlns:a16="http://schemas.microsoft.com/office/drawing/2014/main" id="{052B292D-1CEB-4A4D-9996-13D511C3CD79}"/>
                </a:ext>
              </a:extLst>
            </p:cNvPr>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75;p12">
              <a:extLst>
                <a:ext uri="{FF2B5EF4-FFF2-40B4-BE49-F238E27FC236}">
                  <a16:creationId xmlns:a16="http://schemas.microsoft.com/office/drawing/2014/main" id="{AE6EB340-9C66-4D58-83F3-C7DEEB9BD63B}"/>
                </a:ext>
              </a:extLst>
            </p:cNvPr>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76;p12">
              <a:extLst>
                <a:ext uri="{FF2B5EF4-FFF2-40B4-BE49-F238E27FC236}">
                  <a16:creationId xmlns:a16="http://schemas.microsoft.com/office/drawing/2014/main" id="{189CA304-F32B-4727-86F8-D90682F504B9}"/>
                </a:ext>
              </a:extLst>
            </p:cNvPr>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77;p12">
              <a:extLst>
                <a:ext uri="{FF2B5EF4-FFF2-40B4-BE49-F238E27FC236}">
                  <a16:creationId xmlns:a16="http://schemas.microsoft.com/office/drawing/2014/main" id="{A041E7A7-A320-40A8-8CD6-17461DDCDD65}"/>
                </a:ext>
              </a:extLst>
            </p:cNvPr>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78;p12">
              <a:extLst>
                <a:ext uri="{FF2B5EF4-FFF2-40B4-BE49-F238E27FC236}">
                  <a16:creationId xmlns:a16="http://schemas.microsoft.com/office/drawing/2014/main" id="{017316ED-182B-4E4B-8394-B719FB15F2C3}"/>
                </a:ext>
              </a:extLst>
            </p:cNvPr>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79;p12">
              <a:extLst>
                <a:ext uri="{FF2B5EF4-FFF2-40B4-BE49-F238E27FC236}">
                  <a16:creationId xmlns:a16="http://schemas.microsoft.com/office/drawing/2014/main" id="{0F1874E0-F962-46F2-91C4-03694182C622}"/>
                </a:ext>
              </a:extLst>
            </p:cNvPr>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80;p12">
              <a:extLst>
                <a:ext uri="{FF2B5EF4-FFF2-40B4-BE49-F238E27FC236}">
                  <a16:creationId xmlns:a16="http://schemas.microsoft.com/office/drawing/2014/main" id="{FF66E44E-5E5E-434B-AACE-CC15BDCE8A75}"/>
                </a:ext>
              </a:extLst>
            </p:cNvPr>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81;p12">
              <a:extLst>
                <a:ext uri="{FF2B5EF4-FFF2-40B4-BE49-F238E27FC236}">
                  <a16:creationId xmlns:a16="http://schemas.microsoft.com/office/drawing/2014/main" id="{9803EC4B-4186-4F65-8E50-ADED91581C83}"/>
                </a:ext>
              </a:extLst>
            </p:cNvPr>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82;p12">
              <a:extLst>
                <a:ext uri="{FF2B5EF4-FFF2-40B4-BE49-F238E27FC236}">
                  <a16:creationId xmlns:a16="http://schemas.microsoft.com/office/drawing/2014/main" id="{CFA888C7-4E0B-4897-B3D8-D707E9134D7E}"/>
                </a:ext>
              </a:extLst>
            </p:cNvPr>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83;p12">
              <a:extLst>
                <a:ext uri="{FF2B5EF4-FFF2-40B4-BE49-F238E27FC236}">
                  <a16:creationId xmlns:a16="http://schemas.microsoft.com/office/drawing/2014/main" id="{58DB059E-EB6F-472F-B706-C3976BFF0088}"/>
                </a:ext>
              </a:extLst>
            </p:cNvPr>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84;p12">
              <a:extLst>
                <a:ext uri="{FF2B5EF4-FFF2-40B4-BE49-F238E27FC236}">
                  <a16:creationId xmlns:a16="http://schemas.microsoft.com/office/drawing/2014/main" id="{F5D87CA7-924C-47B8-A2D6-606EF245BCA1}"/>
                </a:ext>
              </a:extLst>
            </p:cNvPr>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85;p12">
              <a:extLst>
                <a:ext uri="{FF2B5EF4-FFF2-40B4-BE49-F238E27FC236}">
                  <a16:creationId xmlns:a16="http://schemas.microsoft.com/office/drawing/2014/main" id="{DD010A5A-9232-4B2E-89D3-0F6D0FC26AB1}"/>
                </a:ext>
              </a:extLst>
            </p:cNvPr>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86;p12">
              <a:extLst>
                <a:ext uri="{FF2B5EF4-FFF2-40B4-BE49-F238E27FC236}">
                  <a16:creationId xmlns:a16="http://schemas.microsoft.com/office/drawing/2014/main" id="{98B343B3-FE62-46AA-8673-48A32157C35C}"/>
                </a:ext>
              </a:extLst>
            </p:cNvPr>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87;p12">
              <a:extLst>
                <a:ext uri="{FF2B5EF4-FFF2-40B4-BE49-F238E27FC236}">
                  <a16:creationId xmlns:a16="http://schemas.microsoft.com/office/drawing/2014/main" id="{32DC21FB-AABD-4665-91F5-66BA66D9182F}"/>
                </a:ext>
              </a:extLst>
            </p:cNvPr>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88;p12">
              <a:extLst>
                <a:ext uri="{FF2B5EF4-FFF2-40B4-BE49-F238E27FC236}">
                  <a16:creationId xmlns:a16="http://schemas.microsoft.com/office/drawing/2014/main" id="{3A29C6DD-2A88-47E6-8D1A-6B53945DA5A1}"/>
                </a:ext>
              </a:extLst>
            </p:cNvPr>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9" name="Google Shape;289;p12">
              <a:extLst>
                <a:ext uri="{FF2B5EF4-FFF2-40B4-BE49-F238E27FC236}">
                  <a16:creationId xmlns:a16="http://schemas.microsoft.com/office/drawing/2014/main" id="{F4000E27-A405-4824-9D3A-C0DB4CD580F2}"/>
                </a:ext>
              </a:extLst>
            </p:cNvPr>
            <p:cNvGrpSpPr/>
            <p:nvPr/>
          </p:nvGrpSpPr>
          <p:grpSpPr>
            <a:xfrm>
              <a:off x="6544690" y="927100"/>
              <a:ext cx="264553" cy="200503"/>
              <a:chOff x="6621092" y="1452181"/>
              <a:chExt cx="330897" cy="250785"/>
            </a:xfrm>
          </p:grpSpPr>
          <p:sp>
            <p:nvSpPr>
              <p:cNvPr id="403" name="Google Shape;290;p12">
                <a:extLst>
                  <a:ext uri="{FF2B5EF4-FFF2-40B4-BE49-F238E27FC236}">
                    <a16:creationId xmlns:a16="http://schemas.microsoft.com/office/drawing/2014/main" id="{5EB4DB59-1174-4424-A2A2-15D190ED64A1}"/>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291;p12">
                <a:extLst>
                  <a:ext uri="{FF2B5EF4-FFF2-40B4-BE49-F238E27FC236}">
                    <a16:creationId xmlns:a16="http://schemas.microsoft.com/office/drawing/2014/main" id="{A4C9DE41-10A5-40E7-A533-53D0B8F1EC8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292;p12">
                <a:extLst>
                  <a:ext uri="{FF2B5EF4-FFF2-40B4-BE49-F238E27FC236}">
                    <a16:creationId xmlns:a16="http://schemas.microsoft.com/office/drawing/2014/main" id="{9F0C50AC-1EF5-4EA0-A617-84B09C720C24}"/>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293;p12">
                <a:extLst>
                  <a:ext uri="{FF2B5EF4-FFF2-40B4-BE49-F238E27FC236}">
                    <a16:creationId xmlns:a16="http://schemas.microsoft.com/office/drawing/2014/main" id="{8D0CA01B-59D9-43A5-81DF-0E22997FA295}"/>
                  </a:ext>
                </a:extLst>
              </p:cNvPr>
              <p:cNvSpPr/>
              <p:nvPr/>
            </p:nvSpPr>
            <p:spPr>
              <a:xfrm>
                <a:off x="6621092" y="1454087"/>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294;p12">
                <a:extLst>
                  <a:ext uri="{FF2B5EF4-FFF2-40B4-BE49-F238E27FC236}">
                    <a16:creationId xmlns:a16="http://schemas.microsoft.com/office/drawing/2014/main" id="{7581CAC5-0635-4124-8F33-990EB7C9935C}"/>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0" name="Google Shape;295;p12">
              <a:extLst>
                <a:ext uri="{FF2B5EF4-FFF2-40B4-BE49-F238E27FC236}">
                  <a16:creationId xmlns:a16="http://schemas.microsoft.com/office/drawing/2014/main" id="{0CC0F482-1079-4360-8C17-B21B6A4C459A}"/>
                </a:ext>
              </a:extLst>
            </p:cNvPr>
            <p:cNvGrpSpPr/>
            <p:nvPr/>
          </p:nvGrpSpPr>
          <p:grpSpPr>
            <a:xfrm>
              <a:off x="7210360" y="1314224"/>
              <a:ext cx="264550" cy="200503"/>
              <a:chOff x="6621095" y="1452181"/>
              <a:chExt cx="330894" cy="250785"/>
            </a:xfrm>
          </p:grpSpPr>
          <p:sp>
            <p:nvSpPr>
              <p:cNvPr id="398" name="Google Shape;296;p12">
                <a:extLst>
                  <a:ext uri="{FF2B5EF4-FFF2-40B4-BE49-F238E27FC236}">
                    <a16:creationId xmlns:a16="http://schemas.microsoft.com/office/drawing/2014/main" id="{76C55304-2AF7-4E95-AA65-685D640F5304}"/>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297;p12">
                <a:extLst>
                  <a:ext uri="{FF2B5EF4-FFF2-40B4-BE49-F238E27FC236}">
                    <a16:creationId xmlns:a16="http://schemas.microsoft.com/office/drawing/2014/main" id="{48F03116-9FA4-49AB-94A2-F5379F5B1126}"/>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298;p12">
                <a:extLst>
                  <a:ext uri="{FF2B5EF4-FFF2-40B4-BE49-F238E27FC236}">
                    <a16:creationId xmlns:a16="http://schemas.microsoft.com/office/drawing/2014/main" id="{1380A3C1-4FAE-4091-9D06-4B989FEF892E}"/>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299;p12">
                <a:extLst>
                  <a:ext uri="{FF2B5EF4-FFF2-40B4-BE49-F238E27FC236}">
                    <a16:creationId xmlns:a16="http://schemas.microsoft.com/office/drawing/2014/main" id="{C9DCE9BA-BBF8-47E4-A2D2-20FA31F57E9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300;p12">
                <a:extLst>
                  <a:ext uri="{FF2B5EF4-FFF2-40B4-BE49-F238E27FC236}">
                    <a16:creationId xmlns:a16="http://schemas.microsoft.com/office/drawing/2014/main" id="{1212F099-2C88-4604-B9D1-6DAA26BD99A2}"/>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1" name="Google Shape;301;p12">
              <a:extLst>
                <a:ext uri="{FF2B5EF4-FFF2-40B4-BE49-F238E27FC236}">
                  <a16:creationId xmlns:a16="http://schemas.microsoft.com/office/drawing/2014/main" id="{FDC2B998-0A0F-4550-83EF-8896DD9AAC62}"/>
                </a:ext>
              </a:extLst>
            </p:cNvPr>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02;p12">
              <a:extLst>
                <a:ext uri="{FF2B5EF4-FFF2-40B4-BE49-F238E27FC236}">
                  <a16:creationId xmlns:a16="http://schemas.microsoft.com/office/drawing/2014/main" id="{6471DE30-E573-42D2-824E-88D4110478FA}"/>
                </a:ext>
              </a:extLst>
            </p:cNvPr>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3" name="Google Shape;303;p12">
              <a:extLst>
                <a:ext uri="{FF2B5EF4-FFF2-40B4-BE49-F238E27FC236}">
                  <a16:creationId xmlns:a16="http://schemas.microsoft.com/office/drawing/2014/main" id="{E17DAF34-97FD-470D-A1E4-573911C1A0DA}"/>
                </a:ext>
              </a:extLst>
            </p:cNvPr>
            <p:cNvGrpSpPr/>
            <p:nvPr/>
          </p:nvGrpSpPr>
          <p:grpSpPr>
            <a:xfrm flipH="1">
              <a:off x="8183211" y="2407472"/>
              <a:ext cx="780359" cy="1195999"/>
              <a:chOff x="3975528" y="3303922"/>
              <a:chExt cx="780359" cy="1195999"/>
            </a:xfrm>
          </p:grpSpPr>
          <p:sp>
            <p:nvSpPr>
              <p:cNvPr id="364" name="Google Shape;304;p12">
                <a:extLst>
                  <a:ext uri="{FF2B5EF4-FFF2-40B4-BE49-F238E27FC236}">
                    <a16:creationId xmlns:a16="http://schemas.microsoft.com/office/drawing/2014/main" id="{1203AA66-E9C3-4654-90DD-5DA93ADF5547}"/>
                  </a:ext>
                </a:extLst>
              </p:cNvPr>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05;p12">
                <a:extLst>
                  <a:ext uri="{FF2B5EF4-FFF2-40B4-BE49-F238E27FC236}">
                    <a16:creationId xmlns:a16="http://schemas.microsoft.com/office/drawing/2014/main" id="{2B292E97-AB53-4CFC-A8E8-20405F24DFEB}"/>
                  </a:ext>
                </a:extLst>
              </p:cNvPr>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06;p12">
                <a:extLst>
                  <a:ext uri="{FF2B5EF4-FFF2-40B4-BE49-F238E27FC236}">
                    <a16:creationId xmlns:a16="http://schemas.microsoft.com/office/drawing/2014/main" id="{54EAD090-06AE-4009-8930-71328094B5FC}"/>
                  </a:ext>
                </a:extLst>
              </p:cNvPr>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rgbClr val="8EFC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07;p12">
                <a:extLst>
                  <a:ext uri="{FF2B5EF4-FFF2-40B4-BE49-F238E27FC236}">
                    <a16:creationId xmlns:a16="http://schemas.microsoft.com/office/drawing/2014/main" id="{003E9450-3A3A-4A53-BEAA-6FE7615FB89A}"/>
                  </a:ext>
                </a:extLst>
              </p:cNvPr>
              <p:cNvSpPr/>
              <p:nvPr/>
            </p:nvSpPr>
            <p:spPr>
              <a:xfrm>
                <a:off x="4473066" y="338818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8EFC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08;p12">
                <a:extLst>
                  <a:ext uri="{FF2B5EF4-FFF2-40B4-BE49-F238E27FC236}">
                    <a16:creationId xmlns:a16="http://schemas.microsoft.com/office/drawing/2014/main" id="{0985AF71-7394-48DF-AE8B-763E948342FC}"/>
                  </a:ext>
                </a:extLst>
              </p:cNvPr>
              <p:cNvSpPr/>
              <p:nvPr/>
            </p:nvSpPr>
            <p:spPr>
              <a:xfrm>
                <a:off x="4469004" y="3351044"/>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FF99">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09;p12">
                <a:extLst>
                  <a:ext uri="{FF2B5EF4-FFF2-40B4-BE49-F238E27FC236}">
                    <a16:creationId xmlns:a16="http://schemas.microsoft.com/office/drawing/2014/main" id="{E422096C-708A-4EE5-A3C9-E8734021B2A6}"/>
                  </a:ext>
                </a:extLst>
              </p:cNvPr>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rgbClr val="8EFC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10;p12">
                <a:extLst>
                  <a:ext uri="{FF2B5EF4-FFF2-40B4-BE49-F238E27FC236}">
                    <a16:creationId xmlns:a16="http://schemas.microsoft.com/office/drawing/2014/main" id="{99F8603B-B47A-4E2B-8271-73659AEDE1DF}"/>
                  </a:ext>
                </a:extLst>
              </p:cNvPr>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11;p12">
                <a:extLst>
                  <a:ext uri="{FF2B5EF4-FFF2-40B4-BE49-F238E27FC236}">
                    <a16:creationId xmlns:a16="http://schemas.microsoft.com/office/drawing/2014/main" id="{CDEA23DC-D446-4771-B529-8421474A3DFA}"/>
                  </a:ext>
                </a:extLst>
              </p:cNvPr>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8EFC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13;p12">
                <a:extLst>
                  <a:ext uri="{FF2B5EF4-FFF2-40B4-BE49-F238E27FC236}">
                    <a16:creationId xmlns:a16="http://schemas.microsoft.com/office/drawing/2014/main" id="{F49726F2-6AFD-4083-A124-EDA7DA39FD5E}"/>
                  </a:ext>
                </a:extLst>
              </p:cNvPr>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rgbClr val="8EFC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14;p12">
                <a:extLst>
                  <a:ext uri="{FF2B5EF4-FFF2-40B4-BE49-F238E27FC236}">
                    <a16:creationId xmlns:a16="http://schemas.microsoft.com/office/drawing/2014/main" id="{41B402A0-E27F-4837-99F5-6B3D4F1C0EF7}"/>
                  </a:ext>
                </a:extLst>
              </p:cNvPr>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15;p12">
                <a:extLst>
                  <a:ext uri="{FF2B5EF4-FFF2-40B4-BE49-F238E27FC236}">
                    <a16:creationId xmlns:a16="http://schemas.microsoft.com/office/drawing/2014/main" id="{2AC01480-DACE-4A65-B26E-2EA5EBDFC345}"/>
                  </a:ext>
                </a:extLst>
              </p:cNvPr>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rgbClr val="8EFC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16;p12">
                <a:extLst>
                  <a:ext uri="{FF2B5EF4-FFF2-40B4-BE49-F238E27FC236}">
                    <a16:creationId xmlns:a16="http://schemas.microsoft.com/office/drawing/2014/main" id="{1E668847-27BB-4580-B9D5-3EC6E9B54FEB}"/>
                  </a:ext>
                </a:extLst>
              </p:cNvPr>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8EFC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17;p12">
                <a:extLst>
                  <a:ext uri="{FF2B5EF4-FFF2-40B4-BE49-F238E27FC236}">
                    <a16:creationId xmlns:a16="http://schemas.microsoft.com/office/drawing/2014/main" id="{68D4C74E-D38D-4274-9DF1-78632D80266C}"/>
                  </a:ext>
                </a:extLst>
              </p:cNvPr>
              <p:cNvSpPr/>
              <p:nvPr/>
            </p:nvSpPr>
            <p:spPr>
              <a:xfrm>
                <a:off x="4006818" y="4130364"/>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FF99">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18;p12">
                <a:extLst>
                  <a:ext uri="{FF2B5EF4-FFF2-40B4-BE49-F238E27FC236}">
                    <a16:creationId xmlns:a16="http://schemas.microsoft.com/office/drawing/2014/main" id="{412BB091-7EF4-4AC3-8F7A-F58909855422}"/>
                  </a:ext>
                </a:extLst>
              </p:cNvPr>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rgbClr val="8EFC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19;p12">
                <a:extLst>
                  <a:ext uri="{FF2B5EF4-FFF2-40B4-BE49-F238E27FC236}">
                    <a16:creationId xmlns:a16="http://schemas.microsoft.com/office/drawing/2014/main" id="{D939A6A5-358D-4E22-A8A3-D06D816E225F}"/>
                  </a:ext>
                </a:extLst>
              </p:cNvPr>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20;p12">
                <a:extLst>
                  <a:ext uri="{FF2B5EF4-FFF2-40B4-BE49-F238E27FC236}">
                    <a16:creationId xmlns:a16="http://schemas.microsoft.com/office/drawing/2014/main" id="{22B6E910-3424-446F-A64E-AA6829493FB2}"/>
                  </a:ext>
                </a:extLst>
              </p:cNvPr>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21;p12">
                <a:extLst>
                  <a:ext uri="{FF2B5EF4-FFF2-40B4-BE49-F238E27FC236}">
                    <a16:creationId xmlns:a16="http://schemas.microsoft.com/office/drawing/2014/main" id="{68C9C708-D27B-4AD5-ACC9-FF15F9735542}"/>
                  </a:ext>
                </a:extLst>
              </p:cNvPr>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22;p12">
                <a:extLst>
                  <a:ext uri="{FF2B5EF4-FFF2-40B4-BE49-F238E27FC236}">
                    <a16:creationId xmlns:a16="http://schemas.microsoft.com/office/drawing/2014/main" id="{C908F363-D045-4F45-97FD-63042E0BEBBD}"/>
                  </a:ext>
                </a:extLst>
              </p:cNvPr>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23;p12">
                <a:extLst>
                  <a:ext uri="{FF2B5EF4-FFF2-40B4-BE49-F238E27FC236}">
                    <a16:creationId xmlns:a16="http://schemas.microsoft.com/office/drawing/2014/main" id="{5390738B-6A13-4A0D-B5B8-2031A14A1AA1}"/>
                  </a:ext>
                </a:extLst>
              </p:cNvPr>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24;p12">
                <a:extLst>
                  <a:ext uri="{FF2B5EF4-FFF2-40B4-BE49-F238E27FC236}">
                    <a16:creationId xmlns:a16="http://schemas.microsoft.com/office/drawing/2014/main" id="{586BF139-60E1-4A13-9321-7141B56E94F3}"/>
                  </a:ext>
                </a:extLst>
              </p:cNvPr>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25;p12">
                <a:extLst>
                  <a:ext uri="{FF2B5EF4-FFF2-40B4-BE49-F238E27FC236}">
                    <a16:creationId xmlns:a16="http://schemas.microsoft.com/office/drawing/2014/main" id="{C2DBCA99-6E67-45B6-B430-1BBD5A183B72}"/>
                  </a:ext>
                </a:extLst>
              </p:cNvPr>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26;p12">
                <a:extLst>
                  <a:ext uri="{FF2B5EF4-FFF2-40B4-BE49-F238E27FC236}">
                    <a16:creationId xmlns:a16="http://schemas.microsoft.com/office/drawing/2014/main" id="{CD962B5B-5D38-42D8-928C-BC4B36836655}"/>
                  </a:ext>
                </a:extLst>
              </p:cNvPr>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27;p12">
                <a:extLst>
                  <a:ext uri="{FF2B5EF4-FFF2-40B4-BE49-F238E27FC236}">
                    <a16:creationId xmlns:a16="http://schemas.microsoft.com/office/drawing/2014/main" id="{084E62F3-F857-4563-B7ED-91FAE515826E}"/>
                  </a:ext>
                </a:extLst>
              </p:cNvPr>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28;p12">
                <a:extLst>
                  <a:ext uri="{FF2B5EF4-FFF2-40B4-BE49-F238E27FC236}">
                    <a16:creationId xmlns:a16="http://schemas.microsoft.com/office/drawing/2014/main" id="{3A5DFF17-19BC-40CC-A643-66DCE87F1C9A}"/>
                  </a:ext>
                </a:extLst>
              </p:cNvPr>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29;p12">
                <a:extLst>
                  <a:ext uri="{FF2B5EF4-FFF2-40B4-BE49-F238E27FC236}">
                    <a16:creationId xmlns:a16="http://schemas.microsoft.com/office/drawing/2014/main" id="{E469664F-9822-4262-9BFC-A606AC257EC1}"/>
                  </a:ext>
                </a:extLst>
              </p:cNvPr>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0" name="Google Shape;330;p12">
                <a:extLst>
                  <a:ext uri="{FF2B5EF4-FFF2-40B4-BE49-F238E27FC236}">
                    <a16:creationId xmlns:a16="http://schemas.microsoft.com/office/drawing/2014/main" id="{2E4E4CCE-8F61-4BA6-AD72-C2ABED485E08}"/>
                  </a:ext>
                </a:extLst>
              </p:cNvPr>
              <p:cNvGrpSpPr/>
              <p:nvPr/>
            </p:nvGrpSpPr>
            <p:grpSpPr>
              <a:xfrm flipH="1">
                <a:off x="4321768" y="3621401"/>
                <a:ext cx="239005" cy="181217"/>
                <a:chOff x="6621095" y="1452181"/>
                <a:chExt cx="330894" cy="250785"/>
              </a:xfrm>
            </p:grpSpPr>
            <p:sp>
              <p:nvSpPr>
                <p:cNvPr id="393" name="Google Shape;331;p12">
                  <a:extLst>
                    <a:ext uri="{FF2B5EF4-FFF2-40B4-BE49-F238E27FC236}">
                      <a16:creationId xmlns:a16="http://schemas.microsoft.com/office/drawing/2014/main" id="{5BB0AB50-7478-440A-8494-05FBDD1958B0}"/>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32;p12">
                  <a:extLst>
                    <a:ext uri="{FF2B5EF4-FFF2-40B4-BE49-F238E27FC236}">
                      <a16:creationId xmlns:a16="http://schemas.microsoft.com/office/drawing/2014/main" id="{A88A4E45-4EDC-49ED-807F-E44C0B690B93}"/>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33;p12">
                  <a:extLst>
                    <a:ext uri="{FF2B5EF4-FFF2-40B4-BE49-F238E27FC236}">
                      <a16:creationId xmlns:a16="http://schemas.microsoft.com/office/drawing/2014/main" id="{AE2EAFBD-8EAA-4D35-906B-3B83D5984F34}"/>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34;p12">
                  <a:extLst>
                    <a:ext uri="{FF2B5EF4-FFF2-40B4-BE49-F238E27FC236}">
                      <a16:creationId xmlns:a16="http://schemas.microsoft.com/office/drawing/2014/main" id="{38B74EAE-EE97-4082-8206-1D240B991CF8}"/>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35;p12">
                  <a:extLst>
                    <a:ext uri="{FF2B5EF4-FFF2-40B4-BE49-F238E27FC236}">
                      <a16:creationId xmlns:a16="http://schemas.microsoft.com/office/drawing/2014/main" id="{57C4785E-3FE4-451B-A85B-03D4A9FD470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1" name="Google Shape;336;p12">
                <a:extLst>
                  <a:ext uri="{FF2B5EF4-FFF2-40B4-BE49-F238E27FC236}">
                    <a16:creationId xmlns:a16="http://schemas.microsoft.com/office/drawing/2014/main" id="{A5B52A97-B989-4DBE-A1E9-5144B3B068D9}"/>
                  </a:ext>
                </a:extLst>
              </p:cNvPr>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37;p12">
                <a:extLst>
                  <a:ext uri="{FF2B5EF4-FFF2-40B4-BE49-F238E27FC236}">
                    <a16:creationId xmlns:a16="http://schemas.microsoft.com/office/drawing/2014/main" id="{AB461AB6-D75D-45DE-B731-01837448B487}"/>
                  </a:ext>
                </a:extLst>
              </p:cNvPr>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8" name="Google Shape;258;p12">
              <a:extLst>
                <a:ext uri="{FF2B5EF4-FFF2-40B4-BE49-F238E27FC236}">
                  <a16:creationId xmlns:a16="http://schemas.microsoft.com/office/drawing/2014/main" id="{E8A31DED-77E2-428D-A442-A7A3381CA17A}"/>
                </a:ext>
              </a:extLst>
            </p:cNvPr>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4" name="Google Shape;254;p12">
              <a:extLst>
                <a:ext uri="{FF2B5EF4-FFF2-40B4-BE49-F238E27FC236}">
                  <a16:creationId xmlns:a16="http://schemas.microsoft.com/office/drawing/2014/main" id="{84C55072-FB6D-485A-A421-7012FEB7E15B}"/>
                </a:ext>
              </a:extLst>
            </p:cNvPr>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56;p12">
              <a:extLst>
                <a:ext uri="{FF2B5EF4-FFF2-40B4-BE49-F238E27FC236}">
                  <a16:creationId xmlns:a16="http://schemas.microsoft.com/office/drawing/2014/main" id="{E15E4760-79F1-4F74-9104-2D7110235FB6}"/>
                </a:ext>
              </a:extLst>
            </p:cNvPr>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3" name="Google Shape;338;p12">
            <a:extLst>
              <a:ext uri="{FF2B5EF4-FFF2-40B4-BE49-F238E27FC236}">
                <a16:creationId xmlns:a16="http://schemas.microsoft.com/office/drawing/2014/main" id="{09C43379-229D-47B0-A9A9-B3CFCBD0ABC0}"/>
              </a:ext>
            </a:extLst>
          </p:cNvPr>
          <p:cNvSpPr txBox="1">
            <a:spLocks noGrp="1"/>
          </p:cNvSpPr>
          <p:nvPr>
            <p:ph type="ctrTitle"/>
          </p:nvPr>
        </p:nvSpPr>
        <p:spPr>
          <a:xfrm>
            <a:off x="104412" y="1757073"/>
            <a:ext cx="5965124" cy="1416300"/>
          </a:xfrm>
          <a:prstGeom prst="rect">
            <a:avLst/>
          </a:prstGeom>
        </p:spPr>
        <p:txBody>
          <a:bodyPr spcFirstLastPara="1" wrap="square" lIns="0" tIns="0" rIns="0" bIns="0" anchor="ctr" anchorCtr="0">
            <a:noAutofit/>
          </a:bodyPr>
          <a:lstStyle/>
          <a:p>
            <a:pPr algn="l">
              <a:lnSpc>
                <a:spcPct val="90000"/>
              </a:lnSpc>
              <a:buClr>
                <a:schemeClr val="accent2"/>
              </a:buClr>
              <a:buSzPts val="4800"/>
            </a:pPr>
            <a:r>
              <a:rPr lang="fr-FR" sz="4800" b="1" dirty="0">
                <a:solidFill>
                  <a:srgbClr val="3E54A3"/>
                </a:solidFill>
                <a:sym typeface="Raleway SemiBold"/>
              </a:rPr>
              <a:t>DECATHLING-BOK</a:t>
            </a:r>
            <a:endParaRPr sz="4800" b="1" dirty="0">
              <a:solidFill>
                <a:srgbClr val="3E54A3"/>
              </a:solidFill>
              <a:sym typeface="Raleway SemiBold"/>
            </a:endParaRPr>
          </a:p>
        </p:txBody>
      </p:sp>
      <p:pic>
        <p:nvPicPr>
          <p:cNvPr id="5" name="Picture 4">
            <a:extLst>
              <a:ext uri="{FF2B5EF4-FFF2-40B4-BE49-F238E27FC236}">
                <a16:creationId xmlns:a16="http://schemas.microsoft.com/office/drawing/2014/main" id="{38B7F8FD-C8B0-46CD-AB31-B1304E75E9EB}"/>
              </a:ext>
            </a:extLst>
          </p:cNvPr>
          <p:cNvPicPr>
            <a:picLocks noChangeAspect="1"/>
          </p:cNvPicPr>
          <p:nvPr/>
        </p:nvPicPr>
        <p:blipFill>
          <a:blip r:embed="rId5"/>
          <a:stretch>
            <a:fillRect/>
          </a:stretch>
        </p:blipFill>
        <p:spPr>
          <a:xfrm>
            <a:off x="6370273" y="1743046"/>
            <a:ext cx="1840493" cy="1061971"/>
          </a:xfrm>
          <a:prstGeom prst="rect">
            <a:avLst/>
          </a:prstGeom>
          <a:solidFill>
            <a:srgbClr val="FFFFFF"/>
          </a:solidFill>
          <a:ln>
            <a:noFill/>
          </a:ln>
          <a:scene3d>
            <a:camera prst="isometricLeftDown"/>
            <a:lightRig rig="threePt" dir="t"/>
          </a:scene3d>
        </p:spPr>
      </p:pic>
      <p:grpSp>
        <p:nvGrpSpPr>
          <p:cNvPr id="2" name="Group 1">
            <a:extLst>
              <a:ext uri="{FF2B5EF4-FFF2-40B4-BE49-F238E27FC236}">
                <a16:creationId xmlns:a16="http://schemas.microsoft.com/office/drawing/2014/main" id="{A868C4B4-63D3-4FFF-82F7-0EA3B57E5FA3}"/>
              </a:ext>
            </a:extLst>
          </p:cNvPr>
          <p:cNvGrpSpPr/>
          <p:nvPr/>
        </p:nvGrpSpPr>
        <p:grpSpPr>
          <a:xfrm>
            <a:off x="3888837" y="458475"/>
            <a:ext cx="2013450" cy="1655660"/>
            <a:chOff x="3888754" y="157651"/>
            <a:chExt cx="2013450" cy="1655660"/>
          </a:xfrm>
        </p:grpSpPr>
        <p:sp>
          <p:nvSpPr>
            <p:cNvPr id="564" name="Google Shape;187;p28">
              <a:extLst>
                <a:ext uri="{FF2B5EF4-FFF2-40B4-BE49-F238E27FC236}">
                  <a16:creationId xmlns:a16="http://schemas.microsoft.com/office/drawing/2014/main" id="{95687F96-A152-4A61-AB98-AF3D30CE6956}"/>
                </a:ext>
              </a:extLst>
            </p:cNvPr>
            <p:cNvSpPr/>
            <p:nvPr/>
          </p:nvSpPr>
          <p:spPr>
            <a:xfrm>
              <a:off x="4060265" y="880079"/>
              <a:ext cx="1579150" cy="849375"/>
            </a:xfrm>
            <a:custGeom>
              <a:avLst/>
              <a:gdLst/>
              <a:ahLst/>
              <a:cxnLst/>
              <a:rect l="l" t="t" r="r" b="b"/>
              <a:pathLst>
                <a:path w="63166" h="33975" extrusionOk="0">
                  <a:moveTo>
                    <a:pt x="31368" y="1"/>
                  </a:moveTo>
                  <a:cubicBezTo>
                    <a:pt x="28100" y="1"/>
                    <a:pt x="24831" y="313"/>
                    <a:pt x="21709" y="938"/>
                  </a:cubicBezTo>
                  <a:lnTo>
                    <a:pt x="3547" y="11446"/>
                  </a:lnTo>
                  <a:cubicBezTo>
                    <a:pt x="0" y="17395"/>
                    <a:pt x="2336" y="24254"/>
                    <a:pt x="10559" y="29002"/>
                  </a:cubicBezTo>
                  <a:cubicBezTo>
                    <a:pt x="16303" y="32318"/>
                    <a:pt x="23828" y="33975"/>
                    <a:pt x="31354" y="33975"/>
                  </a:cubicBezTo>
                  <a:cubicBezTo>
                    <a:pt x="35770" y="33975"/>
                    <a:pt x="40187" y="33404"/>
                    <a:pt x="44244" y="32264"/>
                  </a:cubicBezTo>
                  <a:lnTo>
                    <a:pt x="57824" y="24423"/>
                  </a:lnTo>
                  <a:cubicBezTo>
                    <a:pt x="63166" y="18089"/>
                    <a:pt x="61288" y="10238"/>
                    <a:pt x="52174" y="4976"/>
                  </a:cubicBezTo>
                  <a:cubicBezTo>
                    <a:pt x="46429" y="1659"/>
                    <a:pt x="38899" y="1"/>
                    <a:pt x="31368" y="1"/>
                  </a:cubicBezTo>
                  <a:close/>
                </a:path>
              </a:pathLst>
            </a:custGeom>
            <a:solidFill>
              <a:srgbClr val="8EFC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90;p28">
              <a:extLst>
                <a:ext uri="{FF2B5EF4-FFF2-40B4-BE49-F238E27FC236}">
                  <a16:creationId xmlns:a16="http://schemas.microsoft.com/office/drawing/2014/main" id="{3B3DC2A7-CAE4-4260-8DEF-2D74A2FCCFCD}"/>
                </a:ext>
              </a:extLst>
            </p:cNvPr>
            <p:cNvSpPr/>
            <p:nvPr/>
          </p:nvSpPr>
          <p:spPr>
            <a:xfrm>
              <a:off x="4235066" y="446064"/>
              <a:ext cx="1222925" cy="1179425"/>
            </a:xfrm>
            <a:custGeom>
              <a:avLst/>
              <a:gdLst/>
              <a:ahLst/>
              <a:cxnLst/>
              <a:rect l="l" t="t" r="r" b="b"/>
              <a:pathLst>
                <a:path w="48917" h="47177" extrusionOk="0">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91;p28">
              <a:extLst>
                <a:ext uri="{FF2B5EF4-FFF2-40B4-BE49-F238E27FC236}">
                  <a16:creationId xmlns:a16="http://schemas.microsoft.com/office/drawing/2014/main" id="{E69FECA8-5677-4D8B-90A6-5153306289BD}"/>
                </a:ext>
              </a:extLst>
            </p:cNvPr>
            <p:cNvSpPr/>
            <p:nvPr/>
          </p:nvSpPr>
          <p:spPr>
            <a:xfrm>
              <a:off x="3888754" y="157651"/>
              <a:ext cx="2013450" cy="1162475"/>
            </a:xfrm>
            <a:custGeom>
              <a:avLst/>
              <a:gdLst/>
              <a:ahLst/>
              <a:cxnLst/>
              <a:rect l="l" t="t" r="r" b="b"/>
              <a:pathLst>
                <a:path w="80538" h="46499" extrusionOk="0">
                  <a:moveTo>
                    <a:pt x="40270" y="0"/>
                  </a:moveTo>
                  <a:lnTo>
                    <a:pt x="1" y="23249"/>
                  </a:lnTo>
                  <a:lnTo>
                    <a:pt x="40270" y="46498"/>
                  </a:lnTo>
                  <a:lnTo>
                    <a:pt x="80538" y="23249"/>
                  </a:lnTo>
                  <a:lnTo>
                    <a:pt x="40270" y="0"/>
                  </a:lnTo>
                  <a:close/>
                </a:path>
              </a:pathLst>
            </a:custGeom>
            <a:solidFill>
              <a:srgbClr val="3E5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93;p28">
              <a:extLst>
                <a:ext uri="{FF2B5EF4-FFF2-40B4-BE49-F238E27FC236}">
                  <a16:creationId xmlns:a16="http://schemas.microsoft.com/office/drawing/2014/main" id="{EAB53E38-E0AC-464A-B5D0-2C8CD9E145A3}"/>
                </a:ext>
              </a:extLst>
            </p:cNvPr>
            <p:cNvSpPr/>
            <p:nvPr/>
          </p:nvSpPr>
          <p:spPr>
            <a:xfrm>
              <a:off x="3892924" y="734420"/>
              <a:ext cx="1006775" cy="622750"/>
            </a:xfrm>
            <a:custGeom>
              <a:avLst/>
              <a:gdLst/>
              <a:ahLst/>
              <a:cxnLst/>
              <a:rect l="l" t="t" r="r" b="b"/>
              <a:pathLst>
                <a:path w="40271" h="24910" extrusionOk="0">
                  <a:moveTo>
                    <a:pt x="1" y="0"/>
                  </a:moveTo>
                  <a:lnTo>
                    <a:pt x="1" y="1661"/>
                  </a:lnTo>
                  <a:lnTo>
                    <a:pt x="40270" y="24910"/>
                  </a:lnTo>
                  <a:lnTo>
                    <a:pt x="40270" y="23249"/>
                  </a:lnTo>
                  <a:lnTo>
                    <a:pt x="1" y="0"/>
                  </a:lnTo>
                  <a:close/>
                </a:path>
              </a:pathLst>
            </a:custGeom>
            <a:solidFill>
              <a:srgbClr val="122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95;p28">
              <a:extLst>
                <a:ext uri="{FF2B5EF4-FFF2-40B4-BE49-F238E27FC236}">
                  <a16:creationId xmlns:a16="http://schemas.microsoft.com/office/drawing/2014/main" id="{36524F56-1A76-47A5-9C1E-7B4033C319E0}"/>
                </a:ext>
              </a:extLst>
            </p:cNvPr>
            <p:cNvSpPr/>
            <p:nvPr/>
          </p:nvSpPr>
          <p:spPr>
            <a:xfrm>
              <a:off x="4277349" y="953134"/>
              <a:ext cx="1220875" cy="415225"/>
            </a:xfrm>
            <a:custGeom>
              <a:avLst/>
              <a:gdLst/>
              <a:ahLst/>
              <a:cxnLst/>
              <a:rect l="l" t="t" r="r" b="b"/>
              <a:pathLst>
                <a:path w="48835" h="16609" extrusionOk="0">
                  <a:moveTo>
                    <a:pt x="1" y="1"/>
                  </a:moveTo>
                  <a:lnTo>
                    <a:pt x="24451" y="16608"/>
                  </a:lnTo>
                  <a:lnTo>
                    <a:pt x="48835" y="39"/>
                  </a:lnTo>
                  <a:lnTo>
                    <a:pt x="24451" y="14117"/>
                  </a:lnTo>
                  <a:lnTo>
                    <a:pt x="1" y="1"/>
                  </a:lnTo>
                  <a:close/>
                </a:path>
              </a:pathLst>
            </a:custGeom>
            <a:solidFill>
              <a:srgbClr val="031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01;p28">
              <a:extLst>
                <a:ext uri="{FF2B5EF4-FFF2-40B4-BE49-F238E27FC236}">
                  <a16:creationId xmlns:a16="http://schemas.microsoft.com/office/drawing/2014/main" id="{C609B621-A75C-4A20-BAC5-58D91C2BB96F}"/>
                </a:ext>
              </a:extLst>
            </p:cNvPr>
            <p:cNvSpPr/>
            <p:nvPr/>
          </p:nvSpPr>
          <p:spPr>
            <a:xfrm>
              <a:off x="4825417" y="723745"/>
              <a:ext cx="578075" cy="800275"/>
            </a:xfrm>
            <a:custGeom>
              <a:avLst/>
              <a:gdLst/>
              <a:ahLst/>
              <a:cxnLst/>
              <a:rect l="l" t="t" r="r" b="b"/>
              <a:pathLst>
                <a:path w="23123" h="32011" extrusionOk="0">
                  <a:moveTo>
                    <a:pt x="810" y="0"/>
                  </a:moveTo>
                  <a:cubicBezTo>
                    <a:pt x="564" y="0"/>
                    <a:pt x="325" y="129"/>
                    <a:pt x="194" y="357"/>
                  </a:cubicBezTo>
                  <a:cubicBezTo>
                    <a:pt x="0" y="698"/>
                    <a:pt x="119" y="1131"/>
                    <a:pt x="458" y="1323"/>
                  </a:cubicBezTo>
                  <a:lnTo>
                    <a:pt x="20638" y="12836"/>
                  </a:lnTo>
                  <a:cubicBezTo>
                    <a:pt x="21298" y="13214"/>
                    <a:pt x="21705" y="13917"/>
                    <a:pt x="21705" y="14678"/>
                  </a:cubicBezTo>
                  <a:lnTo>
                    <a:pt x="21705" y="31304"/>
                  </a:lnTo>
                  <a:cubicBezTo>
                    <a:pt x="21705" y="31695"/>
                    <a:pt x="22023" y="32010"/>
                    <a:pt x="22414" y="32010"/>
                  </a:cubicBezTo>
                  <a:cubicBezTo>
                    <a:pt x="22805" y="32010"/>
                    <a:pt x="23122" y="31695"/>
                    <a:pt x="23122" y="31304"/>
                  </a:cubicBezTo>
                  <a:lnTo>
                    <a:pt x="23122" y="14678"/>
                  </a:lnTo>
                  <a:cubicBezTo>
                    <a:pt x="23120" y="13408"/>
                    <a:pt x="22440" y="12237"/>
                    <a:pt x="21339" y="11607"/>
                  </a:cubicBezTo>
                  <a:lnTo>
                    <a:pt x="1160" y="93"/>
                  </a:lnTo>
                  <a:cubicBezTo>
                    <a:pt x="1049" y="30"/>
                    <a:pt x="929" y="0"/>
                    <a:pt x="810" y="0"/>
                  </a:cubicBezTo>
                  <a:close/>
                </a:path>
              </a:pathLst>
            </a:custGeom>
            <a:solidFill>
              <a:srgbClr val="BB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96;p28">
              <a:extLst>
                <a:ext uri="{FF2B5EF4-FFF2-40B4-BE49-F238E27FC236}">
                  <a16:creationId xmlns:a16="http://schemas.microsoft.com/office/drawing/2014/main" id="{3F0BF0AB-1F9F-4FC0-82C2-5C5AFFC182CC}"/>
                </a:ext>
              </a:extLst>
            </p:cNvPr>
            <p:cNvSpPr/>
            <p:nvPr/>
          </p:nvSpPr>
          <p:spPr>
            <a:xfrm>
              <a:off x="5319617" y="1478511"/>
              <a:ext cx="143850" cy="334800"/>
            </a:xfrm>
            <a:custGeom>
              <a:avLst/>
              <a:gdLst/>
              <a:ahLst/>
              <a:cxnLst/>
              <a:rect l="l" t="t" r="r" b="b"/>
              <a:pathLst>
                <a:path w="5754" h="13392" extrusionOk="0">
                  <a:moveTo>
                    <a:pt x="1812" y="0"/>
                  </a:moveTo>
                  <a:lnTo>
                    <a:pt x="1" y="11731"/>
                  </a:lnTo>
                  <a:cubicBezTo>
                    <a:pt x="1" y="12838"/>
                    <a:pt x="1439" y="13391"/>
                    <a:pt x="2877" y="13391"/>
                  </a:cubicBezTo>
                  <a:cubicBezTo>
                    <a:pt x="4315" y="13391"/>
                    <a:pt x="5753" y="12838"/>
                    <a:pt x="5753" y="11731"/>
                  </a:cubicBezTo>
                  <a:lnTo>
                    <a:pt x="4026" y="0"/>
                  </a:lnTo>
                  <a:cubicBezTo>
                    <a:pt x="3788" y="177"/>
                    <a:pt x="3358" y="271"/>
                    <a:pt x="2922" y="271"/>
                  </a:cubicBezTo>
                  <a:cubicBezTo>
                    <a:pt x="2502" y="271"/>
                    <a:pt x="2077" y="184"/>
                    <a:pt x="1812" y="0"/>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bensound-dreams">
            <a:hlinkClick r:id="" action="ppaction://media"/>
            <a:extLst>
              <a:ext uri="{FF2B5EF4-FFF2-40B4-BE49-F238E27FC236}">
                <a16:creationId xmlns:a16="http://schemas.microsoft.com/office/drawing/2014/main" id="{38C334E6-AEAC-496C-95BE-95946B1BE5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43027" y="152044"/>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1" presetClass="entr" presetSubtype="0" fill="hold" grpId="0" nodeType="withEffect">
                                  <p:stCondLst>
                                    <p:cond delay="0"/>
                                  </p:stCondLst>
                                  <p:iterate type="lt">
                                    <p:tmPct val="10000"/>
                                  </p:iterate>
                                  <p:childTnLst>
                                    <p:set>
                                      <p:cBhvr>
                                        <p:cTn id="8" dur="1" fill="hold">
                                          <p:stCondLst>
                                            <p:cond delay="0"/>
                                          </p:stCondLst>
                                        </p:cTn>
                                        <p:tgtEl>
                                          <p:spTgt spid="563"/>
                                        </p:tgtEl>
                                        <p:attrNameLst>
                                          <p:attrName>style.visibility</p:attrName>
                                        </p:attrNameLst>
                                      </p:cBhvr>
                                      <p:to>
                                        <p:strVal val="visible"/>
                                      </p:to>
                                    </p:set>
                                    <p:anim calcmode="lin" valueType="num">
                                      <p:cBhvr>
                                        <p:cTn id="9" dur="500" fill="hold"/>
                                        <p:tgtEl>
                                          <p:spTgt spid="563"/>
                                        </p:tgtEl>
                                        <p:attrNameLst>
                                          <p:attrName>ppt_x</p:attrName>
                                        </p:attrNameLst>
                                      </p:cBhvr>
                                      <p:tavLst>
                                        <p:tav tm="0">
                                          <p:val>
                                            <p:strVal val="#ppt_x"/>
                                          </p:val>
                                        </p:tav>
                                        <p:tav tm="50000">
                                          <p:val>
                                            <p:strVal val="#ppt_x+.1"/>
                                          </p:val>
                                        </p:tav>
                                        <p:tav tm="100000">
                                          <p:val>
                                            <p:strVal val="#ppt_x"/>
                                          </p:val>
                                        </p:tav>
                                      </p:tavLst>
                                    </p:anim>
                                    <p:anim calcmode="lin" valueType="num">
                                      <p:cBhvr>
                                        <p:cTn id="10" dur="500" fill="hold"/>
                                        <p:tgtEl>
                                          <p:spTgt spid="563"/>
                                        </p:tgtEl>
                                        <p:attrNameLst>
                                          <p:attrName>ppt_y</p:attrName>
                                        </p:attrNameLst>
                                      </p:cBhvr>
                                      <p:tavLst>
                                        <p:tav tm="0">
                                          <p:val>
                                            <p:strVal val="#ppt_y"/>
                                          </p:val>
                                        </p:tav>
                                        <p:tav tm="100000">
                                          <p:val>
                                            <p:strVal val="#ppt_y"/>
                                          </p:val>
                                        </p:tav>
                                      </p:tavLst>
                                    </p:anim>
                                    <p:anim calcmode="lin" valueType="num">
                                      <p:cBhvr>
                                        <p:cTn id="11" dur="500" fill="hold"/>
                                        <p:tgtEl>
                                          <p:spTgt spid="563"/>
                                        </p:tgtEl>
                                        <p:attrNameLst>
                                          <p:attrName>ppt_h</p:attrName>
                                        </p:attrNameLst>
                                      </p:cBhvr>
                                      <p:tavLst>
                                        <p:tav tm="0">
                                          <p:val>
                                            <p:strVal val="#ppt_h/10"/>
                                          </p:val>
                                        </p:tav>
                                        <p:tav tm="50000">
                                          <p:val>
                                            <p:strVal val="#ppt_h+.01"/>
                                          </p:val>
                                        </p:tav>
                                        <p:tav tm="100000">
                                          <p:val>
                                            <p:strVal val="#ppt_h"/>
                                          </p:val>
                                        </p:tav>
                                      </p:tavLst>
                                    </p:anim>
                                    <p:anim calcmode="lin" valueType="num">
                                      <p:cBhvr>
                                        <p:cTn id="12" dur="500" fill="hold"/>
                                        <p:tgtEl>
                                          <p:spTgt spid="563"/>
                                        </p:tgtEl>
                                        <p:attrNameLst>
                                          <p:attrName>ppt_w</p:attrName>
                                        </p:attrNameLst>
                                      </p:cBhvr>
                                      <p:tavLst>
                                        <p:tav tm="0">
                                          <p:val>
                                            <p:strVal val="#ppt_w/10"/>
                                          </p:val>
                                        </p:tav>
                                        <p:tav tm="50000">
                                          <p:val>
                                            <p:strVal val="#ppt_w+.01"/>
                                          </p:val>
                                        </p:tav>
                                        <p:tav tm="100000">
                                          <p:val>
                                            <p:strVal val="#ppt_w"/>
                                          </p:val>
                                        </p:tav>
                                      </p:tavLst>
                                    </p:anim>
                                    <p:animEffect transition="in" filter="fade">
                                      <p:cBhvr>
                                        <p:cTn id="13" dur="500" tmFilter="0,0; .5, 1; 1, 1"/>
                                        <p:tgtEl>
                                          <p:spTgt spid="563"/>
                                        </p:tgtEl>
                                      </p:cBhvr>
                                    </p:animEffect>
                                  </p:childTnLst>
                                </p:cTn>
                              </p:par>
                            </p:childTnLst>
                          </p:cTn>
                        </p:par>
                        <p:par>
                          <p:cTn id="14" fill="hold">
                            <p:stCondLst>
                              <p:cond delay="1150"/>
                            </p:stCondLst>
                            <p:childTnLst>
                              <p:par>
                                <p:cTn id="15" presetID="26"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80">
                                          <p:stCondLst>
                                            <p:cond delay="0"/>
                                          </p:stCondLst>
                                        </p:cTn>
                                        <p:tgtEl>
                                          <p:spTgt spid="2"/>
                                        </p:tgtEl>
                                      </p:cBhvr>
                                    </p:animEffect>
                                    <p:anim calcmode="lin" valueType="num">
                                      <p:cBhvr>
                                        <p:cTn id="1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3" dur="26">
                                          <p:stCondLst>
                                            <p:cond delay="650"/>
                                          </p:stCondLst>
                                        </p:cTn>
                                        <p:tgtEl>
                                          <p:spTgt spid="2"/>
                                        </p:tgtEl>
                                      </p:cBhvr>
                                      <p:to x="100000" y="60000"/>
                                    </p:animScale>
                                    <p:animScale>
                                      <p:cBhvr>
                                        <p:cTn id="24" dur="166" decel="50000">
                                          <p:stCondLst>
                                            <p:cond delay="676"/>
                                          </p:stCondLst>
                                        </p:cTn>
                                        <p:tgtEl>
                                          <p:spTgt spid="2"/>
                                        </p:tgtEl>
                                      </p:cBhvr>
                                      <p:to x="100000" y="100000"/>
                                    </p:animScale>
                                    <p:animScale>
                                      <p:cBhvr>
                                        <p:cTn id="25" dur="26">
                                          <p:stCondLst>
                                            <p:cond delay="1312"/>
                                          </p:stCondLst>
                                        </p:cTn>
                                        <p:tgtEl>
                                          <p:spTgt spid="2"/>
                                        </p:tgtEl>
                                      </p:cBhvr>
                                      <p:to x="100000" y="80000"/>
                                    </p:animScale>
                                    <p:animScale>
                                      <p:cBhvr>
                                        <p:cTn id="26" dur="166" decel="50000">
                                          <p:stCondLst>
                                            <p:cond delay="1338"/>
                                          </p:stCondLst>
                                        </p:cTn>
                                        <p:tgtEl>
                                          <p:spTgt spid="2"/>
                                        </p:tgtEl>
                                      </p:cBhvr>
                                      <p:to x="100000" y="100000"/>
                                    </p:animScale>
                                    <p:animScale>
                                      <p:cBhvr>
                                        <p:cTn id="27" dur="26">
                                          <p:stCondLst>
                                            <p:cond delay="1642"/>
                                          </p:stCondLst>
                                        </p:cTn>
                                        <p:tgtEl>
                                          <p:spTgt spid="2"/>
                                        </p:tgtEl>
                                      </p:cBhvr>
                                      <p:to x="100000" y="90000"/>
                                    </p:animScale>
                                    <p:animScale>
                                      <p:cBhvr>
                                        <p:cTn id="28" dur="166" decel="50000">
                                          <p:stCondLst>
                                            <p:cond delay="1668"/>
                                          </p:stCondLst>
                                        </p:cTn>
                                        <p:tgtEl>
                                          <p:spTgt spid="2"/>
                                        </p:tgtEl>
                                      </p:cBhvr>
                                      <p:to x="100000" y="100000"/>
                                    </p:animScale>
                                    <p:animScale>
                                      <p:cBhvr>
                                        <p:cTn id="29" dur="26">
                                          <p:stCondLst>
                                            <p:cond delay="1808"/>
                                          </p:stCondLst>
                                        </p:cTn>
                                        <p:tgtEl>
                                          <p:spTgt spid="2"/>
                                        </p:tgtEl>
                                      </p:cBhvr>
                                      <p:to x="100000" y="95000"/>
                                    </p:animScale>
                                    <p:animScale>
                                      <p:cBhvr>
                                        <p:cTn id="30" dur="166" decel="50000">
                                          <p:stCondLst>
                                            <p:cond delay="1834"/>
                                          </p:stCondLst>
                                        </p:cTn>
                                        <p:tgtEl>
                                          <p:spTgt spid="2"/>
                                        </p:tgtEl>
                                      </p:cBhvr>
                                      <p:to x="100000" y="100000"/>
                                    </p:animScale>
                                  </p:childTnLst>
                                </p:cTn>
                              </p:par>
                              <p:par>
                                <p:cTn id="31" presetID="32" presetClass="emph" presetSubtype="0" repeatCount="indefinite" fill="hold" nodeType="withEffect">
                                  <p:stCondLst>
                                    <p:cond delay="0"/>
                                  </p:stCondLst>
                                  <p:childTnLst>
                                    <p:animRot by="120000">
                                      <p:cBhvr>
                                        <p:cTn id="32" dur="100" fill="hold">
                                          <p:stCondLst>
                                            <p:cond delay="0"/>
                                          </p:stCondLst>
                                        </p:cTn>
                                        <p:tgtEl>
                                          <p:spTgt spid="2"/>
                                        </p:tgtEl>
                                        <p:attrNameLst>
                                          <p:attrName>r</p:attrName>
                                        </p:attrNameLst>
                                      </p:cBhvr>
                                    </p:animRot>
                                    <p:animRot by="-240000">
                                      <p:cBhvr>
                                        <p:cTn id="33" dur="200" fill="hold">
                                          <p:stCondLst>
                                            <p:cond delay="200"/>
                                          </p:stCondLst>
                                        </p:cTn>
                                        <p:tgtEl>
                                          <p:spTgt spid="2"/>
                                        </p:tgtEl>
                                        <p:attrNameLst>
                                          <p:attrName>r</p:attrName>
                                        </p:attrNameLst>
                                      </p:cBhvr>
                                    </p:animRot>
                                    <p:animRot by="240000">
                                      <p:cBhvr>
                                        <p:cTn id="34" dur="200" fill="hold">
                                          <p:stCondLst>
                                            <p:cond delay="400"/>
                                          </p:stCondLst>
                                        </p:cTn>
                                        <p:tgtEl>
                                          <p:spTgt spid="2"/>
                                        </p:tgtEl>
                                        <p:attrNameLst>
                                          <p:attrName>r</p:attrName>
                                        </p:attrNameLst>
                                      </p:cBhvr>
                                    </p:animRot>
                                    <p:animRot by="-240000">
                                      <p:cBhvr>
                                        <p:cTn id="35" dur="200" fill="hold">
                                          <p:stCondLst>
                                            <p:cond delay="600"/>
                                          </p:stCondLst>
                                        </p:cTn>
                                        <p:tgtEl>
                                          <p:spTgt spid="2"/>
                                        </p:tgtEl>
                                        <p:attrNameLst>
                                          <p:attrName>r</p:attrName>
                                        </p:attrNameLst>
                                      </p:cBhvr>
                                    </p:animRot>
                                    <p:animRot by="120000">
                                      <p:cBhvr>
                                        <p:cTn id="3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7" repeatCount="indefinite" fill="remove" display="0">
                  <p:stCondLst>
                    <p:cond delay="indefinite"/>
                  </p:stCondLst>
                  <p:endCondLst>
                    <p:cond evt="onStopAudio" delay="0">
                      <p:tgtEl>
                        <p:sldTgt/>
                      </p:tgtEl>
                    </p:cond>
                  </p:endCondLst>
                </p:cTn>
                <p:tgtEl>
                  <p:spTgt spid="3"/>
                </p:tgtEl>
              </p:cMediaNode>
            </p:audio>
          </p:childTnLst>
        </p:cTn>
      </p:par>
    </p:tnLst>
    <p:bldLst>
      <p:bldP spid="56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30"/>
          <p:cNvSpPr txBox="1">
            <a:spLocks noGrp="1"/>
          </p:cNvSpPr>
          <p:nvPr>
            <p:ph type="body" idx="1"/>
          </p:nvPr>
        </p:nvSpPr>
        <p:spPr>
          <a:xfrm>
            <a:off x="322531" y="576180"/>
            <a:ext cx="6778703" cy="3848850"/>
          </a:xfrm>
          <a:prstGeom prst="rect">
            <a:avLst/>
          </a:prstGeom>
        </p:spPr>
        <p:txBody>
          <a:bodyPr spcFirstLastPara="1" wrap="square" lIns="0" tIns="0" rIns="0" bIns="0" anchor="t" anchorCtr="0">
            <a:noAutofit/>
          </a:bodyPr>
          <a:lstStyle/>
          <a:p>
            <a:r>
              <a:rPr lang="fr-FR" sz="2400" b="1" dirty="0">
                <a:solidFill>
                  <a:schemeClr val="accent6">
                    <a:lumMod val="75000"/>
                  </a:schemeClr>
                </a:solidFill>
                <a:latin typeface="Lilita One" panose="020B0604020202020204" charset="0"/>
                <a:cs typeface="Lilita One" panose="020B0604020202020204" charset="0"/>
              </a:rPr>
              <a:t> L’objectif de Décathlon est :</a:t>
            </a:r>
          </a:p>
          <a:p>
            <a:pPr algn="ctr"/>
            <a:endParaRPr lang="fr-FR" sz="2000" b="1" dirty="0">
              <a:solidFill>
                <a:srgbClr val="3494BA"/>
              </a:solidFill>
            </a:endParaRPr>
          </a:p>
          <a:p>
            <a:pPr algn="ctr"/>
            <a:r>
              <a:rPr lang="fr-FR" sz="2800" b="1" dirty="0">
                <a:solidFill>
                  <a:srgbClr val="3494BA"/>
                </a:solidFill>
              </a:rPr>
              <a:t>«  Rendre durablement le plaisir </a:t>
            </a:r>
          </a:p>
          <a:p>
            <a:pPr algn="ctr"/>
            <a:r>
              <a:rPr lang="fr-FR" sz="2800" b="1" dirty="0">
                <a:solidFill>
                  <a:srgbClr val="3494BA"/>
                </a:solidFill>
              </a:rPr>
              <a:t>et les bienfaits de la pratique </a:t>
            </a:r>
          </a:p>
          <a:p>
            <a:pPr algn="ctr"/>
            <a:r>
              <a:rPr lang="fr-FR" sz="2800" b="1" dirty="0">
                <a:solidFill>
                  <a:srgbClr val="3494BA"/>
                </a:solidFill>
              </a:rPr>
              <a:t>des sports accessibles au </a:t>
            </a:r>
          </a:p>
          <a:p>
            <a:pPr algn="ctr"/>
            <a:r>
              <a:rPr lang="fr-FR" sz="2800" b="1" dirty="0">
                <a:solidFill>
                  <a:srgbClr val="3494BA"/>
                </a:solidFill>
              </a:rPr>
              <a:t>plus grand nombre  »</a:t>
            </a:r>
          </a:p>
        </p:txBody>
      </p:sp>
      <p:sp>
        <p:nvSpPr>
          <p:cNvPr id="1747" name="Google Shape;1747;p3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1748" name="Google Shape;1748;p30"/>
          <p:cNvGrpSpPr/>
          <p:nvPr/>
        </p:nvGrpSpPr>
        <p:grpSpPr>
          <a:xfrm>
            <a:off x="6645105" y="1650566"/>
            <a:ext cx="2388779" cy="2844653"/>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2" name="Group 211">
            <a:extLst>
              <a:ext uri="{FF2B5EF4-FFF2-40B4-BE49-F238E27FC236}">
                <a16:creationId xmlns:a16="http://schemas.microsoft.com/office/drawing/2014/main" id="{C14193F5-921F-4154-A11F-69311160E8C6}"/>
              </a:ext>
            </a:extLst>
          </p:cNvPr>
          <p:cNvGrpSpPr/>
          <p:nvPr/>
        </p:nvGrpSpPr>
        <p:grpSpPr>
          <a:xfrm>
            <a:off x="1995136" y="4875300"/>
            <a:ext cx="714221" cy="472717"/>
            <a:chOff x="6718870" y="2767967"/>
            <a:chExt cx="714221" cy="472717"/>
          </a:xfrm>
        </p:grpSpPr>
        <p:sp>
          <p:nvSpPr>
            <p:cNvPr id="213" name="Google Shape;1951;p30">
              <a:extLst>
                <a:ext uri="{FF2B5EF4-FFF2-40B4-BE49-F238E27FC236}">
                  <a16:creationId xmlns:a16="http://schemas.microsoft.com/office/drawing/2014/main" id="{1E33AD6E-4AA2-49EE-9482-A5FF71832FFA}"/>
                </a:ext>
              </a:extLst>
            </p:cNvPr>
            <p:cNvSpPr/>
            <p:nvPr/>
          </p:nvSpPr>
          <p:spPr>
            <a:xfrm>
              <a:off x="6718870" y="3132474"/>
              <a:ext cx="116957" cy="53024"/>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1952;p30">
              <a:extLst>
                <a:ext uri="{FF2B5EF4-FFF2-40B4-BE49-F238E27FC236}">
                  <a16:creationId xmlns:a16="http://schemas.microsoft.com/office/drawing/2014/main" id="{D4B48F9A-BC97-4AA8-9B6A-36484DDAFBDB}"/>
                </a:ext>
              </a:extLst>
            </p:cNvPr>
            <p:cNvSpPr/>
            <p:nvPr/>
          </p:nvSpPr>
          <p:spPr>
            <a:xfrm rot="19798236">
              <a:off x="6756533" y="3176835"/>
              <a:ext cx="15005" cy="27739"/>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1953;p30">
              <a:extLst>
                <a:ext uri="{FF2B5EF4-FFF2-40B4-BE49-F238E27FC236}">
                  <a16:creationId xmlns:a16="http://schemas.microsoft.com/office/drawing/2014/main" id="{A0B5E584-CFC9-4A5F-81E4-D3E4FB0950A6}"/>
                </a:ext>
              </a:extLst>
            </p:cNvPr>
            <p:cNvSpPr/>
            <p:nvPr/>
          </p:nvSpPr>
          <p:spPr>
            <a:xfrm rot="19798236">
              <a:off x="7418086" y="2767967"/>
              <a:ext cx="15005" cy="27739"/>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1954;p30">
              <a:extLst>
                <a:ext uri="{FF2B5EF4-FFF2-40B4-BE49-F238E27FC236}">
                  <a16:creationId xmlns:a16="http://schemas.microsoft.com/office/drawing/2014/main" id="{9A25AF7F-1C2B-47E5-8AA3-6320B2FD6A27}"/>
                </a:ext>
              </a:extLst>
            </p:cNvPr>
            <p:cNvSpPr/>
            <p:nvPr/>
          </p:nvSpPr>
          <p:spPr>
            <a:xfrm>
              <a:off x="6770905" y="3138334"/>
              <a:ext cx="94055" cy="102350"/>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1955;p30">
              <a:extLst>
                <a:ext uri="{FF2B5EF4-FFF2-40B4-BE49-F238E27FC236}">
                  <a16:creationId xmlns:a16="http://schemas.microsoft.com/office/drawing/2014/main" id="{83E57E1E-B828-4494-A049-8E7FFEED8F74}"/>
                </a:ext>
              </a:extLst>
            </p:cNvPr>
            <p:cNvSpPr/>
            <p:nvPr/>
          </p:nvSpPr>
          <p:spPr>
            <a:xfrm>
              <a:off x="6757376" y="2769610"/>
              <a:ext cx="674580" cy="433013"/>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50139266-F019-44BF-82C3-2C72A37CA4E8}"/>
              </a:ext>
            </a:extLst>
          </p:cNvPr>
          <p:cNvSpPr/>
          <p:nvPr/>
        </p:nvSpPr>
        <p:spPr>
          <a:xfrm>
            <a:off x="1097263" y="3931851"/>
            <a:ext cx="2152837" cy="15026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746">
                                            <p:txEl>
                                              <p:pRg st="0" end="0"/>
                                            </p:txEl>
                                          </p:spTgt>
                                        </p:tgtEl>
                                        <p:attrNameLst>
                                          <p:attrName>style.visibility</p:attrName>
                                        </p:attrNameLst>
                                      </p:cBhvr>
                                      <p:to>
                                        <p:strVal val="visible"/>
                                      </p:to>
                                    </p:set>
                                    <p:animEffect transition="in" filter="wipe(up)">
                                      <p:cBhvr>
                                        <p:cTn id="7" dur="500"/>
                                        <p:tgtEl>
                                          <p:spTgt spid="1746">
                                            <p:txEl>
                                              <p:pRg st="0" end="0"/>
                                            </p:txEl>
                                          </p:spTgt>
                                        </p:tgtEl>
                                      </p:cBhvr>
                                    </p:animEffect>
                                  </p:childTnLst>
                                </p:cTn>
                              </p:par>
                            </p:childTnLst>
                          </p:cTn>
                        </p:par>
                        <p:par>
                          <p:cTn id="8" fill="hold">
                            <p:stCondLst>
                              <p:cond delay="500"/>
                            </p:stCondLst>
                            <p:childTnLst>
                              <p:par>
                                <p:cTn id="9" presetID="56" presetClass="path" presetSubtype="0" accel="50000" decel="50000" fill="hold" nodeType="afterEffect">
                                  <p:stCondLst>
                                    <p:cond delay="0"/>
                                  </p:stCondLst>
                                  <p:childTnLst>
                                    <p:animMotion origin="layout" path="M -1.66667E-6 2.83951E-6 L 0.51268 -0.3892 " pathEditMode="relative" rAng="0" ptsTypes="AA">
                                      <p:cBhvr>
                                        <p:cTn id="10" dur="1000" fill="hold"/>
                                        <p:tgtEl>
                                          <p:spTgt spid="212"/>
                                        </p:tgtEl>
                                        <p:attrNameLst>
                                          <p:attrName>ppt_x</p:attrName>
                                          <p:attrName>ppt_y</p:attrName>
                                        </p:attrNameLst>
                                      </p:cBhvr>
                                      <p:rCtr x="25625" y="-19475"/>
                                    </p:animMotion>
                                  </p:childTnLst>
                                </p:cTn>
                              </p:par>
                            </p:childTnLst>
                          </p:cTn>
                        </p:par>
                        <p:par>
                          <p:cTn id="11" fill="hold">
                            <p:stCondLst>
                              <p:cond delay="1500"/>
                            </p:stCondLst>
                            <p:childTnLst>
                              <p:par>
                                <p:cTn id="12" presetID="22" presetClass="entr" presetSubtype="1" fill="hold" grpId="0" nodeType="afterEffect">
                                  <p:stCondLst>
                                    <p:cond delay="0"/>
                                  </p:stCondLst>
                                  <p:childTnLst>
                                    <p:set>
                                      <p:cBhvr>
                                        <p:cTn id="13" dur="1" fill="hold">
                                          <p:stCondLst>
                                            <p:cond delay="0"/>
                                          </p:stCondLst>
                                        </p:cTn>
                                        <p:tgtEl>
                                          <p:spTgt spid="1746">
                                            <p:txEl>
                                              <p:pRg st="2" end="2"/>
                                            </p:txEl>
                                          </p:spTgt>
                                        </p:tgtEl>
                                        <p:attrNameLst>
                                          <p:attrName>style.visibility</p:attrName>
                                        </p:attrNameLst>
                                      </p:cBhvr>
                                      <p:to>
                                        <p:strVal val="visible"/>
                                      </p:to>
                                    </p:set>
                                    <p:animEffect transition="in" filter="wipe(up)">
                                      <p:cBhvr>
                                        <p:cTn id="14" dur="500"/>
                                        <p:tgtEl>
                                          <p:spTgt spid="1746">
                                            <p:txEl>
                                              <p:pRg st="2" end="2"/>
                                            </p:txEl>
                                          </p:spTgt>
                                        </p:tgtEl>
                                      </p:cBhvr>
                                    </p:animEffect>
                                  </p:childTnLst>
                                </p:cTn>
                              </p:par>
                            </p:childTnLst>
                          </p:cTn>
                        </p:par>
                        <p:par>
                          <p:cTn id="15" fill="hold">
                            <p:stCondLst>
                              <p:cond delay="2000"/>
                            </p:stCondLst>
                            <p:childTnLst>
                              <p:par>
                                <p:cTn id="16" presetID="22" presetClass="entr" presetSubtype="1" fill="hold" grpId="0" nodeType="afterEffect">
                                  <p:stCondLst>
                                    <p:cond delay="0"/>
                                  </p:stCondLst>
                                  <p:childTnLst>
                                    <p:set>
                                      <p:cBhvr>
                                        <p:cTn id="17" dur="1" fill="hold">
                                          <p:stCondLst>
                                            <p:cond delay="0"/>
                                          </p:stCondLst>
                                        </p:cTn>
                                        <p:tgtEl>
                                          <p:spTgt spid="1746">
                                            <p:txEl>
                                              <p:pRg st="3" end="3"/>
                                            </p:txEl>
                                          </p:spTgt>
                                        </p:tgtEl>
                                        <p:attrNameLst>
                                          <p:attrName>style.visibility</p:attrName>
                                        </p:attrNameLst>
                                      </p:cBhvr>
                                      <p:to>
                                        <p:strVal val="visible"/>
                                      </p:to>
                                    </p:set>
                                    <p:animEffect transition="in" filter="wipe(up)">
                                      <p:cBhvr>
                                        <p:cTn id="18" dur="500"/>
                                        <p:tgtEl>
                                          <p:spTgt spid="1746">
                                            <p:txEl>
                                              <p:pRg st="3" end="3"/>
                                            </p:txEl>
                                          </p:spTgt>
                                        </p:tgtEl>
                                      </p:cBhvr>
                                    </p:animEffect>
                                  </p:childTnLst>
                                </p:cTn>
                              </p:par>
                            </p:childTnLst>
                          </p:cTn>
                        </p:par>
                        <p:par>
                          <p:cTn id="19" fill="hold">
                            <p:stCondLst>
                              <p:cond delay="2500"/>
                            </p:stCondLst>
                            <p:childTnLst>
                              <p:par>
                                <p:cTn id="20" presetID="22" presetClass="entr" presetSubtype="1" fill="hold" grpId="0" nodeType="afterEffect">
                                  <p:stCondLst>
                                    <p:cond delay="0"/>
                                  </p:stCondLst>
                                  <p:childTnLst>
                                    <p:set>
                                      <p:cBhvr>
                                        <p:cTn id="21" dur="1" fill="hold">
                                          <p:stCondLst>
                                            <p:cond delay="0"/>
                                          </p:stCondLst>
                                        </p:cTn>
                                        <p:tgtEl>
                                          <p:spTgt spid="1746">
                                            <p:txEl>
                                              <p:pRg st="4" end="4"/>
                                            </p:txEl>
                                          </p:spTgt>
                                        </p:tgtEl>
                                        <p:attrNameLst>
                                          <p:attrName>style.visibility</p:attrName>
                                        </p:attrNameLst>
                                      </p:cBhvr>
                                      <p:to>
                                        <p:strVal val="visible"/>
                                      </p:to>
                                    </p:set>
                                    <p:animEffect transition="in" filter="wipe(up)">
                                      <p:cBhvr>
                                        <p:cTn id="22" dur="500"/>
                                        <p:tgtEl>
                                          <p:spTgt spid="1746">
                                            <p:txEl>
                                              <p:pRg st="4" end="4"/>
                                            </p:txEl>
                                          </p:spTgt>
                                        </p:tgtEl>
                                      </p:cBhvr>
                                    </p:animEffect>
                                  </p:childTnLst>
                                </p:cTn>
                              </p:par>
                            </p:childTnLst>
                          </p:cTn>
                        </p:par>
                        <p:par>
                          <p:cTn id="23" fill="hold">
                            <p:stCondLst>
                              <p:cond delay="3000"/>
                            </p:stCondLst>
                            <p:childTnLst>
                              <p:par>
                                <p:cTn id="24" presetID="22" presetClass="entr" presetSubtype="1" fill="hold" grpId="0" nodeType="afterEffect">
                                  <p:stCondLst>
                                    <p:cond delay="0"/>
                                  </p:stCondLst>
                                  <p:childTnLst>
                                    <p:set>
                                      <p:cBhvr>
                                        <p:cTn id="25" dur="1" fill="hold">
                                          <p:stCondLst>
                                            <p:cond delay="0"/>
                                          </p:stCondLst>
                                        </p:cTn>
                                        <p:tgtEl>
                                          <p:spTgt spid="1746">
                                            <p:txEl>
                                              <p:pRg st="5" end="5"/>
                                            </p:txEl>
                                          </p:spTgt>
                                        </p:tgtEl>
                                        <p:attrNameLst>
                                          <p:attrName>style.visibility</p:attrName>
                                        </p:attrNameLst>
                                      </p:cBhvr>
                                      <p:to>
                                        <p:strVal val="visible"/>
                                      </p:to>
                                    </p:set>
                                    <p:animEffect transition="in" filter="wipe(up)">
                                      <p:cBhvr>
                                        <p:cTn id="26" dur="500"/>
                                        <p:tgtEl>
                                          <p:spTgt spid="17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2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50000">
                <a:schemeClr val="lt1"/>
              </a:gs>
              <a:gs pos="100000">
                <a:schemeClr val="lt2"/>
              </a:gs>
            </a:gsLst>
            <a:lin ang="16198662" scaled="0"/>
          </a:gradFill>
          <a:ln>
            <a:noFill/>
          </a:ln>
          <a:effectLst>
            <a:outerShdw blurRad="142875" dist="19050" dir="5400000" algn="bl" rotWithShape="0">
              <a:srgbClr val="38226D">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11</a:t>
            </a:fld>
            <a:endParaRPr>
              <a:solidFill>
                <a:schemeClr val="accent2"/>
              </a:solidFill>
            </a:endParaRPr>
          </a:p>
        </p:txBody>
      </p:sp>
      <p:pic>
        <p:nvPicPr>
          <p:cNvPr id="5" name="Graphic 4" descr="Marker">
            <a:extLst>
              <a:ext uri="{FF2B5EF4-FFF2-40B4-BE49-F238E27FC236}">
                <a16:creationId xmlns:a16="http://schemas.microsoft.com/office/drawing/2014/main" id="{741C0AF5-6182-4EEB-9F2A-E5CBE1CAC3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98483" y="1778648"/>
            <a:ext cx="319329" cy="319329"/>
          </a:xfrm>
          <a:prstGeom prst="rect">
            <a:avLst/>
          </a:prstGeom>
        </p:spPr>
      </p:pic>
      <p:pic>
        <p:nvPicPr>
          <p:cNvPr id="16" name="Graphic 15" descr="Marker">
            <a:extLst>
              <a:ext uri="{FF2B5EF4-FFF2-40B4-BE49-F238E27FC236}">
                <a16:creationId xmlns:a16="http://schemas.microsoft.com/office/drawing/2014/main" id="{71C4F910-41A9-4B7D-8238-31771FA193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8147" y="1808110"/>
            <a:ext cx="319329" cy="319329"/>
          </a:xfrm>
          <a:prstGeom prst="rect">
            <a:avLst/>
          </a:prstGeom>
        </p:spPr>
      </p:pic>
      <p:pic>
        <p:nvPicPr>
          <p:cNvPr id="17" name="Graphic 16" descr="Marker">
            <a:extLst>
              <a:ext uri="{FF2B5EF4-FFF2-40B4-BE49-F238E27FC236}">
                <a16:creationId xmlns:a16="http://schemas.microsoft.com/office/drawing/2014/main" id="{C95FBA84-AD98-4358-9718-E0A6E59A89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0102" y="1382582"/>
            <a:ext cx="319329" cy="319329"/>
          </a:xfrm>
          <a:prstGeom prst="rect">
            <a:avLst/>
          </a:prstGeom>
        </p:spPr>
      </p:pic>
      <p:pic>
        <p:nvPicPr>
          <p:cNvPr id="18" name="Graphic 17" descr="Marker">
            <a:extLst>
              <a:ext uri="{FF2B5EF4-FFF2-40B4-BE49-F238E27FC236}">
                <a16:creationId xmlns:a16="http://schemas.microsoft.com/office/drawing/2014/main" id="{3CA5D70F-ED4A-4353-9F40-874D134BE5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1264" y="1084971"/>
            <a:ext cx="319329" cy="319329"/>
          </a:xfrm>
          <a:prstGeom prst="rect">
            <a:avLst/>
          </a:prstGeom>
        </p:spPr>
      </p:pic>
      <p:pic>
        <p:nvPicPr>
          <p:cNvPr id="19" name="Graphic 18" descr="Marker">
            <a:extLst>
              <a:ext uri="{FF2B5EF4-FFF2-40B4-BE49-F238E27FC236}">
                <a16:creationId xmlns:a16="http://schemas.microsoft.com/office/drawing/2014/main" id="{0A42D549-D132-47E9-B8FE-07B3830E94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2925" y="1818502"/>
            <a:ext cx="319329" cy="319329"/>
          </a:xfrm>
          <a:prstGeom prst="rect">
            <a:avLst/>
          </a:prstGeom>
        </p:spPr>
      </p:pic>
      <p:pic>
        <p:nvPicPr>
          <p:cNvPr id="20" name="Graphic 19" descr="Marker">
            <a:extLst>
              <a:ext uri="{FF2B5EF4-FFF2-40B4-BE49-F238E27FC236}">
                <a16:creationId xmlns:a16="http://schemas.microsoft.com/office/drawing/2014/main" id="{B9221369-62CE-4C39-A91D-7F3B50003F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2410" y="1953467"/>
            <a:ext cx="319329" cy="319329"/>
          </a:xfrm>
          <a:prstGeom prst="rect">
            <a:avLst/>
          </a:prstGeom>
        </p:spPr>
      </p:pic>
      <p:pic>
        <p:nvPicPr>
          <p:cNvPr id="21" name="Graphic 20" descr="Marker">
            <a:extLst>
              <a:ext uri="{FF2B5EF4-FFF2-40B4-BE49-F238E27FC236}">
                <a16:creationId xmlns:a16="http://schemas.microsoft.com/office/drawing/2014/main" id="{86255031-2276-41D1-A861-5C6B56CC26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9582" y="1618983"/>
            <a:ext cx="319329" cy="319329"/>
          </a:xfrm>
          <a:prstGeom prst="rect">
            <a:avLst/>
          </a:prstGeom>
        </p:spPr>
      </p:pic>
      <p:pic>
        <p:nvPicPr>
          <p:cNvPr id="22" name="Graphic 21" descr="Marker">
            <a:extLst>
              <a:ext uri="{FF2B5EF4-FFF2-40B4-BE49-F238E27FC236}">
                <a16:creationId xmlns:a16="http://schemas.microsoft.com/office/drawing/2014/main" id="{257C1FAE-ABC5-4BF5-B9A3-A9C466397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7823" y="1701911"/>
            <a:ext cx="319329" cy="319329"/>
          </a:xfrm>
          <a:prstGeom prst="rect">
            <a:avLst/>
          </a:prstGeom>
        </p:spPr>
      </p:pic>
      <p:pic>
        <p:nvPicPr>
          <p:cNvPr id="23" name="Graphic 22" descr="Marker">
            <a:extLst>
              <a:ext uri="{FF2B5EF4-FFF2-40B4-BE49-F238E27FC236}">
                <a16:creationId xmlns:a16="http://schemas.microsoft.com/office/drawing/2014/main" id="{B990F56C-0C2F-4F27-BB97-3EE0953AB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105" y="2026698"/>
            <a:ext cx="319329" cy="319329"/>
          </a:xfrm>
          <a:prstGeom prst="rect">
            <a:avLst/>
          </a:prstGeom>
        </p:spPr>
      </p:pic>
      <p:pic>
        <p:nvPicPr>
          <p:cNvPr id="24" name="Graphic 23" descr="Marker">
            <a:extLst>
              <a:ext uri="{FF2B5EF4-FFF2-40B4-BE49-F238E27FC236}">
                <a16:creationId xmlns:a16="http://schemas.microsoft.com/office/drawing/2014/main" id="{A73CB6F6-065A-4ABD-92F8-34B57F66CC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7901" y="1609729"/>
            <a:ext cx="319329" cy="319329"/>
          </a:xfrm>
          <a:prstGeom prst="rect">
            <a:avLst/>
          </a:prstGeom>
        </p:spPr>
      </p:pic>
      <p:pic>
        <p:nvPicPr>
          <p:cNvPr id="25" name="Graphic 24" descr="Marker">
            <a:extLst>
              <a:ext uri="{FF2B5EF4-FFF2-40B4-BE49-F238E27FC236}">
                <a16:creationId xmlns:a16="http://schemas.microsoft.com/office/drawing/2014/main" id="{4098BEF9-63DC-41B7-A6FF-AC9EF5FE14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7398" y="1559078"/>
            <a:ext cx="319329" cy="319329"/>
          </a:xfrm>
          <a:prstGeom prst="rect">
            <a:avLst/>
          </a:prstGeom>
        </p:spPr>
      </p:pic>
      <p:pic>
        <p:nvPicPr>
          <p:cNvPr id="26" name="Graphic 25" descr="Marker">
            <a:extLst>
              <a:ext uri="{FF2B5EF4-FFF2-40B4-BE49-F238E27FC236}">
                <a16:creationId xmlns:a16="http://schemas.microsoft.com/office/drawing/2014/main" id="{9563DF4C-7885-4284-88EB-B5B79C3CF7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8646" y="1587020"/>
            <a:ext cx="319329" cy="319329"/>
          </a:xfrm>
          <a:prstGeom prst="rect">
            <a:avLst/>
          </a:prstGeom>
        </p:spPr>
      </p:pic>
      <p:pic>
        <p:nvPicPr>
          <p:cNvPr id="27" name="Graphic 26" descr="Marker">
            <a:extLst>
              <a:ext uri="{FF2B5EF4-FFF2-40B4-BE49-F238E27FC236}">
                <a16:creationId xmlns:a16="http://schemas.microsoft.com/office/drawing/2014/main" id="{FD35EF02-39E5-47E8-9106-AC57A5881E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0449" y="1637214"/>
            <a:ext cx="319329" cy="319329"/>
          </a:xfrm>
          <a:prstGeom prst="rect">
            <a:avLst/>
          </a:prstGeom>
        </p:spPr>
      </p:pic>
      <p:pic>
        <p:nvPicPr>
          <p:cNvPr id="28" name="Graphic 27" descr="Marker">
            <a:extLst>
              <a:ext uri="{FF2B5EF4-FFF2-40B4-BE49-F238E27FC236}">
                <a16:creationId xmlns:a16="http://schemas.microsoft.com/office/drawing/2014/main" id="{9A7BEBC2-758C-4FDB-A6FF-ADB54E1A5F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9535" y="1630986"/>
            <a:ext cx="319329" cy="319329"/>
          </a:xfrm>
          <a:prstGeom prst="rect">
            <a:avLst/>
          </a:prstGeom>
        </p:spPr>
      </p:pic>
      <p:pic>
        <p:nvPicPr>
          <p:cNvPr id="29" name="Graphic 28" descr="Marker">
            <a:extLst>
              <a:ext uri="{FF2B5EF4-FFF2-40B4-BE49-F238E27FC236}">
                <a16:creationId xmlns:a16="http://schemas.microsoft.com/office/drawing/2014/main" id="{08363561-7B64-4C05-82EC-D5B00CB96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4132" y="1593248"/>
            <a:ext cx="319329" cy="319329"/>
          </a:xfrm>
          <a:prstGeom prst="rect">
            <a:avLst/>
          </a:prstGeom>
        </p:spPr>
      </p:pic>
      <p:sp>
        <p:nvSpPr>
          <p:cNvPr id="1147" name="Google Shape;1147;p25"/>
          <p:cNvSpPr/>
          <p:nvPr/>
        </p:nvSpPr>
        <p:spPr>
          <a:xfrm>
            <a:off x="3919767" y="1546686"/>
            <a:ext cx="747900" cy="202500"/>
          </a:xfrm>
          <a:prstGeom prst="wedgeRectCallout">
            <a:avLst>
              <a:gd name="adj1" fmla="val -18494"/>
              <a:gd name="adj2" fmla="val 10596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000" dirty="0">
                <a:solidFill>
                  <a:schemeClr val="lt1"/>
                </a:solidFill>
                <a:latin typeface="Barlow"/>
                <a:ea typeface="Barlow"/>
                <a:cs typeface="Barlow"/>
                <a:sym typeface="Barlow"/>
              </a:rPr>
              <a:t>Decathlon </a:t>
            </a:r>
            <a:endParaRPr sz="1000" dirty="0">
              <a:solidFill>
                <a:schemeClr val="lt1"/>
              </a:solidFill>
              <a:latin typeface="Barlow"/>
              <a:ea typeface="Barlow"/>
              <a:cs typeface="Barlow"/>
              <a:sym typeface="Barlow"/>
            </a:endParaRPr>
          </a:p>
        </p:txBody>
      </p:sp>
      <p:pic>
        <p:nvPicPr>
          <p:cNvPr id="30" name="Graphic 29" descr="Marker">
            <a:extLst>
              <a:ext uri="{FF2B5EF4-FFF2-40B4-BE49-F238E27FC236}">
                <a16:creationId xmlns:a16="http://schemas.microsoft.com/office/drawing/2014/main" id="{2E0D4012-FF91-44CB-AC01-C6D3EC99C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3602" y="2186362"/>
            <a:ext cx="319329" cy="319329"/>
          </a:xfrm>
          <a:prstGeom prst="rect">
            <a:avLst/>
          </a:prstGeom>
        </p:spPr>
      </p:pic>
      <p:pic>
        <p:nvPicPr>
          <p:cNvPr id="31" name="Graphic 30" descr="Marker">
            <a:extLst>
              <a:ext uri="{FF2B5EF4-FFF2-40B4-BE49-F238E27FC236}">
                <a16:creationId xmlns:a16="http://schemas.microsoft.com/office/drawing/2014/main" id="{A8A09735-7804-4D58-9D12-6BA125A80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7549" y="1702373"/>
            <a:ext cx="319329" cy="319329"/>
          </a:xfrm>
          <a:prstGeom prst="rect">
            <a:avLst/>
          </a:prstGeom>
        </p:spPr>
      </p:pic>
      <p:pic>
        <p:nvPicPr>
          <p:cNvPr id="32" name="Graphic 31" descr="Marker">
            <a:extLst>
              <a:ext uri="{FF2B5EF4-FFF2-40B4-BE49-F238E27FC236}">
                <a16:creationId xmlns:a16="http://schemas.microsoft.com/office/drawing/2014/main" id="{E3C56808-DC6A-4311-B1CC-797BDDB179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2973" y="1219389"/>
            <a:ext cx="319329" cy="319329"/>
          </a:xfrm>
          <a:prstGeom prst="rect">
            <a:avLst/>
          </a:prstGeom>
        </p:spPr>
      </p:pic>
      <p:pic>
        <p:nvPicPr>
          <p:cNvPr id="33" name="Graphic 32" descr="Marker">
            <a:extLst>
              <a:ext uri="{FF2B5EF4-FFF2-40B4-BE49-F238E27FC236}">
                <a16:creationId xmlns:a16="http://schemas.microsoft.com/office/drawing/2014/main" id="{8E317A71-4A60-4385-B640-3E7C39817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8528" y="2540782"/>
            <a:ext cx="319329" cy="319329"/>
          </a:xfrm>
          <a:prstGeom prst="rect">
            <a:avLst/>
          </a:prstGeom>
        </p:spPr>
      </p:pic>
      <p:pic>
        <p:nvPicPr>
          <p:cNvPr id="34" name="Graphic 33" descr="Marker">
            <a:extLst>
              <a:ext uri="{FF2B5EF4-FFF2-40B4-BE49-F238E27FC236}">
                <a16:creationId xmlns:a16="http://schemas.microsoft.com/office/drawing/2014/main" id="{3E94A5BE-FB25-4DD8-8A13-A14DF4140C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8400" y="2571750"/>
            <a:ext cx="319329" cy="319329"/>
          </a:xfrm>
          <a:prstGeom prst="rect">
            <a:avLst/>
          </a:prstGeom>
        </p:spPr>
      </p:pic>
      <p:pic>
        <p:nvPicPr>
          <p:cNvPr id="35" name="Graphic 34" descr="Marker">
            <a:extLst>
              <a:ext uri="{FF2B5EF4-FFF2-40B4-BE49-F238E27FC236}">
                <a16:creationId xmlns:a16="http://schemas.microsoft.com/office/drawing/2014/main" id="{FEFDF576-5F8B-4434-8157-A548D899B4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6933" y="2833956"/>
            <a:ext cx="319329" cy="319329"/>
          </a:xfrm>
          <a:prstGeom prst="rect">
            <a:avLst/>
          </a:prstGeom>
        </p:spPr>
      </p:pic>
      <p:pic>
        <p:nvPicPr>
          <p:cNvPr id="36" name="Graphic 35" descr="Marker">
            <a:extLst>
              <a:ext uri="{FF2B5EF4-FFF2-40B4-BE49-F238E27FC236}">
                <a16:creationId xmlns:a16="http://schemas.microsoft.com/office/drawing/2014/main" id="{B0FA236E-2FC9-4768-A66E-C2CDB3C995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7634" y="3286142"/>
            <a:ext cx="319329" cy="319329"/>
          </a:xfrm>
          <a:prstGeom prst="rect">
            <a:avLst/>
          </a:prstGeom>
        </p:spPr>
      </p:pic>
      <p:pic>
        <p:nvPicPr>
          <p:cNvPr id="37" name="Graphic 36" descr="Marker">
            <a:extLst>
              <a:ext uri="{FF2B5EF4-FFF2-40B4-BE49-F238E27FC236}">
                <a16:creationId xmlns:a16="http://schemas.microsoft.com/office/drawing/2014/main" id="{DB798B00-D4AB-4B86-AFBE-768AAC5CA3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1268" y="2502841"/>
            <a:ext cx="319329" cy="319329"/>
          </a:xfrm>
          <a:prstGeom prst="rect">
            <a:avLst/>
          </a:prstGeom>
        </p:spPr>
      </p:pic>
      <p:pic>
        <p:nvPicPr>
          <p:cNvPr id="38" name="Graphic 37" descr="Marker">
            <a:extLst>
              <a:ext uri="{FF2B5EF4-FFF2-40B4-BE49-F238E27FC236}">
                <a16:creationId xmlns:a16="http://schemas.microsoft.com/office/drawing/2014/main" id="{A6643EF7-9560-4FC2-8888-6CDAC04567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93237" y="2332879"/>
            <a:ext cx="319329" cy="319329"/>
          </a:xfrm>
          <a:prstGeom prst="rect">
            <a:avLst/>
          </a:prstGeom>
        </p:spPr>
      </p:pic>
      <p:sp>
        <p:nvSpPr>
          <p:cNvPr id="2" name="Rectangle 1">
            <a:extLst>
              <a:ext uri="{FF2B5EF4-FFF2-40B4-BE49-F238E27FC236}">
                <a16:creationId xmlns:a16="http://schemas.microsoft.com/office/drawing/2014/main" id="{36C79B9E-870B-4B9B-9F5C-CA5F65314E21}"/>
              </a:ext>
            </a:extLst>
          </p:cNvPr>
          <p:cNvSpPr/>
          <p:nvPr/>
        </p:nvSpPr>
        <p:spPr>
          <a:xfrm>
            <a:off x="2433420" y="51390"/>
            <a:ext cx="4272323" cy="461665"/>
          </a:xfrm>
          <a:prstGeom prst="rect">
            <a:avLst/>
          </a:prstGeom>
        </p:spPr>
        <p:txBody>
          <a:bodyPr wrap="none">
            <a:spAutoFit/>
          </a:bodyPr>
          <a:lstStyle/>
          <a:p>
            <a:r>
              <a:rPr lang="fr-FR" sz="2400" dirty="0">
                <a:solidFill>
                  <a:schemeClr val="lt1"/>
                </a:solidFill>
                <a:latin typeface="Raleway SemiBold"/>
                <a:cs typeface="Raleway SemiBold"/>
              </a:rPr>
              <a:t>2193 </a:t>
            </a:r>
            <a:r>
              <a:rPr lang="fr-FR" sz="2400" dirty="0">
                <a:solidFill>
                  <a:schemeClr val="lt1"/>
                </a:solidFill>
                <a:latin typeface="Raleway SemiBold"/>
                <a:cs typeface="Raleway SemiBold"/>
                <a:sym typeface="Raleway SemiBold"/>
              </a:rPr>
              <a:t>magasins dans 57 Pays </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47"/>
                                        </p:tgtEl>
                                        <p:attrNameLst>
                                          <p:attrName>style.visibility</p:attrName>
                                        </p:attrNameLst>
                                      </p:cBhvr>
                                      <p:to>
                                        <p:strVal val="visible"/>
                                      </p:to>
                                    </p:set>
                                    <p:anim calcmode="lin" valueType="num">
                                      <p:cBhvr additive="base">
                                        <p:cTn id="7" dur="500" fill="hold"/>
                                        <p:tgtEl>
                                          <p:spTgt spid="1147"/>
                                        </p:tgtEl>
                                        <p:attrNameLst>
                                          <p:attrName>ppt_x</p:attrName>
                                        </p:attrNameLst>
                                      </p:cBhvr>
                                      <p:tavLst>
                                        <p:tav tm="0">
                                          <p:val>
                                            <p:strVal val="#ppt_x"/>
                                          </p:val>
                                        </p:tav>
                                        <p:tav tm="100000">
                                          <p:val>
                                            <p:strVal val="#ppt_x"/>
                                          </p:val>
                                        </p:tav>
                                      </p:tavLst>
                                    </p:anim>
                                    <p:anim calcmode="lin" valueType="num">
                                      <p:cBhvr additive="base">
                                        <p:cTn id="8" dur="500" fill="hold"/>
                                        <p:tgtEl>
                                          <p:spTgt spid="11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nodeType="after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ppt_x"/>
                                          </p:val>
                                        </p:tav>
                                        <p:tav tm="100000">
                                          <p:val>
                                            <p:strVal val="#ppt_x"/>
                                          </p:val>
                                        </p:tav>
                                      </p:tavLst>
                                    </p:anim>
                                    <p:anim calcmode="lin" valueType="num">
                                      <p:cBhvr additive="base">
                                        <p:cTn id="63" dur="500" fill="hold"/>
                                        <p:tgtEl>
                                          <p:spTgt spid="25"/>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nodeType="after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nodeType="after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ppt_x"/>
                                          </p:val>
                                        </p:tav>
                                        <p:tav tm="100000">
                                          <p:val>
                                            <p:strVal val="#ppt_x"/>
                                          </p:val>
                                        </p:tav>
                                      </p:tavLst>
                                    </p:anim>
                                    <p:anim calcmode="lin" valueType="num">
                                      <p:cBhvr additive="base">
                                        <p:cTn id="78" dur="500" fill="hold"/>
                                        <p:tgtEl>
                                          <p:spTgt spid="28"/>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nodeType="afterEffect">
                                  <p:stCondLst>
                                    <p:cond delay="0"/>
                                  </p:stCondLst>
                                  <p:childTnLst>
                                    <p:set>
                                      <p:cBhvr>
                                        <p:cTn id="81" dur="1" fill="hold">
                                          <p:stCondLst>
                                            <p:cond delay="0"/>
                                          </p:stCondLst>
                                        </p:cTn>
                                        <p:tgtEl>
                                          <p:spTgt spid="29"/>
                                        </p:tgtEl>
                                        <p:attrNameLst>
                                          <p:attrName>style.visibility</p:attrName>
                                        </p:attrNameLst>
                                      </p:cBhvr>
                                      <p:to>
                                        <p:strVal val="visible"/>
                                      </p:to>
                                    </p:set>
                                    <p:anim calcmode="lin" valueType="num">
                                      <p:cBhvr additive="base">
                                        <p:cTn id="82" dur="500" fill="hold"/>
                                        <p:tgtEl>
                                          <p:spTgt spid="29"/>
                                        </p:tgtEl>
                                        <p:attrNameLst>
                                          <p:attrName>ppt_x</p:attrName>
                                        </p:attrNameLst>
                                      </p:cBhvr>
                                      <p:tavLst>
                                        <p:tav tm="0">
                                          <p:val>
                                            <p:strVal val="#ppt_x"/>
                                          </p:val>
                                        </p:tav>
                                        <p:tav tm="100000">
                                          <p:val>
                                            <p:strVal val="#ppt_x"/>
                                          </p:val>
                                        </p:tav>
                                      </p:tavLst>
                                    </p:anim>
                                    <p:anim calcmode="lin" valueType="num">
                                      <p:cBhvr additive="base">
                                        <p:cTn id="83" dur="500" fill="hold"/>
                                        <p:tgtEl>
                                          <p:spTgt spid="29"/>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nodeType="after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ppt_x"/>
                                          </p:val>
                                        </p:tav>
                                        <p:tav tm="100000">
                                          <p:val>
                                            <p:strVal val="#ppt_x"/>
                                          </p:val>
                                        </p:tav>
                                      </p:tavLst>
                                    </p:anim>
                                    <p:anim calcmode="lin" valueType="num">
                                      <p:cBhvr additive="base">
                                        <p:cTn id="88" dur="500" fill="hold"/>
                                        <p:tgtEl>
                                          <p:spTgt spid="30"/>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nodeType="after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additive="base">
                                        <p:cTn id="92" dur="500" fill="hold"/>
                                        <p:tgtEl>
                                          <p:spTgt spid="31"/>
                                        </p:tgtEl>
                                        <p:attrNameLst>
                                          <p:attrName>ppt_x</p:attrName>
                                        </p:attrNameLst>
                                      </p:cBhvr>
                                      <p:tavLst>
                                        <p:tav tm="0">
                                          <p:val>
                                            <p:strVal val="#ppt_x"/>
                                          </p:val>
                                        </p:tav>
                                        <p:tav tm="100000">
                                          <p:val>
                                            <p:strVal val="#ppt_x"/>
                                          </p:val>
                                        </p:tav>
                                      </p:tavLst>
                                    </p:anim>
                                    <p:anim calcmode="lin" valueType="num">
                                      <p:cBhvr additive="base">
                                        <p:cTn id="93" dur="500" fill="hold"/>
                                        <p:tgtEl>
                                          <p:spTgt spid="31"/>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ppt_x"/>
                                          </p:val>
                                        </p:tav>
                                        <p:tav tm="100000">
                                          <p:val>
                                            <p:strVal val="#ppt_x"/>
                                          </p:val>
                                        </p:tav>
                                      </p:tavLst>
                                    </p:anim>
                                    <p:anim calcmode="lin" valueType="num">
                                      <p:cBhvr additive="base">
                                        <p:cTn id="98" dur="500" fill="hold"/>
                                        <p:tgtEl>
                                          <p:spTgt spid="32"/>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nodeType="after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additive="base">
                                        <p:cTn id="102" dur="500" fill="hold"/>
                                        <p:tgtEl>
                                          <p:spTgt spid="33"/>
                                        </p:tgtEl>
                                        <p:attrNameLst>
                                          <p:attrName>ppt_x</p:attrName>
                                        </p:attrNameLst>
                                      </p:cBhvr>
                                      <p:tavLst>
                                        <p:tav tm="0">
                                          <p:val>
                                            <p:strVal val="#ppt_x"/>
                                          </p:val>
                                        </p:tav>
                                        <p:tav tm="100000">
                                          <p:val>
                                            <p:strVal val="#ppt_x"/>
                                          </p:val>
                                        </p:tav>
                                      </p:tavLst>
                                    </p:anim>
                                    <p:anim calcmode="lin" valueType="num">
                                      <p:cBhvr additive="base">
                                        <p:cTn id="103" dur="500" fill="hold"/>
                                        <p:tgtEl>
                                          <p:spTgt spid="33"/>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nodeType="afterEffect">
                                  <p:stCondLst>
                                    <p:cond delay="0"/>
                                  </p:stCondLst>
                                  <p:childTnLst>
                                    <p:set>
                                      <p:cBhvr>
                                        <p:cTn id="106" dur="1" fill="hold">
                                          <p:stCondLst>
                                            <p:cond delay="0"/>
                                          </p:stCondLst>
                                        </p:cTn>
                                        <p:tgtEl>
                                          <p:spTgt spid="34"/>
                                        </p:tgtEl>
                                        <p:attrNameLst>
                                          <p:attrName>style.visibility</p:attrName>
                                        </p:attrNameLst>
                                      </p:cBhvr>
                                      <p:to>
                                        <p:strVal val="visible"/>
                                      </p:to>
                                    </p:set>
                                    <p:anim calcmode="lin" valueType="num">
                                      <p:cBhvr additive="base">
                                        <p:cTn id="107" dur="500" fill="hold"/>
                                        <p:tgtEl>
                                          <p:spTgt spid="34"/>
                                        </p:tgtEl>
                                        <p:attrNameLst>
                                          <p:attrName>ppt_x</p:attrName>
                                        </p:attrNameLst>
                                      </p:cBhvr>
                                      <p:tavLst>
                                        <p:tav tm="0">
                                          <p:val>
                                            <p:strVal val="#ppt_x"/>
                                          </p:val>
                                        </p:tav>
                                        <p:tav tm="100000">
                                          <p:val>
                                            <p:strVal val="#ppt_x"/>
                                          </p:val>
                                        </p:tav>
                                      </p:tavLst>
                                    </p:anim>
                                    <p:anim calcmode="lin" valueType="num">
                                      <p:cBhvr additive="base">
                                        <p:cTn id="108" dur="500" fill="hold"/>
                                        <p:tgtEl>
                                          <p:spTgt spid="34"/>
                                        </p:tgtEl>
                                        <p:attrNameLst>
                                          <p:attrName>ppt_y</p:attrName>
                                        </p:attrNameLst>
                                      </p:cBhvr>
                                      <p:tavLst>
                                        <p:tav tm="0">
                                          <p:val>
                                            <p:strVal val="1+#ppt_h/2"/>
                                          </p:val>
                                        </p:tav>
                                        <p:tav tm="100000">
                                          <p:val>
                                            <p:strVal val="#ppt_y"/>
                                          </p:val>
                                        </p:tav>
                                      </p:tavLst>
                                    </p:anim>
                                  </p:childTnLst>
                                </p:cTn>
                              </p:par>
                            </p:childTnLst>
                          </p:cTn>
                        </p:par>
                        <p:par>
                          <p:cTn id="109" fill="hold">
                            <p:stCondLst>
                              <p:cond delay="10500"/>
                            </p:stCondLst>
                            <p:childTnLst>
                              <p:par>
                                <p:cTn id="110" presetID="2" presetClass="entr" presetSubtype="4" fill="hold" nodeType="afterEffect">
                                  <p:stCondLst>
                                    <p:cond delay="0"/>
                                  </p:stCondLst>
                                  <p:childTnLst>
                                    <p:set>
                                      <p:cBhvr>
                                        <p:cTn id="111" dur="1" fill="hold">
                                          <p:stCondLst>
                                            <p:cond delay="0"/>
                                          </p:stCondLst>
                                        </p:cTn>
                                        <p:tgtEl>
                                          <p:spTgt spid="35"/>
                                        </p:tgtEl>
                                        <p:attrNameLst>
                                          <p:attrName>style.visibility</p:attrName>
                                        </p:attrNameLst>
                                      </p:cBhvr>
                                      <p:to>
                                        <p:strVal val="visible"/>
                                      </p:to>
                                    </p:set>
                                    <p:anim calcmode="lin" valueType="num">
                                      <p:cBhvr additive="base">
                                        <p:cTn id="112" dur="500" fill="hold"/>
                                        <p:tgtEl>
                                          <p:spTgt spid="35"/>
                                        </p:tgtEl>
                                        <p:attrNameLst>
                                          <p:attrName>ppt_x</p:attrName>
                                        </p:attrNameLst>
                                      </p:cBhvr>
                                      <p:tavLst>
                                        <p:tav tm="0">
                                          <p:val>
                                            <p:strVal val="#ppt_x"/>
                                          </p:val>
                                        </p:tav>
                                        <p:tav tm="100000">
                                          <p:val>
                                            <p:strVal val="#ppt_x"/>
                                          </p:val>
                                        </p:tav>
                                      </p:tavLst>
                                    </p:anim>
                                    <p:anim calcmode="lin" valueType="num">
                                      <p:cBhvr additive="base">
                                        <p:cTn id="113" dur="500" fill="hold"/>
                                        <p:tgtEl>
                                          <p:spTgt spid="35"/>
                                        </p:tgtEl>
                                        <p:attrNameLst>
                                          <p:attrName>ppt_y</p:attrName>
                                        </p:attrNameLst>
                                      </p:cBhvr>
                                      <p:tavLst>
                                        <p:tav tm="0">
                                          <p:val>
                                            <p:strVal val="1+#ppt_h/2"/>
                                          </p:val>
                                        </p:tav>
                                        <p:tav tm="100000">
                                          <p:val>
                                            <p:strVal val="#ppt_y"/>
                                          </p:val>
                                        </p:tav>
                                      </p:tavLst>
                                    </p:anim>
                                  </p:childTnLst>
                                </p:cTn>
                              </p:par>
                            </p:childTnLst>
                          </p:cTn>
                        </p:par>
                        <p:par>
                          <p:cTn id="114" fill="hold">
                            <p:stCondLst>
                              <p:cond delay="11500"/>
                            </p:stCondLst>
                            <p:childTnLst>
                              <p:par>
                                <p:cTn id="115" presetID="2" presetClass="entr" presetSubtype="4" fill="hold" nodeType="afterEffect">
                                  <p:stCondLst>
                                    <p:cond delay="0"/>
                                  </p:stCondLst>
                                  <p:childTnLst>
                                    <p:set>
                                      <p:cBhvr>
                                        <p:cTn id="116" dur="1" fill="hold">
                                          <p:stCondLst>
                                            <p:cond delay="0"/>
                                          </p:stCondLst>
                                        </p:cTn>
                                        <p:tgtEl>
                                          <p:spTgt spid="37"/>
                                        </p:tgtEl>
                                        <p:attrNameLst>
                                          <p:attrName>style.visibility</p:attrName>
                                        </p:attrNameLst>
                                      </p:cBhvr>
                                      <p:to>
                                        <p:strVal val="visible"/>
                                      </p:to>
                                    </p:set>
                                    <p:anim calcmode="lin" valueType="num">
                                      <p:cBhvr additive="base">
                                        <p:cTn id="117" dur="500" fill="hold"/>
                                        <p:tgtEl>
                                          <p:spTgt spid="37"/>
                                        </p:tgtEl>
                                        <p:attrNameLst>
                                          <p:attrName>ppt_x</p:attrName>
                                        </p:attrNameLst>
                                      </p:cBhvr>
                                      <p:tavLst>
                                        <p:tav tm="0">
                                          <p:val>
                                            <p:strVal val="#ppt_x"/>
                                          </p:val>
                                        </p:tav>
                                        <p:tav tm="100000">
                                          <p:val>
                                            <p:strVal val="#ppt_x"/>
                                          </p:val>
                                        </p:tav>
                                      </p:tavLst>
                                    </p:anim>
                                    <p:anim calcmode="lin" valueType="num">
                                      <p:cBhvr additive="base">
                                        <p:cTn id="118" dur="500" fill="hold"/>
                                        <p:tgtEl>
                                          <p:spTgt spid="37"/>
                                        </p:tgtEl>
                                        <p:attrNameLst>
                                          <p:attrName>ppt_y</p:attrName>
                                        </p:attrNameLst>
                                      </p:cBhvr>
                                      <p:tavLst>
                                        <p:tav tm="0">
                                          <p:val>
                                            <p:strVal val="1+#ppt_h/2"/>
                                          </p:val>
                                        </p:tav>
                                        <p:tav tm="100000">
                                          <p:val>
                                            <p:strVal val="#ppt_y"/>
                                          </p:val>
                                        </p:tav>
                                      </p:tavLst>
                                    </p:anim>
                                  </p:childTnLst>
                                </p:cTn>
                              </p:par>
                            </p:childTnLst>
                          </p:cTn>
                        </p:par>
                        <p:par>
                          <p:cTn id="119" fill="hold">
                            <p:stCondLst>
                              <p:cond delay="12000"/>
                            </p:stCondLst>
                            <p:childTnLst>
                              <p:par>
                                <p:cTn id="120" presetID="2" presetClass="entr" presetSubtype="4" fill="hold" nodeType="afterEffect">
                                  <p:stCondLst>
                                    <p:cond delay="0"/>
                                  </p:stCondLst>
                                  <p:childTnLst>
                                    <p:set>
                                      <p:cBhvr>
                                        <p:cTn id="121" dur="1" fill="hold">
                                          <p:stCondLst>
                                            <p:cond delay="0"/>
                                          </p:stCondLst>
                                        </p:cTn>
                                        <p:tgtEl>
                                          <p:spTgt spid="38"/>
                                        </p:tgtEl>
                                        <p:attrNameLst>
                                          <p:attrName>style.visibility</p:attrName>
                                        </p:attrNameLst>
                                      </p:cBhvr>
                                      <p:to>
                                        <p:strVal val="visible"/>
                                      </p:to>
                                    </p:set>
                                    <p:anim calcmode="lin" valueType="num">
                                      <p:cBhvr additive="base">
                                        <p:cTn id="122" dur="500" fill="hold"/>
                                        <p:tgtEl>
                                          <p:spTgt spid="38"/>
                                        </p:tgtEl>
                                        <p:attrNameLst>
                                          <p:attrName>ppt_x</p:attrName>
                                        </p:attrNameLst>
                                      </p:cBhvr>
                                      <p:tavLst>
                                        <p:tav tm="0">
                                          <p:val>
                                            <p:strVal val="#ppt_x"/>
                                          </p:val>
                                        </p:tav>
                                        <p:tav tm="100000">
                                          <p:val>
                                            <p:strVal val="#ppt_x"/>
                                          </p:val>
                                        </p:tav>
                                      </p:tavLst>
                                    </p:anim>
                                    <p:anim calcmode="lin" valueType="num">
                                      <p:cBhvr additive="base">
                                        <p:cTn id="123" dur="500" fill="hold"/>
                                        <p:tgtEl>
                                          <p:spTgt spid="38"/>
                                        </p:tgtEl>
                                        <p:attrNameLst>
                                          <p:attrName>ppt_y</p:attrName>
                                        </p:attrNameLst>
                                      </p:cBhvr>
                                      <p:tavLst>
                                        <p:tav tm="0">
                                          <p:val>
                                            <p:strVal val="1+#ppt_h/2"/>
                                          </p:val>
                                        </p:tav>
                                        <p:tav tm="100000">
                                          <p:val>
                                            <p:strVal val="#ppt_y"/>
                                          </p:val>
                                        </p:tav>
                                      </p:tavLst>
                                    </p:anim>
                                  </p:childTnLst>
                                </p:cTn>
                              </p:par>
                            </p:childTnLst>
                          </p:cTn>
                        </p:par>
                        <p:par>
                          <p:cTn id="124" fill="hold">
                            <p:stCondLst>
                              <p:cond delay="12500"/>
                            </p:stCondLst>
                            <p:childTnLst>
                              <p:par>
                                <p:cTn id="125" presetID="2" presetClass="entr" presetSubtype="4" fill="hold" nodeType="afterEffect">
                                  <p:stCondLst>
                                    <p:cond delay="0"/>
                                  </p:stCondLst>
                                  <p:childTnLst>
                                    <p:set>
                                      <p:cBhvr>
                                        <p:cTn id="126" dur="1" fill="hold">
                                          <p:stCondLst>
                                            <p:cond delay="0"/>
                                          </p:stCondLst>
                                        </p:cTn>
                                        <p:tgtEl>
                                          <p:spTgt spid="36"/>
                                        </p:tgtEl>
                                        <p:attrNameLst>
                                          <p:attrName>style.visibility</p:attrName>
                                        </p:attrNameLst>
                                      </p:cBhvr>
                                      <p:to>
                                        <p:strVal val="visible"/>
                                      </p:to>
                                    </p:set>
                                    <p:anim calcmode="lin" valueType="num">
                                      <p:cBhvr additive="base">
                                        <p:cTn id="127" dur="500" fill="hold"/>
                                        <p:tgtEl>
                                          <p:spTgt spid="36"/>
                                        </p:tgtEl>
                                        <p:attrNameLst>
                                          <p:attrName>ppt_x</p:attrName>
                                        </p:attrNameLst>
                                      </p:cBhvr>
                                      <p:tavLst>
                                        <p:tav tm="0">
                                          <p:val>
                                            <p:strVal val="#ppt_x"/>
                                          </p:val>
                                        </p:tav>
                                        <p:tav tm="100000">
                                          <p:val>
                                            <p:strVal val="#ppt_x"/>
                                          </p:val>
                                        </p:tav>
                                      </p:tavLst>
                                    </p:anim>
                                    <p:anim calcmode="lin" valueType="num">
                                      <p:cBhvr additive="base">
                                        <p:cTn id="128" dur="500" fill="hold"/>
                                        <p:tgtEl>
                                          <p:spTgt spid="36"/>
                                        </p:tgtEl>
                                        <p:attrNameLst>
                                          <p:attrName>ppt_y</p:attrName>
                                        </p:attrNameLst>
                                      </p:cBhvr>
                                      <p:tavLst>
                                        <p:tav tm="0">
                                          <p:val>
                                            <p:strVal val="1+#ppt_h/2"/>
                                          </p:val>
                                        </p:tav>
                                        <p:tav tm="100000">
                                          <p:val>
                                            <p:strVal val="#ppt_y"/>
                                          </p:val>
                                        </p:tav>
                                      </p:tavLst>
                                    </p:anim>
                                  </p:childTnLst>
                                </p:cTn>
                              </p:par>
                              <p:par>
                                <p:cTn id="129" presetID="53" presetClass="entr" presetSubtype="16" fill="hold" grpId="0" nodeType="withEffect">
                                  <p:stCondLst>
                                    <p:cond delay="0"/>
                                  </p:stCondLst>
                                  <p:childTnLst>
                                    <p:set>
                                      <p:cBhvr>
                                        <p:cTn id="130" dur="1" fill="hold">
                                          <p:stCondLst>
                                            <p:cond delay="0"/>
                                          </p:stCondLst>
                                        </p:cTn>
                                        <p:tgtEl>
                                          <p:spTgt spid="2"/>
                                        </p:tgtEl>
                                        <p:attrNameLst>
                                          <p:attrName>style.visibility</p:attrName>
                                        </p:attrNameLst>
                                      </p:cBhvr>
                                      <p:to>
                                        <p:strVal val="visible"/>
                                      </p:to>
                                    </p:set>
                                    <p:anim calcmode="lin" valueType="num">
                                      <p:cBhvr>
                                        <p:cTn id="131" dur="500" fill="hold"/>
                                        <p:tgtEl>
                                          <p:spTgt spid="2"/>
                                        </p:tgtEl>
                                        <p:attrNameLst>
                                          <p:attrName>ppt_w</p:attrName>
                                        </p:attrNameLst>
                                      </p:cBhvr>
                                      <p:tavLst>
                                        <p:tav tm="0">
                                          <p:val>
                                            <p:fltVal val="0"/>
                                          </p:val>
                                        </p:tav>
                                        <p:tav tm="100000">
                                          <p:val>
                                            <p:strVal val="#ppt_w"/>
                                          </p:val>
                                        </p:tav>
                                      </p:tavLst>
                                    </p:anim>
                                    <p:anim calcmode="lin" valueType="num">
                                      <p:cBhvr>
                                        <p:cTn id="132" dur="500" fill="hold"/>
                                        <p:tgtEl>
                                          <p:spTgt spid="2"/>
                                        </p:tgtEl>
                                        <p:attrNameLst>
                                          <p:attrName>ppt_h</p:attrName>
                                        </p:attrNameLst>
                                      </p:cBhvr>
                                      <p:tavLst>
                                        <p:tav tm="0">
                                          <p:val>
                                            <p:fltVal val="0"/>
                                          </p:val>
                                        </p:tav>
                                        <p:tav tm="100000">
                                          <p:val>
                                            <p:strVal val="#ppt_h"/>
                                          </p:val>
                                        </p:tav>
                                      </p:tavLst>
                                    </p:anim>
                                    <p:animEffect transition="in" filter="fade">
                                      <p:cBhvr>
                                        <p:cTn id="1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6000" dirty="0"/>
              <a:t>Environnement </a:t>
            </a:r>
            <a:endParaRPr sz="6000"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597" name="Google Shape;597;p17"/>
          <p:cNvGrpSpPr/>
          <p:nvPr/>
        </p:nvGrpSpPr>
        <p:grpSpPr>
          <a:xfrm>
            <a:off x="5493488" y="1375145"/>
            <a:ext cx="3231744" cy="3337824"/>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27"/>
          <p:cNvSpPr txBox="1">
            <a:spLocks noGrp="1"/>
          </p:cNvSpPr>
          <p:nvPr>
            <p:ph type="ctrTitle" idx="4294967295"/>
          </p:nvPr>
        </p:nvSpPr>
        <p:spPr>
          <a:xfrm>
            <a:off x="685799" y="876600"/>
            <a:ext cx="6280212" cy="894900"/>
          </a:xfrm>
          <a:prstGeom prst="rect">
            <a:avLst/>
          </a:prstGeom>
        </p:spPr>
        <p:txBody>
          <a:bodyPr spcFirstLastPara="1" wrap="square" lIns="0" tIns="0" rIns="0" bIns="0" anchor="t" anchorCtr="0">
            <a:noAutofit/>
          </a:bodyPr>
          <a:lstStyle/>
          <a:p>
            <a:pPr lvl="0"/>
            <a:r>
              <a:rPr lang="en" dirty="0">
                <a:solidFill>
                  <a:schemeClr val="lt1"/>
                </a:solidFill>
                <a:highlight>
                  <a:schemeClr val="accent1"/>
                </a:highlight>
                <a:latin typeface="Barlow SemiBold"/>
                <a:ea typeface="Barlow SemiBold"/>
                <a:cs typeface="Barlow SemiBold"/>
                <a:sym typeface="Barlow SemiBold"/>
              </a:rPr>
              <a:t>11,000,000,000 </a:t>
            </a:r>
            <a:r>
              <a:rPr lang="fr-FR" dirty="0">
                <a:solidFill>
                  <a:schemeClr val="lt1"/>
                </a:solidFill>
                <a:highlight>
                  <a:schemeClr val="accent1"/>
                </a:highlight>
                <a:latin typeface="Barlow SemiBold"/>
              </a:rPr>
              <a:t>€</a:t>
            </a:r>
            <a:r>
              <a:rPr lang="fr-FR" dirty="0">
                <a:solidFill>
                  <a:schemeClr val="lt1"/>
                </a:solidFill>
                <a:highlight>
                  <a:schemeClr val="accent1"/>
                </a:highlight>
                <a:latin typeface="Barlow SemiBold"/>
                <a:ea typeface="Barlow SemiBold"/>
                <a:cs typeface="Barlow SemiBold"/>
                <a:sym typeface="Barlow SemiBold"/>
              </a:rPr>
              <a:t> </a:t>
            </a:r>
            <a:endParaRPr dirty="0">
              <a:solidFill>
                <a:schemeClr val="lt1"/>
              </a:solidFill>
              <a:highlight>
                <a:schemeClr val="accent1"/>
              </a:highlight>
              <a:latin typeface="Barlow SemiBold"/>
              <a:ea typeface="Barlow SemiBold"/>
              <a:cs typeface="Barlow SemiBold"/>
              <a:sym typeface="Barlow SemiBold"/>
            </a:endParaRPr>
          </a:p>
        </p:txBody>
      </p:sp>
      <p:sp>
        <p:nvSpPr>
          <p:cNvPr id="1169" name="Google Shape;1169;p27"/>
          <p:cNvSpPr txBox="1">
            <a:spLocks noGrp="1"/>
          </p:cNvSpPr>
          <p:nvPr>
            <p:ph type="subTitle" idx="4294967295"/>
          </p:nvPr>
        </p:nvSpPr>
        <p:spPr>
          <a:xfrm>
            <a:off x="685800" y="1411308"/>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fr-FR" sz="2400" dirty="0"/>
              <a:t>Dont 69% du CA.</a:t>
            </a:r>
            <a:endParaRPr sz="2400" dirty="0"/>
          </a:p>
        </p:txBody>
      </p:sp>
      <p:sp>
        <p:nvSpPr>
          <p:cNvPr id="1170" name="Google Shape;1170;p27"/>
          <p:cNvSpPr txBox="1">
            <a:spLocks noGrp="1"/>
          </p:cNvSpPr>
          <p:nvPr>
            <p:ph type="ctrTitle" idx="4294967295"/>
          </p:nvPr>
        </p:nvSpPr>
        <p:spPr>
          <a:xfrm>
            <a:off x="685800" y="3505493"/>
            <a:ext cx="4048200"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lt1"/>
                </a:solidFill>
                <a:highlight>
                  <a:schemeClr val="accent1"/>
                </a:highlight>
                <a:latin typeface="Barlow SemiBold"/>
                <a:ea typeface="Barlow SemiBold"/>
                <a:cs typeface="Barlow SemiBold"/>
                <a:sym typeface="Barlow SemiBold"/>
              </a:rPr>
              <a:t>100%</a:t>
            </a:r>
            <a:endParaRPr dirty="0">
              <a:solidFill>
                <a:schemeClr val="lt1"/>
              </a:solidFill>
              <a:highlight>
                <a:schemeClr val="accent1"/>
              </a:highlight>
              <a:latin typeface="Barlow SemiBold"/>
              <a:ea typeface="Barlow SemiBold"/>
              <a:cs typeface="Barlow SemiBold"/>
              <a:sym typeface="Barlow SemiBold"/>
            </a:endParaRPr>
          </a:p>
        </p:txBody>
      </p:sp>
      <p:sp>
        <p:nvSpPr>
          <p:cNvPr id="1171" name="Google Shape;1171;p27"/>
          <p:cNvSpPr txBox="1">
            <a:spLocks noGrp="1"/>
          </p:cNvSpPr>
          <p:nvPr>
            <p:ph type="subTitle" idx="4294967295"/>
          </p:nvPr>
        </p:nvSpPr>
        <p:spPr>
          <a:xfrm>
            <a:off x="685800" y="4040201"/>
            <a:ext cx="4048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dirty="0"/>
              <a:t>success!</a:t>
            </a:r>
            <a:endParaRPr sz="2400" dirty="0"/>
          </a:p>
        </p:txBody>
      </p:sp>
      <p:sp>
        <p:nvSpPr>
          <p:cNvPr id="1172" name="Google Shape;1172;p27"/>
          <p:cNvSpPr txBox="1">
            <a:spLocks noGrp="1"/>
          </p:cNvSpPr>
          <p:nvPr>
            <p:ph type="ctrTitle" idx="4294967295"/>
          </p:nvPr>
        </p:nvSpPr>
        <p:spPr>
          <a:xfrm>
            <a:off x="672878" y="2310312"/>
            <a:ext cx="4811873" cy="89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lt1"/>
                </a:solidFill>
                <a:highlight>
                  <a:schemeClr val="accent1"/>
                </a:highlight>
                <a:latin typeface="Barlow SemiBold"/>
                <a:ea typeface="Barlow SemiBold"/>
                <a:cs typeface="Barlow SemiBold"/>
                <a:sym typeface="Barlow SemiBold"/>
              </a:rPr>
              <a:t>+90000 </a:t>
            </a:r>
            <a:r>
              <a:rPr lang="fr-FR" dirty="0">
                <a:solidFill>
                  <a:schemeClr val="lt1"/>
                </a:solidFill>
                <a:highlight>
                  <a:schemeClr val="accent1"/>
                </a:highlight>
                <a:latin typeface="Barlow SemiBold"/>
                <a:ea typeface="Barlow SemiBold"/>
                <a:cs typeface="Barlow SemiBold"/>
                <a:sym typeface="Barlow SemiBold"/>
              </a:rPr>
              <a:t>Collabos</a:t>
            </a:r>
            <a:endParaRPr dirty="0">
              <a:solidFill>
                <a:schemeClr val="lt1"/>
              </a:solidFill>
              <a:highlight>
                <a:schemeClr val="accent1"/>
              </a:highlight>
              <a:latin typeface="Barlow SemiBold"/>
              <a:ea typeface="Barlow SemiBold"/>
              <a:cs typeface="Barlow SemiBold"/>
              <a:sym typeface="Barlow SemiBold"/>
            </a:endParaRPr>
          </a:p>
        </p:txBody>
      </p:sp>
      <p:sp>
        <p:nvSpPr>
          <p:cNvPr id="1174" name="Google Shape;1174;p2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1175" name="Google Shape;1175;p27"/>
          <p:cNvGrpSpPr/>
          <p:nvPr/>
        </p:nvGrpSpPr>
        <p:grpSpPr>
          <a:xfrm>
            <a:off x="5233951" y="823317"/>
            <a:ext cx="3414844" cy="3813266"/>
            <a:chOff x="2152775" y="305709"/>
            <a:chExt cx="4264823" cy="4762415"/>
          </a:xfrm>
        </p:grpSpPr>
        <p:grpSp>
          <p:nvGrpSpPr>
            <p:cNvPr id="1176" name="Google Shape;1176;p27"/>
            <p:cNvGrpSpPr/>
            <p:nvPr/>
          </p:nvGrpSpPr>
          <p:grpSpPr>
            <a:xfrm>
              <a:off x="2593845" y="3487641"/>
              <a:ext cx="936028" cy="696373"/>
              <a:chOff x="4403470" y="4229766"/>
              <a:chExt cx="936028" cy="696373"/>
            </a:xfrm>
          </p:grpSpPr>
          <p:sp>
            <p:nvSpPr>
              <p:cNvPr id="1177" name="Google Shape;1177;p27"/>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7"/>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7"/>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7"/>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7"/>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7"/>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7"/>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7"/>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7"/>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7"/>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7"/>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7"/>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7"/>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7"/>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7"/>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7"/>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7"/>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4" name="Google Shape;1194;p27"/>
            <p:cNvGrpSpPr/>
            <p:nvPr/>
          </p:nvGrpSpPr>
          <p:grpSpPr>
            <a:xfrm>
              <a:off x="2682040" y="3351243"/>
              <a:ext cx="883852" cy="621125"/>
              <a:chOff x="4491665" y="4093368"/>
              <a:chExt cx="883852" cy="621125"/>
            </a:xfrm>
          </p:grpSpPr>
          <p:sp>
            <p:nvSpPr>
              <p:cNvPr id="1195" name="Google Shape;1195;p27"/>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7"/>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7"/>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7"/>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7"/>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7"/>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7"/>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7"/>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7"/>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7"/>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7"/>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7"/>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7"/>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7"/>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7"/>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7"/>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1" name="Google Shape;1211;p27"/>
            <p:cNvGrpSpPr/>
            <p:nvPr/>
          </p:nvGrpSpPr>
          <p:grpSpPr>
            <a:xfrm>
              <a:off x="2654955" y="3219989"/>
              <a:ext cx="883852" cy="621029"/>
              <a:chOff x="4464580" y="3962114"/>
              <a:chExt cx="883852" cy="621029"/>
            </a:xfrm>
          </p:grpSpPr>
          <p:sp>
            <p:nvSpPr>
              <p:cNvPr id="1212" name="Google Shape;1212;p27"/>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7"/>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7"/>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7"/>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7"/>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7"/>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7"/>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7"/>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7"/>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7"/>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27"/>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27"/>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27"/>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27"/>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7"/>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7"/>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28" name="Google Shape;1228;p27"/>
            <p:cNvGrpSpPr/>
            <p:nvPr/>
          </p:nvGrpSpPr>
          <p:grpSpPr>
            <a:xfrm>
              <a:off x="2692590" y="3093401"/>
              <a:ext cx="883852" cy="621030"/>
              <a:chOff x="4502215" y="3835526"/>
              <a:chExt cx="883852" cy="621030"/>
            </a:xfrm>
          </p:grpSpPr>
          <p:sp>
            <p:nvSpPr>
              <p:cNvPr id="1229" name="Google Shape;1229;p27"/>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7"/>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27"/>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7"/>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27"/>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27"/>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27"/>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27"/>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27"/>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7"/>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7"/>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7"/>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7"/>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7"/>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7"/>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7"/>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5" name="Google Shape;1245;p27"/>
            <p:cNvGrpSpPr/>
            <p:nvPr/>
          </p:nvGrpSpPr>
          <p:grpSpPr>
            <a:xfrm>
              <a:off x="2665504" y="2962052"/>
              <a:ext cx="883852" cy="621125"/>
              <a:chOff x="4475129" y="3704177"/>
              <a:chExt cx="883852" cy="621125"/>
            </a:xfrm>
          </p:grpSpPr>
          <p:sp>
            <p:nvSpPr>
              <p:cNvPr id="1246" name="Google Shape;1246;p27"/>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7"/>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7"/>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7"/>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7"/>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7"/>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7"/>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7"/>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7"/>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7"/>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27"/>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27"/>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27"/>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27"/>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27"/>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27"/>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2" name="Google Shape;1262;p27"/>
            <p:cNvGrpSpPr/>
            <p:nvPr/>
          </p:nvGrpSpPr>
          <p:grpSpPr>
            <a:xfrm>
              <a:off x="2665504" y="2818605"/>
              <a:ext cx="883852" cy="621125"/>
              <a:chOff x="4475129" y="3560730"/>
              <a:chExt cx="883852" cy="621125"/>
            </a:xfrm>
          </p:grpSpPr>
          <p:sp>
            <p:nvSpPr>
              <p:cNvPr id="1263" name="Google Shape;1263;p27"/>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27"/>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27"/>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27"/>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27"/>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27"/>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7"/>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7"/>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7"/>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7"/>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7"/>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7"/>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7"/>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7"/>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7"/>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7"/>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9" name="Google Shape;1279;p27"/>
            <p:cNvGrpSpPr/>
            <p:nvPr/>
          </p:nvGrpSpPr>
          <p:grpSpPr>
            <a:xfrm>
              <a:off x="2694110" y="2656109"/>
              <a:ext cx="883852" cy="621029"/>
              <a:chOff x="4503735" y="3398234"/>
              <a:chExt cx="883852" cy="621029"/>
            </a:xfrm>
          </p:grpSpPr>
          <p:sp>
            <p:nvSpPr>
              <p:cNvPr id="1280" name="Google Shape;1280;p27"/>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27"/>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7"/>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7"/>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27"/>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7"/>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7"/>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7"/>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7"/>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7"/>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7"/>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7"/>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7"/>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7"/>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7"/>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27"/>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6" name="Google Shape;1296;p27"/>
            <p:cNvSpPr/>
            <p:nvPr/>
          </p:nvSpPr>
          <p:spPr>
            <a:xfrm>
              <a:off x="3754828" y="439689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7"/>
            <p:cNvSpPr/>
            <p:nvPr/>
          </p:nvSpPr>
          <p:spPr>
            <a:xfrm>
              <a:off x="4924079" y="375300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7"/>
            <p:cNvSpPr/>
            <p:nvPr/>
          </p:nvSpPr>
          <p:spPr>
            <a:xfrm>
              <a:off x="3741903" y="3161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7"/>
            <p:cNvSpPr/>
            <p:nvPr/>
          </p:nvSpPr>
          <p:spPr>
            <a:xfrm>
              <a:off x="2152775" y="4481289"/>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27"/>
            <p:cNvSpPr/>
            <p:nvPr/>
          </p:nvSpPr>
          <p:spPr>
            <a:xfrm>
              <a:off x="5481476" y="45566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1" name="Google Shape;1301;p27"/>
            <p:cNvGrpSpPr/>
            <p:nvPr/>
          </p:nvGrpSpPr>
          <p:grpSpPr>
            <a:xfrm>
              <a:off x="3781914" y="3000342"/>
              <a:ext cx="883852" cy="621125"/>
              <a:chOff x="5591539" y="3742467"/>
              <a:chExt cx="883852" cy="621125"/>
            </a:xfrm>
          </p:grpSpPr>
          <p:sp>
            <p:nvSpPr>
              <p:cNvPr id="1302" name="Google Shape;1302;p27"/>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27"/>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27"/>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7"/>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7"/>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7"/>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7"/>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7"/>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27"/>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7"/>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7"/>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7"/>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7"/>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7"/>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7"/>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7"/>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8" name="Google Shape;1318;p27"/>
            <p:cNvGrpSpPr/>
            <p:nvPr/>
          </p:nvGrpSpPr>
          <p:grpSpPr>
            <a:xfrm>
              <a:off x="3781914" y="2856896"/>
              <a:ext cx="883852" cy="621029"/>
              <a:chOff x="5591539" y="3599021"/>
              <a:chExt cx="883852" cy="621029"/>
            </a:xfrm>
          </p:grpSpPr>
          <p:sp>
            <p:nvSpPr>
              <p:cNvPr id="1319" name="Google Shape;1319;p27"/>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7"/>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7"/>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27"/>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7"/>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7"/>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27"/>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27"/>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27"/>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27"/>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7"/>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7"/>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7"/>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27"/>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27"/>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27"/>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5" name="Google Shape;1335;p27"/>
            <p:cNvGrpSpPr/>
            <p:nvPr/>
          </p:nvGrpSpPr>
          <p:grpSpPr>
            <a:xfrm>
              <a:off x="3810520" y="2694304"/>
              <a:ext cx="883852" cy="621125"/>
              <a:chOff x="5620145" y="3436429"/>
              <a:chExt cx="883852" cy="621125"/>
            </a:xfrm>
          </p:grpSpPr>
          <p:sp>
            <p:nvSpPr>
              <p:cNvPr id="1336" name="Google Shape;1336;p27"/>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7"/>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7"/>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7"/>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7"/>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7"/>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7"/>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7"/>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7"/>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27"/>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7"/>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7"/>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7"/>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7"/>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27"/>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7"/>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52" name="Google Shape;1352;p27"/>
            <p:cNvGrpSpPr/>
            <p:nvPr/>
          </p:nvGrpSpPr>
          <p:grpSpPr>
            <a:xfrm>
              <a:off x="3800921" y="2531712"/>
              <a:ext cx="883852" cy="621125"/>
              <a:chOff x="5610546" y="3273837"/>
              <a:chExt cx="883852" cy="621125"/>
            </a:xfrm>
          </p:grpSpPr>
          <p:sp>
            <p:nvSpPr>
              <p:cNvPr id="1353" name="Google Shape;1353;p27"/>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7"/>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7"/>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7"/>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7"/>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7"/>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7"/>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7"/>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7"/>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7"/>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7"/>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7"/>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7"/>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27"/>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27"/>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7"/>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9" name="Google Shape;1369;p27"/>
            <p:cNvGrpSpPr/>
            <p:nvPr/>
          </p:nvGrpSpPr>
          <p:grpSpPr>
            <a:xfrm>
              <a:off x="3829623" y="2378741"/>
              <a:ext cx="883852" cy="621029"/>
              <a:chOff x="5639248" y="3120866"/>
              <a:chExt cx="883852" cy="621029"/>
            </a:xfrm>
          </p:grpSpPr>
          <p:sp>
            <p:nvSpPr>
              <p:cNvPr id="1370" name="Google Shape;1370;p27"/>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7"/>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27"/>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27"/>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7"/>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7"/>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7"/>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7"/>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7"/>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7"/>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7"/>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7"/>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7"/>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7"/>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7"/>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7"/>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6" name="Google Shape;1386;p27"/>
            <p:cNvGrpSpPr/>
            <p:nvPr/>
          </p:nvGrpSpPr>
          <p:grpSpPr>
            <a:xfrm>
              <a:off x="3810520" y="2225674"/>
              <a:ext cx="883852" cy="621125"/>
              <a:chOff x="5620145" y="2967799"/>
              <a:chExt cx="883852" cy="621125"/>
            </a:xfrm>
          </p:grpSpPr>
          <p:sp>
            <p:nvSpPr>
              <p:cNvPr id="1387" name="Google Shape;1387;p27"/>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7"/>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7"/>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7"/>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27"/>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27"/>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27"/>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27"/>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27"/>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27"/>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27"/>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27"/>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27"/>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27"/>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27"/>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27"/>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3" name="Google Shape;1403;p27"/>
            <p:cNvGrpSpPr/>
            <p:nvPr/>
          </p:nvGrpSpPr>
          <p:grpSpPr>
            <a:xfrm>
              <a:off x="3839126" y="2072703"/>
              <a:ext cx="883852" cy="621124"/>
              <a:chOff x="5648751" y="2814828"/>
              <a:chExt cx="883852" cy="621124"/>
            </a:xfrm>
          </p:grpSpPr>
          <p:sp>
            <p:nvSpPr>
              <p:cNvPr id="1404" name="Google Shape;1404;p27"/>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27"/>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27"/>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27"/>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27"/>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27"/>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27"/>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27"/>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27"/>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27"/>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27"/>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27"/>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27"/>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27"/>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27"/>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27"/>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0" name="Google Shape;1420;p27"/>
            <p:cNvGrpSpPr/>
            <p:nvPr/>
          </p:nvGrpSpPr>
          <p:grpSpPr>
            <a:xfrm>
              <a:off x="3799020" y="4220685"/>
              <a:ext cx="883852" cy="621125"/>
              <a:chOff x="5608645" y="4962810"/>
              <a:chExt cx="883852" cy="621125"/>
            </a:xfrm>
          </p:grpSpPr>
          <p:sp>
            <p:nvSpPr>
              <p:cNvPr id="1421" name="Google Shape;1421;p27"/>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27"/>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27"/>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27"/>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27"/>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27"/>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27"/>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27"/>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27"/>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27"/>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27"/>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27"/>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27"/>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27"/>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27"/>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27"/>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7" name="Google Shape;1437;p27"/>
            <p:cNvGrpSpPr/>
            <p:nvPr/>
          </p:nvGrpSpPr>
          <p:grpSpPr>
            <a:xfrm>
              <a:off x="3799020" y="4077239"/>
              <a:ext cx="883852" cy="621125"/>
              <a:chOff x="5608645" y="4819364"/>
              <a:chExt cx="883852" cy="621125"/>
            </a:xfrm>
          </p:grpSpPr>
          <p:sp>
            <p:nvSpPr>
              <p:cNvPr id="1438" name="Google Shape;1438;p27"/>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27"/>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27"/>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27"/>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27"/>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27"/>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27"/>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27"/>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27"/>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27"/>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27"/>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27"/>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27"/>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27"/>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27"/>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27"/>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4" name="Google Shape;1454;p27"/>
            <p:cNvGrpSpPr/>
            <p:nvPr/>
          </p:nvGrpSpPr>
          <p:grpSpPr>
            <a:xfrm>
              <a:off x="3827627" y="3914647"/>
              <a:ext cx="883852" cy="621125"/>
              <a:chOff x="5637252" y="4656772"/>
              <a:chExt cx="883852" cy="621125"/>
            </a:xfrm>
          </p:grpSpPr>
          <p:sp>
            <p:nvSpPr>
              <p:cNvPr id="1455" name="Google Shape;1455;p27"/>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27"/>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27"/>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27"/>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27"/>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27"/>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27"/>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27"/>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27"/>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27"/>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27"/>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27"/>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27"/>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27"/>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27"/>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27"/>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1" name="Google Shape;1471;p27"/>
            <p:cNvGrpSpPr/>
            <p:nvPr/>
          </p:nvGrpSpPr>
          <p:grpSpPr>
            <a:xfrm>
              <a:off x="3818123" y="3752055"/>
              <a:ext cx="883852" cy="621125"/>
              <a:chOff x="5627748" y="4494180"/>
              <a:chExt cx="883852" cy="621125"/>
            </a:xfrm>
          </p:grpSpPr>
          <p:sp>
            <p:nvSpPr>
              <p:cNvPr id="1472" name="Google Shape;1472;p27"/>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27"/>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27"/>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27"/>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27"/>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27"/>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27"/>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27"/>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27"/>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27"/>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27"/>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27"/>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27"/>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27"/>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27"/>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27"/>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8" name="Google Shape;1488;p27"/>
            <p:cNvGrpSpPr/>
            <p:nvPr/>
          </p:nvGrpSpPr>
          <p:grpSpPr>
            <a:xfrm>
              <a:off x="2205711" y="4330032"/>
              <a:ext cx="883852" cy="621125"/>
              <a:chOff x="4015336" y="5072157"/>
              <a:chExt cx="883852" cy="621125"/>
            </a:xfrm>
          </p:grpSpPr>
          <p:sp>
            <p:nvSpPr>
              <p:cNvPr id="1489" name="Google Shape;1489;p27"/>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27"/>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27"/>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27"/>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27"/>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27"/>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27"/>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27"/>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27"/>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27"/>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27"/>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27"/>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27"/>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27"/>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27"/>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27"/>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5" name="Google Shape;1505;p27"/>
            <p:cNvGrpSpPr/>
            <p:nvPr/>
          </p:nvGrpSpPr>
          <p:grpSpPr>
            <a:xfrm>
              <a:off x="5533746" y="4396707"/>
              <a:ext cx="883852" cy="621030"/>
              <a:chOff x="7343371" y="5138832"/>
              <a:chExt cx="883852" cy="621030"/>
            </a:xfrm>
          </p:grpSpPr>
          <p:sp>
            <p:nvSpPr>
              <p:cNvPr id="1506" name="Google Shape;1506;p27"/>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27"/>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27"/>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27"/>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27"/>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27"/>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27"/>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27"/>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27"/>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27"/>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27"/>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27"/>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27"/>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27"/>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27"/>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27"/>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2" name="Google Shape;1522;p27"/>
            <p:cNvGrpSpPr/>
            <p:nvPr/>
          </p:nvGrpSpPr>
          <p:grpSpPr>
            <a:xfrm>
              <a:off x="5533746" y="4253261"/>
              <a:ext cx="883852" cy="621029"/>
              <a:chOff x="7343371" y="4995386"/>
              <a:chExt cx="883852" cy="621029"/>
            </a:xfrm>
          </p:grpSpPr>
          <p:sp>
            <p:nvSpPr>
              <p:cNvPr id="1523" name="Google Shape;1523;p27"/>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27"/>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27"/>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27"/>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27"/>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27"/>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27"/>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27"/>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27"/>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27"/>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27"/>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27"/>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27"/>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27"/>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27"/>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27"/>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9" name="Google Shape;1539;p27"/>
            <p:cNvGrpSpPr/>
            <p:nvPr/>
          </p:nvGrpSpPr>
          <p:grpSpPr>
            <a:xfrm>
              <a:off x="4965040" y="3574128"/>
              <a:ext cx="883852" cy="621125"/>
              <a:chOff x="6774665" y="4316253"/>
              <a:chExt cx="883852" cy="621125"/>
            </a:xfrm>
          </p:grpSpPr>
          <p:sp>
            <p:nvSpPr>
              <p:cNvPr id="1540" name="Google Shape;1540;p27"/>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27"/>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27"/>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27"/>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27"/>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27"/>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27"/>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27"/>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27"/>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27"/>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27"/>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27"/>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27"/>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27"/>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27"/>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27"/>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27"/>
            <p:cNvGrpSpPr/>
            <p:nvPr/>
          </p:nvGrpSpPr>
          <p:grpSpPr>
            <a:xfrm>
              <a:off x="4965040" y="3430682"/>
              <a:ext cx="883852" cy="621125"/>
              <a:chOff x="6774665" y="4172807"/>
              <a:chExt cx="883852" cy="621125"/>
            </a:xfrm>
          </p:grpSpPr>
          <p:sp>
            <p:nvSpPr>
              <p:cNvPr id="1557" name="Google Shape;1557;p27"/>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27"/>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27"/>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7"/>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7"/>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7"/>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27"/>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27"/>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7"/>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7"/>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7"/>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27"/>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27"/>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7"/>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7"/>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7"/>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3" name="Google Shape;1573;p27"/>
            <p:cNvGrpSpPr/>
            <p:nvPr/>
          </p:nvGrpSpPr>
          <p:grpSpPr>
            <a:xfrm>
              <a:off x="4993741" y="3268090"/>
              <a:ext cx="883853" cy="621125"/>
              <a:chOff x="6803366" y="4010215"/>
              <a:chExt cx="883853" cy="621125"/>
            </a:xfrm>
          </p:grpSpPr>
          <p:sp>
            <p:nvSpPr>
              <p:cNvPr id="1574" name="Google Shape;1574;p27"/>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7"/>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7"/>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7"/>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7"/>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7"/>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7"/>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7"/>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7"/>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7"/>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7"/>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7"/>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7"/>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7"/>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7"/>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7"/>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0" name="Google Shape;1590;p27"/>
            <p:cNvGrpSpPr/>
            <p:nvPr/>
          </p:nvGrpSpPr>
          <p:grpSpPr>
            <a:xfrm>
              <a:off x="4984142" y="3105498"/>
              <a:ext cx="883852" cy="621125"/>
              <a:chOff x="6793767" y="3847623"/>
              <a:chExt cx="883852" cy="621125"/>
            </a:xfrm>
          </p:grpSpPr>
          <p:sp>
            <p:nvSpPr>
              <p:cNvPr id="1591" name="Google Shape;1591;p27"/>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7"/>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7"/>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7"/>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7"/>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7"/>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7"/>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7"/>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7"/>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7"/>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7"/>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7"/>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7"/>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7"/>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7"/>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7"/>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7" name="Google Shape;1607;p27"/>
            <p:cNvSpPr/>
            <p:nvPr/>
          </p:nvSpPr>
          <p:spPr>
            <a:xfrm>
              <a:off x="2890886" y="2508793"/>
              <a:ext cx="205462" cy="301290"/>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7"/>
            <p:cNvSpPr/>
            <p:nvPr/>
          </p:nvSpPr>
          <p:spPr>
            <a:xfrm>
              <a:off x="2906291" y="2506021"/>
              <a:ext cx="98213" cy="121997"/>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7"/>
            <p:cNvSpPr/>
            <p:nvPr/>
          </p:nvSpPr>
          <p:spPr>
            <a:xfrm>
              <a:off x="2925684" y="2638202"/>
              <a:ext cx="121328" cy="136036"/>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7"/>
            <p:cNvSpPr/>
            <p:nvPr/>
          </p:nvSpPr>
          <p:spPr>
            <a:xfrm>
              <a:off x="2718513" y="2692113"/>
              <a:ext cx="229495" cy="326875"/>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7"/>
            <p:cNvSpPr/>
            <p:nvPr/>
          </p:nvSpPr>
          <p:spPr>
            <a:xfrm>
              <a:off x="2890388" y="2682707"/>
              <a:ext cx="176857" cy="233853"/>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7"/>
            <p:cNvSpPr/>
            <p:nvPr/>
          </p:nvSpPr>
          <p:spPr>
            <a:xfrm>
              <a:off x="2921860" y="2515790"/>
              <a:ext cx="130560" cy="160797"/>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7"/>
            <p:cNvSpPr/>
            <p:nvPr/>
          </p:nvSpPr>
          <p:spPr>
            <a:xfrm>
              <a:off x="2927048" y="2514816"/>
              <a:ext cx="130747" cy="123290"/>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7"/>
            <p:cNvSpPr/>
            <p:nvPr/>
          </p:nvSpPr>
          <p:spPr>
            <a:xfrm>
              <a:off x="2770258" y="3324285"/>
              <a:ext cx="102779" cy="78901"/>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7"/>
            <p:cNvSpPr/>
            <p:nvPr/>
          </p:nvSpPr>
          <p:spPr>
            <a:xfrm>
              <a:off x="2770711" y="3349338"/>
              <a:ext cx="102274" cy="53559"/>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7"/>
            <p:cNvSpPr/>
            <p:nvPr/>
          </p:nvSpPr>
          <p:spPr>
            <a:xfrm>
              <a:off x="2718772" y="3290474"/>
              <a:ext cx="94135" cy="73100"/>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7"/>
            <p:cNvSpPr/>
            <p:nvPr/>
          </p:nvSpPr>
          <p:spPr>
            <a:xfrm>
              <a:off x="2719200" y="3314572"/>
              <a:ext cx="93731" cy="48987"/>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7"/>
            <p:cNvSpPr/>
            <p:nvPr/>
          </p:nvSpPr>
          <p:spPr>
            <a:xfrm>
              <a:off x="2753699" y="2913665"/>
              <a:ext cx="223980" cy="387148"/>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7"/>
            <p:cNvSpPr/>
            <p:nvPr/>
          </p:nvSpPr>
          <p:spPr>
            <a:xfrm>
              <a:off x="2814713" y="2914427"/>
              <a:ext cx="222989" cy="419220"/>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7"/>
            <p:cNvSpPr/>
            <p:nvPr/>
          </p:nvSpPr>
          <p:spPr>
            <a:xfrm>
              <a:off x="2731717" y="2888138"/>
              <a:ext cx="333476" cy="307358"/>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27"/>
            <p:cNvSpPr/>
            <p:nvPr/>
          </p:nvSpPr>
          <p:spPr>
            <a:xfrm>
              <a:off x="2999836" y="2706202"/>
              <a:ext cx="116284" cy="406848"/>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27"/>
            <p:cNvSpPr/>
            <p:nvPr/>
          </p:nvSpPr>
          <p:spPr>
            <a:xfrm>
              <a:off x="3022743" y="2701064"/>
              <a:ext cx="69955" cy="89236"/>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7"/>
            <p:cNvSpPr/>
            <p:nvPr/>
          </p:nvSpPr>
          <p:spPr>
            <a:xfrm>
              <a:off x="2885136" y="2682643"/>
              <a:ext cx="59968" cy="63096"/>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7"/>
            <p:cNvSpPr/>
            <p:nvPr/>
          </p:nvSpPr>
          <p:spPr>
            <a:xfrm>
              <a:off x="4136405" y="305709"/>
              <a:ext cx="1608303" cy="2009690"/>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7"/>
            <p:cNvSpPr/>
            <p:nvPr/>
          </p:nvSpPr>
          <p:spPr>
            <a:xfrm>
              <a:off x="4119583" y="322825"/>
              <a:ext cx="1594925" cy="1994313"/>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7"/>
            <p:cNvSpPr/>
            <p:nvPr/>
          </p:nvSpPr>
          <p:spPr>
            <a:xfrm>
              <a:off x="4241517" y="588041"/>
              <a:ext cx="58543" cy="81791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7"/>
            <p:cNvSpPr/>
            <p:nvPr/>
          </p:nvSpPr>
          <p:spPr>
            <a:xfrm>
              <a:off x="4241517" y="1216214"/>
              <a:ext cx="58448" cy="189833"/>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7"/>
            <p:cNvSpPr/>
            <p:nvPr/>
          </p:nvSpPr>
          <p:spPr>
            <a:xfrm>
              <a:off x="4424940" y="694149"/>
              <a:ext cx="58353" cy="818006"/>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7"/>
            <p:cNvSpPr/>
            <p:nvPr/>
          </p:nvSpPr>
          <p:spPr>
            <a:xfrm>
              <a:off x="4424940" y="1350993"/>
              <a:ext cx="58353" cy="161258"/>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7"/>
            <p:cNvSpPr/>
            <p:nvPr/>
          </p:nvSpPr>
          <p:spPr>
            <a:xfrm>
              <a:off x="4608458" y="801877"/>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7"/>
            <p:cNvSpPr/>
            <p:nvPr/>
          </p:nvSpPr>
          <p:spPr>
            <a:xfrm>
              <a:off x="4608458" y="1266316"/>
              <a:ext cx="59113" cy="352044"/>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27"/>
            <p:cNvSpPr/>
            <p:nvPr/>
          </p:nvSpPr>
          <p:spPr>
            <a:xfrm>
              <a:off x="4793306" y="908938"/>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7"/>
            <p:cNvSpPr/>
            <p:nvPr/>
          </p:nvSpPr>
          <p:spPr>
            <a:xfrm>
              <a:off x="4793306" y="1421097"/>
              <a:ext cx="58923" cy="304228"/>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7"/>
            <p:cNvSpPr/>
            <p:nvPr/>
          </p:nvSpPr>
          <p:spPr>
            <a:xfrm>
              <a:off x="4978440" y="1016189"/>
              <a:ext cx="60919" cy="816483"/>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7"/>
            <p:cNvSpPr/>
            <p:nvPr/>
          </p:nvSpPr>
          <p:spPr>
            <a:xfrm>
              <a:off x="4978440" y="1384997"/>
              <a:ext cx="59493" cy="447484"/>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7"/>
            <p:cNvSpPr/>
            <p:nvPr/>
          </p:nvSpPr>
          <p:spPr>
            <a:xfrm>
              <a:off x="5164524" y="1123917"/>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7"/>
            <p:cNvSpPr/>
            <p:nvPr/>
          </p:nvSpPr>
          <p:spPr>
            <a:xfrm>
              <a:off x="5164524" y="1368614"/>
              <a:ext cx="59968" cy="5715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7"/>
            <p:cNvSpPr/>
            <p:nvPr/>
          </p:nvSpPr>
          <p:spPr>
            <a:xfrm>
              <a:off x="5351084" y="1231931"/>
              <a:ext cx="61014" cy="816578"/>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7"/>
            <p:cNvSpPr/>
            <p:nvPr/>
          </p:nvSpPr>
          <p:spPr>
            <a:xfrm>
              <a:off x="5351179" y="1342992"/>
              <a:ext cx="60443" cy="705135"/>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7"/>
            <p:cNvSpPr/>
            <p:nvPr/>
          </p:nvSpPr>
          <p:spPr>
            <a:xfrm>
              <a:off x="5538879" y="1340706"/>
              <a:ext cx="61014" cy="816483"/>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7"/>
            <p:cNvSpPr/>
            <p:nvPr/>
          </p:nvSpPr>
          <p:spPr>
            <a:xfrm>
              <a:off x="5538879" y="1442147"/>
              <a:ext cx="60634" cy="714660"/>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7"/>
            <p:cNvSpPr/>
            <p:nvPr/>
          </p:nvSpPr>
          <p:spPr>
            <a:xfrm>
              <a:off x="4516176" y="748442"/>
              <a:ext cx="61299" cy="816768"/>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7"/>
            <p:cNvSpPr/>
            <p:nvPr/>
          </p:nvSpPr>
          <p:spPr>
            <a:xfrm>
              <a:off x="4516366" y="1270221"/>
              <a:ext cx="58923" cy="294893"/>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7"/>
            <p:cNvSpPr/>
            <p:nvPr/>
          </p:nvSpPr>
          <p:spPr>
            <a:xfrm>
              <a:off x="4700740" y="855312"/>
              <a:ext cx="60919" cy="816578"/>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7"/>
            <p:cNvSpPr/>
            <p:nvPr/>
          </p:nvSpPr>
          <p:spPr>
            <a:xfrm>
              <a:off x="4700740" y="1272031"/>
              <a:ext cx="59303" cy="399764"/>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7"/>
            <p:cNvSpPr/>
            <p:nvPr/>
          </p:nvSpPr>
          <p:spPr>
            <a:xfrm>
              <a:off x="4885398" y="962278"/>
              <a:ext cx="60919" cy="816483"/>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7"/>
            <p:cNvSpPr/>
            <p:nvPr/>
          </p:nvSpPr>
          <p:spPr>
            <a:xfrm>
              <a:off x="4885398" y="1264506"/>
              <a:ext cx="59778" cy="514159"/>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27"/>
            <p:cNvSpPr/>
            <p:nvPr/>
          </p:nvSpPr>
          <p:spPr>
            <a:xfrm>
              <a:off x="5071197" y="1069910"/>
              <a:ext cx="60919" cy="816483"/>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27"/>
            <p:cNvSpPr/>
            <p:nvPr/>
          </p:nvSpPr>
          <p:spPr>
            <a:xfrm>
              <a:off x="5071197" y="1371948"/>
              <a:ext cx="59778" cy="514254"/>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7"/>
            <p:cNvSpPr/>
            <p:nvPr/>
          </p:nvSpPr>
          <p:spPr>
            <a:xfrm>
              <a:off x="5257662" y="1177829"/>
              <a:ext cx="60919" cy="816482"/>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7"/>
            <p:cNvSpPr/>
            <p:nvPr/>
          </p:nvSpPr>
          <p:spPr>
            <a:xfrm>
              <a:off x="5257662" y="1365376"/>
              <a:ext cx="60253" cy="62864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7"/>
            <p:cNvSpPr/>
            <p:nvPr/>
          </p:nvSpPr>
          <p:spPr>
            <a:xfrm>
              <a:off x="5444886" y="1286223"/>
              <a:ext cx="60919" cy="816578"/>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7"/>
            <p:cNvSpPr/>
            <p:nvPr/>
          </p:nvSpPr>
          <p:spPr>
            <a:xfrm>
              <a:off x="5444886" y="1359185"/>
              <a:ext cx="60729" cy="743235"/>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7"/>
            <p:cNvSpPr/>
            <p:nvPr/>
          </p:nvSpPr>
          <p:spPr>
            <a:xfrm>
              <a:off x="4333133" y="641190"/>
              <a:ext cx="58828" cy="817816"/>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7"/>
            <p:cNvSpPr/>
            <p:nvPr/>
          </p:nvSpPr>
          <p:spPr>
            <a:xfrm>
              <a:off x="4333133" y="1231074"/>
              <a:ext cx="58638" cy="228028"/>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7"/>
            <p:cNvSpPr/>
            <p:nvPr/>
          </p:nvSpPr>
          <p:spPr>
            <a:xfrm rot="-1801764">
              <a:off x="4182051" y="402648"/>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7"/>
            <p:cNvSpPr/>
            <p:nvPr/>
          </p:nvSpPr>
          <p:spPr>
            <a:xfrm rot="-1801764">
              <a:off x="4256393" y="445744"/>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7"/>
            <p:cNvSpPr/>
            <p:nvPr/>
          </p:nvSpPr>
          <p:spPr>
            <a:xfrm rot="-1801764">
              <a:off x="4330817" y="488696"/>
              <a:ext cx="40450" cy="70232"/>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27"/>
            <p:cNvSpPr/>
            <p:nvPr/>
          </p:nvSpPr>
          <p:spPr>
            <a:xfrm>
              <a:off x="4106792" y="1565782"/>
              <a:ext cx="86160" cy="187928"/>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0" name="Google Shape;1660;p27"/>
            <p:cNvSpPr/>
            <p:nvPr/>
          </p:nvSpPr>
          <p:spPr>
            <a:xfrm>
              <a:off x="4118918" y="1488575"/>
              <a:ext cx="61869" cy="119039"/>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7"/>
            <p:cNvSpPr/>
            <p:nvPr/>
          </p:nvSpPr>
          <p:spPr>
            <a:xfrm>
              <a:off x="4255221" y="2314593"/>
              <a:ext cx="133508" cy="75339"/>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7"/>
            <p:cNvSpPr/>
            <p:nvPr/>
          </p:nvSpPr>
          <p:spPr>
            <a:xfrm>
              <a:off x="4257103" y="2327115"/>
              <a:ext cx="131644" cy="62816"/>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7"/>
            <p:cNvSpPr/>
            <p:nvPr/>
          </p:nvSpPr>
          <p:spPr>
            <a:xfrm>
              <a:off x="4157606" y="2270641"/>
              <a:ext cx="133494" cy="75381"/>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27"/>
            <p:cNvSpPr/>
            <p:nvPr/>
          </p:nvSpPr>
          <p:spPr>
            <a:xfrm>
              <a:off x="4159499" y="2283205"/>
              <a:ext cx="131564" cy="62816"/>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5" name="Google Shape;1665;p27"/>
            <p:cNvSpPr/>
            <p:nvPr/>
          </p:nvSpPr>
          <p:spPr>
            <a:xfrm>
              <a:off x="4157684" y="1783524"/>
              <a:ext cx="195217" cy="552238"/>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7"/>
            <p:cNvSpPr/>
            <p:nvPr/>
          </p:nvSpPr>
          <p:spPr>
            <a:xfrm>
              <a:off x="4182697" y="1330426"/>
              <a:ext cx="141754" cy="227198"/>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7"/>
            <p:cNvSpPr/>
            <p:nvPr/>
          </p:nvSpPr>
          <p:spPr>
            <a:xfrm>
              <a:off x="4136412" y="1491278"/>
              <a:ext cx="217917" cy="361626"/>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7"/>
            <p:cNvSpPr/>
            <p:nvPr/>
          </p:nvSpPr>
          <p:spPr>
            <a:xfrm>
              <a:off x="4290792" y="1536579"/>
              <a:ext cx="276750" cy="215760"/>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7"/>
            <p:cNvSpPr/>
            <p:nvPr/>
          </p:nvSpPr>
          <p:spPr>
            <a:xfrm>
              <a:off x="4280886" y="1531786"/>
              <a:ext cx="84275" cy="123474"/>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27"/>
            <p:cNvSpPr/>
            <p:nvPr/>
          </p:nvSpPr>
          <p:spPr>
            <a:xfrm>
              <a:off x="4187208" y="1320312"/>
              <a:ext cx="137401" cy="151685"/>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27"/>
            <p:cNvSpPr/>
            <p:nvPr/>
          </p:nvSpPr>
          <p:spPr>
            <a:xfrm>
              <a:off x="5589453" y="3105692"/>
              <a:ext cx="158988" cy="313238"/>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27"/>
            <p:cNvSpPr/>
            <p:nvPr/>
          </p:nvSpPr>
          <p:spPr>
            <a:xfrm>
              <a:off x="5625064" y="3841302"/>
              <a:ext cx="109135" cy="84940"/>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7"/>
            <p:cNvSpPr/>
            <p:nvPr/>
          </p:nvSpPr>
          <p:spPr>
            <a:xfrm>
              <a:off x="5624449" y="3869213"/>
              <a:ext cx="108591" cy="56989"/>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7"/>
            <p:cNvSpPr/>
            <p:nvPr/>
          </p:nvSpPr>
          <p:spPr>
            <a:xfrm>
              <a:off x="5756800" y="3764382"/>
              <a:ext cx="108931" cy="81850"/>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27"/>
            <p:cNvSpPr/>
            <p:nvPr/>
          </p:nvSpPr>
          <p:spPr>
            <a:xfrm>
              <a:off x="5756201" y="3790822"/>
              <a:ext cx="108657" cy="56976"/>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27"/>
            <p:cNvSpPr/>
            <p:nvPr/>
          </p:nvSpPr>
          <p:spPr>
            <a:xfrm>
              <a:off x="5454721" y="3387696"/>
              <a:ext cx="383168" cy="46548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7"/>
            <p:cNvSpPr/>
            <p:nvPr/>
          </p:nvSpPr>
          <p:spPr>
            <a:xfrm>
              <a:off x="5486791" y="3077400"/>
              <a:ext cx="120860" cy="118150"/>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7"/>
            <p:cNvSpPr/>
            <p:nvPr/>
          </p:nvSpPr>
          <p:spPr>
            <a:xfrm>
              <a:off x="5455024" y="3093521"/>
              <a:ext cx="195218" cy="382396"/>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7"/>
            <p:cNvSpPr/>
            <p:nvPr/>
          </p:nvSpPr>
          <p:spPr>
            <a:xfrm>
              <a:off x="5481752" y="2955179"/>
              <a:ext cx="130450" cy="158871"/>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7"/>
            <p:cNvSpPr/>
            <p:nvPr/>
          </p:nvSpPr>
          <p:spPr>
            <a:xfrm>
              <a:off x="5470442" y="2941583"/>
              <a:ext cx="136833" cy="135816"/>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27"/>
            <p:cNvSpPr/>
            <p:nvPr/>
          </p:nvSpPr>
          <p:spPr>
            <a:xfrm>
              <a:off x="5607306" y="3093878"/>
              <a:ext cx="63200" cy="92106"/>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82" name="Google Shape;1682;p27"/>
            <p:cNvGrpSpPr/>
            <p:nvPr/>
          </p:nvGrpSpPr>
          <p:grpSpPr>
            <a:xfrm>
              <a:off x="2715952" y="2834463"/>
              <a:ext cx="319677" cy="242660"/>
              <a:chOff x="6621095" y="1452181"/>
              <a:chExt cx="330894" cy="250785"/>
            </a:xfrm>
          </p:grpSpPr>
          <p:sp>
            <p:nvSpPr>
              <p:cNvPr id="1683" name="Google Shape;1683;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88" name="Google Shape;1688;p27"/>
            <p:cNvGrpSpPr/>
            <p:nvPr/>
          </p:nvGrpSpPr>
          <p:grpSpPr>
            <a:xfrm flipH="1">
              <a:off x="5538041" y="3330111"/>
              <a:ext cx="319677" cy="242660"/>
              <a:chOff x="6621095" y="1452181"/>
              <a:chExt cx="330894" cy="250785"/>
            </a:xfrm>
          </p:grpSpPr>
          <p:sp>
            <p:nvSpPr>
              <p:cNvPr id="1689" name="Google Shape;1689;p2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94" name="Google Shape;1694;p27"/>
            <p:cNvSpPr/>
            <p:nvPr/>
          </p:nvSpPr>
          <p:spPr>
            <a:xfrm>
              <a:off x="5420536" y="3157173"/>
              <a:ext cx="148553" cy="414880"/>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7"/>
            <p:cNvSpPr/>
            <p:nvPr/>
          </p:nvSpPr>
          <p:spPr>
            <a:xfrm>
              <a:off x="5414664" y="3153198"/>
              <a:ext cx="85059" cy="115922"/>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68"/>
                                        </p:tgtEl>
                                        <p:attrNameLst>
                                          <p:attrName>style.visibility</p:attrName>
                                        </p:attrNameLst>
                                      </p:cBhvr>
                                      <p:to>
                                        <p:strVal val="visible"/>
                                      </p:to>
                                    </p:set>
                                    <p:animEffect transition="in" filter="wipe(left)">
                                      <p:cBhvr>
                                        <p:cTn id="7" dur="500"/>
                                        <p:tgtEl>
                                          <p:spTgt spid="11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69">
                                            <p:txEl>
                                              <p:pRg st="0" end="0"/>
                                            </p:txEl>
                                          </p:spTgt>
                                        </p:tgtEl>
                                        <p:attrNameLst>
                                          <p:attrName>style.visibility</p:attrName>
                                        </p:attrNameLst>
                                      </p:cBhvr>
                                      <p:to>
                                        <p:strVal val="visible"/>
                                      </p:to>
                                    </p:set>
                                    <p:animEffect transition="in" filter="wipe(left)">
                                      <p:cBhvr>
                                        <p:cTn id="11" dur="500"/>
                                        <p:tgtEl>
                                          <p:spTgt spid="1169">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72"/>
                                        </p:tgtEl>
                                        <p:attrNameLst>
                                          <p:attrName>style.visibility</p:attrName>
                                        </p:attrNameLst>
                                      </p:cBhvr>
                                      <p:to>
                                        <p:strVal val="visible"/>
                                      </p:to>
                                    </p:set>
                                    <p:animEffect transition="in" filter="wipe(left)">
                                      <p:cBhvr>
                                        <p:cTn id="15" dur="500"/>
                                        <p:tgtEl>
                                          <p:spTgt spid="117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70"/>
                                        </p:tgtEl>
                                        <p:attrNameLst>
                                          <p:attrName>style.visibility</p:attrName>
                                        </p:attrNameLst>
                                      </p:cBhvr>
                                      <p:to>
                                        <p:strVal val="visible"/>
                                      </p:to>
                                    </p:set>
                                    <p:animEffect transition="in" filter="wipe(left)">
                                      <p:cBhvr>
                                        <p:cTn id="19" dur="500"/>
                                        <p:tgtEl>
                                          <p:spTgt spid="117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71">
                                            <p:txEl>
                                              <p:pRg st="0" end="0"/>
                                            </p:txEl>
                                          </p:spTgt>
                                        </p:tgtEl>
                                        <p:attrNameLst>
                                          <p:attrName>style.visibility</p:attrName>
                                        </p:attrNameLst>
                                      </p:cBhvr>
                                      <p:to>
                                        <p:strVal val="visible"/>
                                      </p:to>
                                    </p:set>
                                    <p:animEffect transition="in" filter="wipe(left)">
                                      <p:cBhvr>
                                        <p:cTn id="23" dur="500"/>
                                        <p:tgtEl>
                                          <p:spTgt spid="11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p:bldP spid="1169" grpId="0" build="p"/>
      <p:bldP spid="1170" grpId="0"/>
      <p:bldP spid="1171" grpId="0" build="p"/>
      <p:bldP spid="11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78B0AB-6AD0-4FB8-955F-56303DA51D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pSp>
        <p:nvGrpSpPr>
          <p:cNvPr id="3" name="Google Shape;1022;p23">
            <a:extLst>
              <a:ext uri="{FF2B5EF4-FFF2-40B4-BE49-F238E27FC236}">
                <a16:creationId xmlns:a16="http://schemas.microsoft.com/office/drawing/2014/main" id="{7D12E1A7-B4A1-42BA-B9C3-C9F66E9C6E18}"/>
              </a:ext>
            </a:extLst>
          </p:cNvPr>
          <p:cNvGrpSpPr/>
          <p:nvPr/>
        </p:nvGrpSpPr>
        <p:grpSpPr>
          <a:xfrm>
            <a:off x="2800004" y="1840701"/>
            <a:ext cx="2564046" cy="1776159"/>
            <a:chOff x="3071457" y="2013875"/>
            <a:chExt cx="1991735" cy="1569600"/>
          </a:xfrm>
        </p:grpSpPr>
        <p:sp>
          <p:nvSpPr>
            <p:cNvPr id="4" name="Google Shape;1023;p23">
              <a:extLst>
                <a:ext uri="{FF2B5EF4-FFF2-40B4-BE49-F238E27FC236}">
                  <a16:creationId xmlns:a16="http://schemas.microsoft.com/office/drawing/2014/main" id="{25C5A1DF-EC85-4F2A-833E-B1116EC7B5FA}"/>
                </a:ext>
              </a:extLst>
            </p:cNvPr>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24;p23">
              <a:extLst>
                <a:ext uri="{FF2B5EF4-FFF2-40B4-BE49-F238E27FC236}">
                  <a16:creationId xmlns:a16="http://schemas.microsoft.com/office/drawing/2014/main" id="{D85CA68E-8E9E-4914-9E72-6417AD6EE524}"/>
                </a:ext>
              </a:extLst>
            </p:cNvPr>
            <p:cNvSpPr txBox="1"/>
            <p:nvPr/>
          </p:nvSpPr>
          <p:spPr>
            <a:xfrm>
              <a:off x="3222575" y="2609571"/>
              <a:ext cx="1840617"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dirty="0">
                  <a:solidFill>
                    <a:schemeClr val="bg1"/>
                  </a:solidFill>
                  <a:latin typeface="Lilita One"/>
                  <a:ea typeface="Barlow"/>
                  <a:cs typeface="Barlow"/>
                  <a:sym typeface="Barlow"/>
                </a:rPr>
                <a:t>Responsabilité</a:t>
              </a:r>
              <a:r>
                <a:rPr lang="fr-FR" sz="1100" b="1" dirty="0">
                  <a:solidFill>
                    <a:srgbClr val="FFFFFF"/>
                  </a:solidFill>
                  <a:latin typeface="Barlow"/>
                  <a:ea typeface="Barlow"/>
                  <a:cs typeface="Barlow"/>
                  <a:sym typeface="Barlow"/>
                </a:rPr>
                <a:t> </a:t>
              </a:r>
              <a:endParaRPr sz="1100" dirty="0">
                <a:solidFill>
                  <a:srgbClr val="FFFFFF"/>
                </a:solidFill>
                <a:latin typeface="Barlow"/>
                <a:ea typeface="Barlow"/>
                <a:cs typeface="Barlow"/>
                <a:sym typeface="Barlow"/>
              </a:endParaRPr>
            </a:p>
          </p:txBody>
        </p:sp>
      </p:grpSp>
      <p:grpSp>
        <p:nvGrpSpPr>
          <p:cNvPr id="7" name="Google Shape;1026;p23">
            <a:extLst>
              <a:ext uri="{FF2B5EF4-FFF2-40B4-BE49-F238E27FC236}">
                <a16:creationId xmlns:a16="http://schemas.microsoft.com/office/drawing/2014/main" id="{2FBF8F93-2B96-4E0B-B4AB-1FD0B273572C}"/>
              </a:ext>
            </a:extLst>
          </p:cNvPr>
          <p:cNvGrpSpPr/>
          <p:nvPr/>
        </p:nvGrpSpPr>
        <p:grpSpPr>
          <a:xfrm>
            <a:off x="575985" y="1849925"/>
            <a:ext cx="2227424" cy="1776159"/>
            <a:chOff x="1126863" y="2013875"/>
            <a:chExt cx="1968385" cy="1569600"/>
          </a:xfrm>
        </p:grpSpPr>
        <p:sp>
          <p:nvSpPr>
            <p:cNvPr id="8" name="Google Shape;1027;p23">
              <a:extLst>
                <a:ext uri="{FF2B5EF4-FFF2-40B4-BE49-F238E27FC236}">
                  <a16:creationId xmlns:a16="http://schemas.microsoft.com/office/drawing/2014/main" id="{554E74D5-9E4B-467E-9B0F-504E0F1B5E06}"/>
                </a:ext>
              </a:extLst>
            </p:cNvPr>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8;p23">
              <a:extLst>
                <a:ext uri="{FF2B5EF4-FFF2-40B4-BE49-F238E27FC236}">
                  <a16:creationId xmlns:a16="http://schemas.microsoft.com/office/drawing/2014/main" id="{13621C50-E8CD-4FBE-8551-002C84B186EA}"/>
                </a:ext>
              </a:extLst>
            </p:cNvPr>
            <p:cNvSpPr txBox="1"/>
            <p:nvPr/>
          </p:nvSpPr>
          <p:spPr>
            <a:xfrm>
              <a:off x="1643548" y="2560574"/>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dirty="0">
                  <a:solidFill>
                    <a:srgbClr val="FFFFFF"/>
                  </a:solidFill>
                  <a:latin typeface="Lilita One"/>
                  <a:ea typeface="Barlow"/>
                  <a:cs typeface="Barlow"/>
                  <a:sym typeface="Barlow"/>
                </a:rPr>
                <a:t>Vitalité</a:t>
              </a:r>
              <a:endParaRPr sz="1100" dirty="0">
                <a:solidFill>
                  <a:srgbClr val="FFFFFF"/>
                </a:solidFill>
                <a:latin typeface="Lilita One"/>
                <a:ea typeface="Barlow"/>
                <a:cs typeface="Barlow"/>
                <a:sym typeface="Barlow"/>
              </a:endParaRPr>
            </a:p>
          </p:txBody>
        </p:sp>
      </p:grpSp>
      <p:grpSp>
        <p:nvGrpSpPr>
          <p:cNvPr id="11" name="Google Shape;1030;p23">
            <a:extLst>
              <a:ext uri="{FF2B5EF4-FFF2-40B4-BE49-F238E27FC236}">
                <a16:creationId xmlns:a16="http://schemas.microsoft.com/office/drawing/2014/main" id="{1A5AE5DA-2246-401E-990D-F6261E904049}"/>
              </a:ext>
            </a:extLst>
          </p:cNvPr>
          <p:cNvGrpSpPr/>
          <p:nvPr/>
        </p:nvGrpSpPr>
        <p:grpSpPr>
          <a:xfrm>
            <a:off x="5310609" y="1849925"/>
            <a:ext cx="3396158" cy="1776159"/>
            <a:chOff x="5015938" y="2013875"/>
            <a:chExt cx="3001200" cy="1569600"/>
          </a:xfrm>
          <a:solidFill>
            <a:srgbClr val="002060"/>
          </a:solidFill>
        </p:grpSpPr>
        <p:sp>
          <p:nvSpPr>
            <p:cNvPr id="12" name="Google Shape;1031;p23">
              <a:extLst>
                <a:ext uri="{FF2B5EF4-FFF2-40B4-BE49-F238E27FC236}">
                  <a16:creationId xmlns:a16="http://schemas.microsoft.com/office/drawing/2014/main" id="{09403C9D-EA9B-4633-8062-20975AEC8195}"/>
                </a:ext>
              </a:extLst>
            </p:cNvPr>
            <p:cNvSpPr/>
            <p:nvPr/>
          </p:nvSpPr>
          <p:spPr>
            <a:xfrm>
              <a:off x="5015938" y="2013875"/>
              <a:ext cx="3001200" cy="1569600"/>
            </a:xfrm>
            <a:prstGeom prst="round2DiagRect">
              <a:avLst>
                <a:gd name="adj1" fmla="val 0"/>
                <a:gd name="adj2" fmla="val 17764"/>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 name="Google Shape;1032;p23">
              <a:extLst>
                <a:ext uri="{FF2B5EF4-FFF2-40B4-BE49-F238E27FC236}">
                  <a16:creationId xmlns:a16="http://schemas.microsoft.com/office/drawing/2014/main" id="{F693C2DA-4A41-454C-81E9-92E4F32BCC7B}"/>
                </a:ext>
              </a:extLst>
            </p:cNvPr>
            <p:cNvSpPr txBox="1"/>
            <p:nvPr/>
          </p:nvSpPr>
          <p:spPr>
            <a:xfrm>
              <a:off x="5309239" y="2454076"/>
              <a:ext cx="2417100" cy="459900"/>
            </a:xfrm>
            <a:prstGeom prst="rect">
              <a:avLst/>
            </a:prstGeom>
            <a:grpFill/>
            <a:ln>
              <a:noFill/>
            </a:ln>
          </p:spPr>
          <p:txBody>
            <a:bodyPr spcFirstLastPara="1" wrap="square" lIns="91425" tIns="91425" rIns="91425" bIns="91425" anchor="t" anchorCtr="0">
              <a:noAutofit/>
            </a:bodyPr>
            <a:lstStyle/>
            <a:p>
              <a:pPr lvl="0" algn="ctr"/>
              <a:r>
                <a:rPr lang="fr-FR" sz="2000" b="1" dirty="0">
                  <a:solidFill>
                    <a:schemeClr val="bg1"/>
                  </a:solidFill>
                  <a:latin typeface="Lilita One"/>
                </a:rPr>
                <a:t>Développer et Enrichir le personnel</a:t>
              </a:r>
              <a:endParaRPr sz="1600" b="1" dirty="0">
                <a:solidFill>
                  <a:schemeClr val="bg1"/>
                </a:solidFill>
                <a:latin typeface="Lilita One"/>
                <a:ea typeface="Barlow"/>
                <a:cs typeface="Barlow"/>
                <a:sym typeface="Barlow"/>
              </a:endParaRPr>
            </a:p>
          </p:txBody>
        </p:sp>
      </p:grpSp>
      <p:grpSp>
        <p:nvGrpSpPr>
          <p:cNvPr id="15" name="Google Shape;1034;p23">
            <a:extLst>
              <a:ext uri="{FF2B5EF4-FFF2-40B4-BE49-F238E27FC236}">
                <a16:creationId xmlns:a16="http://schemas.microsoft.com/office/drawing/2014/main" id="{3ECF7957-D207-4EAF-888C-194272505343}"/>
              </a:ext>
            </a:extLst>
          </p:cNvPr>
          <p:cNvGrpSpPr/>
          <p:nvPr/>
        </p:nvGrpSpPr>
        <p:grpSpPr>
          <a:xfrm>
            <a:off x="5155372" y="2615079"/>
            <a:ext cx="295999" cy="294651"/>
            <a:chOff x="4858109" y="2631368"/>
            <a:chExt cx="316442" cy="315000"/>
          </a:xfrm>
        </p:grpSpPr>
        <p:sp>
          <p:nvSpPr>
            <p:cNvPr id="16" name="Google Shape;1035;p23">
              <a:extLst>
                <a:ext uri="{FF2B5EF4-FFF2-40B4-BE49-F238E27FC236}">
                  <a16:creationId xmlns:a16="http://schemas.microsoft.com/office/drawing/2014/main" id="{B86F63A4-F642-4D9C-844A-1D284D8984A6}"/>
                </a:ext>
              </a:extLst>
            </p:cNvPr>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36;p23">
              <a:extLst>
                <a:ext uri="{FF2B5EF4-FFF2-40B4-BE49-F238E27FC236}">
                  <a16:creationId xmlns:a16="http://schemas.microsoft.com/office/drawing/2014/main" id="{9424976E-25D2-481D-AFB6-394B70BC4532}"/>
                </a:ext>
              </a:extLst>
            </p:cNvPr>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18" name="Google Shape;1037;p23">
            <a:extLst>
              <a:ext uri="{FF2B5EF4-FFF2-40B4-BE49-F238E27FC236}">
                <a16:creationId xmlns:a16="http://schemas.microsoft.com/office/drawing/2014/main" id="{E30B9409-B3A8-42E3-A0E3-081B14410175}"/>
              </a:ext>
            </a:extLst>
          </p:cNvPr>
          <p:cNvGrpSpPr/>
          <p:nvPr/>
        </p:nvGrpSpPr>
        <p:grpSpPr>
          <a:xfrm>
            <a:off x="2631547" y="2627697"/>
            <a:ext cx="294612" cy="294612"/>
            <a:chOff x="3157188" y="909150"/>
            <a:chExt cx="470400" cy="470400"/>
          </a:xfrm>
        </p:grpSpPr>
        <p:sp>
          <p:nvSpPr>
            <p:cNvPr id="19" name="Google Shape;1038;p23">
              <a:extLst>
                <a:ext uri="{FF2B5EF4-FFF2-40B4-BE49-F238E27FC236}">
                  <a16:creationId xmlns:a16="http://schemas.microsoft.com/office/drawing/2014/main" id="{19135048-8763-46F5-AD1B-254380094A0E}"/>
                </a:ext>
              </a:extLst>
            </p:cNvPr>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9;p23">
              <a:extLst>
                <a:ext uri="{FF2B5EF4-FFF2-40B4-BE49-F238E27FC236}">
                  <a16:creationId xmlns:a16="http://schemas.microsoft.com/office/drawing/2014/main" id="{DE658044-BCF1-4454-A550-E46DD94AEA16}"/>
                </a:ext>
              </a:extLst>
            </p:cNvPr>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Rectangle 20">
            <a:extLst>
              <a:ext uri="{FF2B5EF4-FFF2-40B4-BE49-F238E27FC236}">
                <a16:creationId xmlns:a16="http://schemas.microsoft.com/office/drawing/2014/main" id="{190BA727-AF04-4F4E-87B4-77DF078410FF}"/>
              </a:ext>
            </a:extLst>
          </p:cNvPr>
          <p:cNvSpPr/>
          <p:nvPr/>
        </p:nvSpPr>
        <p:spPr>
          <a:xfrm>
            <a:off x="307811" y="820350"/>
            <a:ext cx="6152365" cy="369332"/>
          </a:xfrm>
          <a:prstGeom prst="rect">
            <a:avLst/>
          </a:prstGeom>
        </p:spPr>
        <p:txBody>
          <a:bodyPr wrap="square">
            <a:spAutoFit/>
          </a:bodyPr>
          <a:lstStyle/>
          <a:p>
            <a:r>
              <a:rPr lang="fr-FR" sz="1800" b="1" dirty="0">
                <a:solidFill>
                  <a:schemeClr val="accent6">
                    <a:lumMod val="75000"/>
                  </a:schemeClr>
                </a:solidFill>
                <a:latin typeface="Times New Roman" panose="02020603050405020304" pitchFamily="18" charset="0"/>
                <a:ea typeface="Times New Roman" panose="02020603050405020304" pitchFamily="18" charset="0"/>
              </a:rPr>
              <a:t>Le management de DECATHLON repose sur des valeurs :</a:t>
            </a:r>
            <a:endParaRPr lang="fr-FR" sz="1800" b="1" dirty="0">
              <a:solidFill>
                <a:schemeClr val="accent6">
                  <a:lumMod val="75000"/>
                </a:schemeClr>
              </a:solidFill>
            </a:endParaRPr>
          </a:p>
        </p:txBody>
      </p:sp>
    </p:spTree>
    <p:extLst>
      <p:ext uri="{BB962C8B-B14F-4D97-AF65-F5344CB8AC3E}">
        <p14:creationId xmlns:p14="http://schemas.microsoft.com/office/powerpoint/2010/main" val="5798885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par>
                          <p:cTn id="16" fill="hold">
                            <p:stCondLst>
                              <p:cond delay="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0"/>
                            </p:stCondLst>
                            <p:childTnLst>
                              <p:par>
                                <p:cTn id="25" presetID="53" presetClass="entr" presetSubtype="16"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1489841" y="1546705"/>
            <a:ext cx="6164317" cy="1750543"/>
          </a:xfrm>
          <a:prstGeom prst="rect">
            <a:avLst/>
          </a:prstGeom>
        </p:spPr>
        <p:txBody>
          <a:bodyPr spcFirstLastPara="1" wrap="square" lIns="0" tIns="0" rIns="0" bIns="0" anchor="b" anchorCtr="0">
            <a:noAutofit/>
          </a:bodyPr>
          <a:lstStyle/>
          <a:p>
            <a:pPr algn="ctr">
              <a:lnSpc>
                <a:spcPct val="200000"/>
              </a:lnSpc>
            </a:pPr>
            <a:r>
              <a:rPr lang="fr-FR" sz="2400" b="1" dirty="0"/>
              <a:t> « DECATHLON, de la production jusqu'au mise en vente dans les magasins »</a:t>
            </a:r>
            <a:endParaRPr sz="7200" dirty="0"/>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77" name="Google Shape;741;p18">
            <a:extLst>
              <a:ext uri="{FF2B5EF4-FFF2-40B4-BE49-F238E27FC236}">
                <a16:creationId xmlns:a16="http://schemas.microsoft.com/office/drawing/2014/main" id="{683FADFE-DCE6-4360-9873-08ACE7328B2D}"/>
              </a:ext>
            </a:extLst>
          </p:cNvPr>
          <p:cNvSpPr txBox="1">
            <a:spLocks/>
          </p:cNvSpPr>
          <p:nvPr/>
        </p:nvSpPr>
        <p:spPr>
          <a:xfrm>
            <a:off x="1355834" y="466449"/>
            <a:ext cx="6164317" cy="46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pPr algn="ctr">
              <a:lnSpc>
                <a:spcPct val="200000"/>
              </a:lnSpc>
            </a:pPr>
            <a:r>
              <a:rPr lang="fr-FR" sz="2400" b="1" dirty="0"/>
              <a:t>Les marques </a:t>
            </a:r>
            <a:endParaRPr lang="fr-FR" sz="7200" dirty="0"/>
          </a:p>
        </p:txBody>
      </p:sp>
      <p:pic>
        <p:nvPicPr>
          <p:cNvPr id="3" name="Graphic 2" descr="Line arrow Straight">
            <a:extLst>
              <a:ext uri="{FF2B5EF4-FFF2-40B4-BE49-F238E27FC236}">
                <a16:creationId xmlns:a16="http://schemas.microsoft.com/office/drawing/2014/main" id="{BAC65DE9-9C01-4C6E-A425-C2E2F2F91A4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1988"/>
          <a:stretch/>
        </p:blipFill>
        <p:spPr>
          <a:xfrm rot="5400000">
            <a:off x="5350632" y="205119"/>
            <a:ext cx="468601" cy="654269"/>
          </a:xfrm>
          <a:prstGeom prst="rect">
            <a:avLst/>
          </a:prstGeom>
        </p:spPr>
      </p:pic>
    </p:spTree>
    <p:extLst>
      <p:ext uri="{BB962C8B-B14F-4D97-AF65-F5344CB8AC3E}">
        <p14:creationId xmlns:p14="http://schemas.microsoft.com/office/powerpoint/2010/main" val="101810526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41"/>
                                        </p:tgtEl>
                                        <p:attrNameLst>
                                          <p:attrName>style.visibility</p:attrName>
                                        </p:attrNameLst>
                                      </p:cBhvr>
                                      <p:to>
                                        <p:strVal val="visible"/>
                                      </p:to>
                                    </p:set>
                                    <p:animEffect transition="in" filter="wipe(up)">
                                      <p:cBhvr>
                                        <p:cTn id="7" dur="500"/>
                                        <p:tgtEl>
                                          <p:spTgt spid="7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left)">
                                      <p:cBhvr>
                                        <p:cTn id="12" dur="500"/>
                                        <p:tgtEl>
                                          <p:spTgt spid="77"/>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8D9D00-A12D-430C-980A-DCFBE74DEFE2}"/>
              </a:ext>
            </a:extLst>
          </p:cNvPr>
          <p:cNvPicPr>
            <a:picLocks noChangeAspect="1"/>
          </p:cNvPicPr>
          <p:nvPr/>
        </p:nvPicPr>
        <p:blipFill rotWithShape="1">
          <a:blip r:embed="rId2">
            <a:extLst>
              <a:ext uri="{28A0092B-C50C-407E-A947-70E740481C1C}">
                <a14:useLocalDpi xmlns:a14="http://schemas.microsoft.com/office/drawing/2010/main" val="0"/>
              </a:ext>
            </a:extLst>
          </a:blip>
          <a:srcRect l="14210" t="11302" r="15226" b="19365"/>
          <a:stretch/>
        </p:blipFill>
        <p:spPr>
          <a:xfrm>
            <a:off x="3849508" y="1944733"/>
            <a:ext cx="1444985" cy="1254035"/>
          </a:xfrm>
          <a:prstGeom prst="ellipse">
            <a:avLst/>
          </a:prstGeom>
        </p:spPr>
      </p:pic>
      <p:pic>
        <p:nvPicPr>
          <p:cNvPr id="7" name="Picture 6">
            <a:extLst>
              <a:ext uri="{FF2B5EF4-FFF2-40B4-BE49-F238E27FC236}">
                <a16:creationId xmlns:a16="http://schemas.microsoft.com/office/drawing/2014/main" id="{E798DD12-2579-467C-9D70-3BC87B81D397}"/>
              </a:ext>
            </a:extLst>
          </p:cNvPr>
          <p:cNvPicPr>
            <a:picLocks noChangeAspect="1"/>
          </p:cNvPicPr>
          <p:nvPr/>
        </p:nvPicPr>
        <p:blipFill rotWithShape="1">
          <a:blip r:embed="rId3">
            <a:extLst>
              <a:ext uri="{28A0092B-C50C-407E-A947-70E740481C1C}">
                <a14:useLocalDpi xmlns:a14="http://schemas.microsoft.com/office/drawing/2010/main" val="0"/>
              </a:ext>
            </a:extLst>
          </a:blip>
          <a:srcRect l="75509" t="53775" b="29011"/>
          <a:stretch/>
        </p:blipFill>
        <p:spPr>
          <a:xfrm>
            <a:off x="3757232" y="606678"/>
            <a:ext cx="1608479" cy="636486"/>
          </a:xfrm>
          <a:prstGeom prst="rect">
            <a:avLst/>
          </a:prstGeom>
        </p:spPr>
      </p:pic>
      <p:pic>
        <p:nvPicPr>
          <p:cNvPr id="11" name="Picture 10">
            <a:extLst>
              <a:ext uri="{FF2B5EF4-FFF2-40B4-BE49-F238E27FC236}">
                <a16:creationId xmlns:a16="http://schemas.microsoft.com/office/drawing/2014/main" id="{E619ABC5-E64F-4A09-8D4F-B138060B00D9}"/>
              </a:ext>
            </a:extLst>
          </p:cNvPr>
          <p:cNvPicPr>
            <a:picLocks noChangeAspect="1"/>
          </p:cNvPicPr>
          <p:nvPr/>
        </p:nvPicPr>
        <p:blipFill rotWithShape="1">
          <a:blip r:embed="rId3">
            <a:extLst>
              <a:ext uri="{28A0092B-C50C-407E-A947-70E740481C1C}">
                <a14:useLocalDpi xmlns:a14="http://schemas.microsoft.com/office/drawing/2010/main" val="0"/>
              </a:ext>
            </a:extLst>
          </a:blip>
          <a:srcRect l="27035" t="54101" r="50679" b="28685"/>
          <a:stretch/>
        </p:blipFill>
        <p:spPr>
          <a:xfrm>
            <a:off x="2442754" y="1111976"/>
            <a:ext cx="1593668" cy="692332"/>
          </a:xfrm>
          <a:prstGeom prst="rect">
            <a:avLst/>
          </a:prstGeom>
        </p:spPr>
      </p:pic>
      <p:pic>
        <p:nvPicPr>
          <p:cNvPr id="13" name="Picture 12">
            <a:extLst>
              <a:ext uri="{FF2B5EF4-FFF2-40B4-BE49-F238E27FC236}">
                <a16:creationId xmlns:a16="http://schemas.microsoft.com/office/drawing/2014/main" id="{CD1DD674-EBCC-4226-BF15-BA976229A1CB}"/>
              </a:ext>
            </a:extLst>
          </p:cNvPr>
          <p:cNvPicPr>
            <a:picLocks noChangeAspect="1"/>
          </p:cNvPicPr>
          <p:nvPr/>
        </p:nvPicPr>
        <p:blipFill rotWithShape="1">
          <a:blip r:embed="rId3">
            <a:extLst>
              <a:ext uri="{28A0092B-C50C-407E-A947-70E740481C1C}">
                <a14:useLocalDpi xmlns:a14="http://schemas.microsoft.com/office/drawing/2010/main" val="0"/>
              </a:ext>
            </a:extLst>
          </a:blip>
          <a:srcRect l="51736" t="52152" r="25772" b="29984"/>
          <a:stretch/>
        </p:blipFill>
        <p:spPr>
          <a:xfrm>
            <a:off x="1975325" y="2547752"/>
            <a:ext cx="1484426" cy="663767"/>
          </a:xfrm>
          <a:prstGeom prst="rect">
            <a:avLst/>
          </a:prstGeom>
        </p:spPr>
      </p:pic>
      <p:pic>
        <p:nvPicPr>
          <p:cNvPr id="15" name="Picture 14">
            <a:extLst>
              <a:ext uri="{FF2B5EF4-FFF2-40B4-BE49-F238E27FC236}">
                <a16:creationId xmlns:a16="http://schemas.microsoft.com/office/drawing/2014/main" id="{5B59290F-C9FD-4E2D-A1A3-D6C85A89A3AC}"/>
              </a:ext>
            </a:extLst>
          </p:cNvPr>
          <p:cNvPicPr>
            <a:picLocks noChangeAspect="1"/>
          </p:cNvPicPr>
          <p:nvPr/>
        </p:nvPicPr>
        <p:blipFill rotWithShape="1">
          <a:blip r:embed="rId3">
            <a:extLst>
              <a:ext uri="{28A0092B-C50C-407E-A947-70E740481C1C}">
                <a14:useLocalDpi xmlns:a14="http://schemas.microsoft.com/office/drawing/2010/main" val="0"/>
              </a:ext>
            </a:extLst>
          </a:blip>
          <a:srcRect l="54480" t="4245" r="29794" b="82786"/>
          <a:stretch/>
        </p:blipFill>
        <p:spPr>
          <a:xfrm>
            <a:off x="5521136" y="1214708"/>
            <a:ext cx="1123406" cy="521597"/>
          </a:xfrm>
          <a:prstGeom prst="rect">
            <a:avLst/>
          </a:prstGeom>
        </p:spPr>
      </p:pic>
      <p:pic>
        <p:nvPicPr>
          <p:cNvPr id="17" name="Picture 16">
            <a:extLst>
              <a:ext uri="{FF2B5EF4-FFF2-40B4-BE49-F238E27FC236}">
                <a16:creationId xmlns:a16="http://schemas.microsoft.com/office/drawing/2014/main" id="{7A4177E0-118A-47C9-8174-09B8FE5A31A6}"/>
              </a:ext>
            </a:extLst>
          </p:cNvPr>
          <p:cNvPicPr>
            <a:picLocks noChangeAspect="1"/>
          </p:cNvPicPr>
          <p:nvPr/>
        </p:nvPicPr>
        <p:blipFill rotWithShape="1">
          <a:blip r:embed="rId3">
            <a:extLst>
              <a:ext uri="{28A0092B-C50C-407E-A947-70E740481C1C}">
                <a14:useLocalDpi xmlns:a14="http://schemas.microsoft.com/office/drawing/2010/main" val="0"/>
              </a:ext>
            </a:extLst>
          </a:blip>
          <a:srcRect l="1360" t="30919" r="75509" b="55968"/>
          <a:stretch/>
        </p:blipFill>
        <p:spPr>
          <a:xfrm>
            <a:off x="6812280" y="1804307"/>
            <a:ext cx="1652452" cy="527414"/>
          </a:xfrm>
          <a:prstGeom prst="rect">
            <a:avLst/>
          </a:prstGeom>
        </p:spPr>
      </p:pic>
      <p:pic>
        <p:nvPicPr>
          <p:cNvPr id="18" name="Picture 17">
            <a:extLst>
              <a:ext uri="{FF2B5EF4-FFF2-40B4-BE49-F238E27FC236}">
                <a16:creationId xmlns:a16="http://schemas.microsoft.com/office/drawing/2014/main" id="{DA275932-0A99-43A4-B21F-962612A363AB}"/>
              </a:ext>
            </a:extLst>
          </p:cNvPr>
          <p:cNvPicPr>
            <a:picLocks noChangeAspect="1"/>
          </p:cNvPicPr>
          <p:nvPr/>
        </p:nvPicPr>
        <p:blipFill rotWithShape="1">
          <a:blip r:embed="rId3">
            <a:extLst>
              <a:ext uri="{28A0092B-C50C-407E-A947-70E740481C1C}">
                <a14:useLocalDpi xmlns:a14="http://schemas.microsoft.com/office/drawing/2010/main" val="0"/>
              </a:ext>
            </a:extLst>
          </a:blip>
          <a:srcRect l="2731" t="6519" r="77725" b="82136"/>
          <a:stretch/>
        </p:blipFill>
        <p:spPr>
          <a:xfrm>
            <a:off x="5719805" y="2583640"/>
            <a:ext cx="1396186" cy="456281"/>
          </a:xfrm>
          <a:prstGeom prst="rect">
            <a:avLst/>
          </a:prstGeom>
        </p:spPr>
      </p:pic>
      <p:pic>
        <p:nvPicPr>
          <p:cNvPr id="20" name="Picture 19">
            <a:extLst>
              <a:ext uri="{FF2B5EF4-FFF2-40B4-BE49-F238E27FC236}">
                <a16:creationId xmlns:a16="http://schemas.microsoft.com/office/drawing/2014/main" id="{4AD31D9C-A99E-4149-899C-493E952CD0D9}"/>
              </a:ext>
            </a:extLst>
          </p:cNvPr>
          <p:cNvPicPr>
            <a:picLocks noChangeAspect="1"/>
          </p:cNvPicPr>
          <p:nvPr/>
        </p:nvPicPr>
        <p:blipFill rotWithShape="1">
          <a:blip r:embed="rId3">
            <a:extLst>
              <a:ext uri="{28A0092B-C50C-407E-A947-70E740481C1C}">
                <a14:useLocalDpi xmlns:a14="http://schemas.microsoft.com/office/drawing/2010/main" val="0"/>
              </a:ext>
            </a:extLst>
          </a:blip>
          <a:srcRect l="27572" t="7006" r="54252" b="81557"/>
          <a:stretch/>
        </p:blipFill>
        <p:spPr>
          <a:xfrm>
            <a:off x="2442754" y="3801521"/>
            <a:ext cx="1299755" cy="460007"/>
          </a:xfrm>
          <a:prstGeom prst="rect">
            <a:avLst/>
          </a:prstGeom>
        </p:spPr>
      </p:pic>
      <p:pic>
        <p:nvPicPr>
          <p:cNvPr id="22" name="Picture 21">
            <a:extLst>
              <a:ext uri="{FF2B5EF4-FFF2-40B4-BE49-F238E27FC236}">
                <a16:creationId xmlns:a16="http://schemas.microsoft.com/office/drawing/2014/main" id="{88E2E2FF-194D-4788-AC7B-D1701CAED635}"/>
              </a:ext>
            </a:extLst>
          </p:cNvPr>
          <p:cNvPicPr>
            <a:picLocks noChangeAspect="1"/>
          </p:cNvPicPr>
          <p:nvPr/>
        </p:nvPicPr>
        <p:blipFill rotWithShape="1">
          <a:blip r:embed="rId3">
            <a:extLst>
              <a:ext uri="{28A0092B-C50C-407E-A947-70E740481C1C}">
                <a14:useLocalDpi xmlns:a14="http://schemas.microsoft.com/office/drawing/2010/main" val="0"/>
              </a:ext>
            </a:extLst>
          </a:blip>
          <a:srcRect l="76810" t="5869" r="1521" b="82786"/>
          <a:stretch/>
        </p:blipFill>
        <p:spPr>
          <a:xfrm>
            <a:off x="297113" y="3189952"/>
            <a:ext cx="1444986" cy="425932"/>
          </a:xfrm>
          <a:prstGeom prst="rect">
            <a:avLst/>
          </a:prstGeom>
        </p:spPr>
      </p:pic>
      <p:pic>
        <p:nvPicPr>
          <p:cNvPr id="23" name="Picture 22">
            <a:extLst>
              <a:ext uri="{FF2B5EF4-FFF2-40B4-BE49-F238E27FC236}">
                <a16:creationId xmlns:a16="http://schemas.microsoft.com/office/drawing/2014/main" id="{EBB8268E-D61C-4C93-B73F-C1E86A6C07E8}"/>
              </a:ext>
            </a:extLst>
          </p:cNvPr>
          <p:cNvPicPr>
            <a:picLocks noChangeAspect="1"/>
          </p:cNvPicPr>
          <p:nvPr/>
        </p:nvPicPr>
        <p:blipFill rotWithShape="1">
          <a:blip r:embed="rId3">
            <a:extLst>
              <a:ext uri="{28A0092B-C50C-407E-A947-70E740481C1C}">
                <a14:useLocalDpi xmlns:a14="http://schemas.microsoft.com/office/drawing/2010/main" val="0"/>
              </a:ext>
            </a:extLst>
          </a:blip>
          <a:srcRect l="26320" t="30919" r="52011" b="57307"/>
          <a:stretch/>
        </p:blipFill>
        <p:spPr>
          <a:xfrm>
            <a:off x="7199225" y="3294940"/>
            <a:ext cx="1425718" cy="436138"/>
          </a:xfrm>
          <a:prstGeom prst="rect">
            <a:avLst/>
          </a:prstGeom>
        </p:spPr>
      </p:pic>
      <p:pic>
        <p:nvPicPr>
          <p:cNvPr id="26" name="Picture 25">
            <a:extLst>
              <a:ext uri="{FF2B5EF4-FFF2-40B4-BE49-F238E27FC236}">
                <a16:creationId xmlns:a16="http://schemas.microsoft.com/office/drawing/2014/main" id="{48958815-5E8F-41BD-B032-9611637AA837}"/>
              </a:ext>
            </a:extLst>
          </p:cNvPr>
          <p:cNvPicPr>
            <a:picLocks noChangeAspect="1"/>
          </p:cNvPicPr>
          <p:nvPr/>
        </p:nvPicPr>
        <p:blipFill rotWithShape="1">
          <a:blip r:embed="rId3">
            <a:extLst>
              <a:ext uri="{28A0092B-C50C-407E-A947-70E740481C1C}">
                <a14:useLocalDpi xmlns:a14="http://schemas.microsoft.com/office/drawing/2010/main" val="0"/>
              </a:ext>
            </a:extLst>
          </a:blip>
          <a:srcRect l="4641" t="53759" r="78331" b="31220"/>
          <a:stretch/>
        </p:blipFill>
        <p:spPr>
          <a:xfrm>
            <a:off x="7030289" y="534171"/>
            <a:ext cx="1123406" cy="557954"/>
          </a:xfrm>
          <a:prstGeom prst="rect">
            <a:avLst/>
          </a:prstGeom>
        </p:spPr>
      </p:pic>
      <p:pic>
        <p:nvPicPr>
          <p:cNvPr id="31" name="Picture 30">
            <a:extLst>
              <a:ext uri="{FF2B5EF4-FFF2-40B4-BE49-F238E27FC236}">
                <a16:creationId xmlns:a16="http://schemas.microsoft.com/office/drawing/2014/main" id="{17BA6822-AB66-44CB-9129-48170C728327}"/>
              </a:ext>
            </a:extLst>
          </p:cNvPr>
          <p:cNvPicPr>
            <a:picLocks noChangeAspect="1"/>
          </p:cNvPicPr>
          <p:nvPr/>
        </p:nvPicPr>
        <p:blipFill rotWithShape="1">
          <a:blip r:embed="rId4">
            <a:extLst>
              <a:ext uri="{28A0092B-C50C-407E-A947-70E740481C1C}">
                <a14:useLocalDpi xmlns:a14="http://schemas.microsoft.com/office/drawing/2010/main" val="0"/>
              </a:ext>
            </a:extLst>
          </a:blip>
          <a:srcRect l="8011" t="50830" r="77841" b="32068"/>
          <a:stretch/>
        </p:blipFill>
        <p:spPr>
          <a:xfrm rot="5400000">
            <a:off x="4355670" y="1333948"/>
            <a:ext cx="434570" cy="525257"/>
          </a:xfrm>
          <a:prstGeom prst="rect">
            <a:avLst/>
          </a:prstGeom>
        </p:spPr>
      </p:pic>
      <p:pic>
        <p:nvPicPr>
          <p:cNvPr id="32" name="Picture 31">
            <a:extLst>
              <a:ext uri="{FF2B5EF4-FFF2-40B4-BE49-F238E27FC236}">
                <a16:creationId xmlns:a16="http://schemas.microsoft.com/office/drawing/2014/main" id="{608699BE-6A29-4A55-9833-C74178ED636F}"/>
              </a:ext>
            </a:extLst>
          </p:cNvPr>
          <p:cNvPicPr>
            <a:picLocks noChangeAspect="1"/>
          </p:cNvPicPr>
          <p:nvPr/>
        </p:nvPicPr>
        <p:blipFill rotWithShape="1">
          <a:blip r:embed="rId4">
            <a:extLst>
              <a:ext uri="{28A0092B-C50C-407E-A947-70E740481C1C}">
                <a14:useLocalDpi xmlns:a14="http://schemas.microsoft.com/office/drawing/2010/main" val="0"/>
              </a:ext>
            </a:extLst>
          </a:blip>
          <a:srcRect l="10874" t="54552" r="77841" b="34755"/>
          <a:stretch/>
        </p:blipFill>
        <p:spPr>
          <a:xfrm rot="1337414">
            <a:off x="3509084" y="1899624"/>
            <a:ext cx="346640" cy="328418"/>
          </a:xfrm>
          <a:prstGeom prst="rect">
            <a:avLst/>
          </a:prstGeom>
        </p:spPr>
      </p:pic>
      <p:pic>
        <p:nvPicPr>
          <p:cNvPr id="33" name="Picture 32">
            <a:extLst>
              <a:ext uri="{FF2B5EF4-FFF2-40B4-BE49-F238E27FC236}">
                <a16:creationId xmlns:a16="http://schemas.microsoft.com/office/drawing/2014/main" id="{9AC14CE8-BDD3-449B-B6D3-9CA084DCDB6D}"/>
              </a:ext>
            </a:extLst>
          </p:cNvPr>
          <p:cNvPicPr>
            <a:picLocks noChangeAspect="1"/>
          </p:cNvPicPr>
          <p:nvPr/>
        </p:nvPicPr>
        <p:blipFill rotWithShape="1">
          <a:blip r:embed="rId4">
            <a:extLst>
              <a:ext uri="{28A0092B-C50C-407E-A947-70E740481C1C}">
                <a14:useLocalDpi xmlns:a14="http://schemas.microsoft.com/office/drawing/2010/main" val="0"/>
              </a:ext>
            </a:extLst>
          </a:blip>
          <a:srcRect l="10832" t="50830" r="77841" b="31945"/>
          <a:stretch/>
        </p:blipFill>
        <p:spPr>
          <a:xfrm rot="7966013">
            <a:off x="5217805" y="1779101"/>
            <a:ext cx="347900" cy="529025"/>
          </a:xfrm>
          <a:prstGeom prst="rect">
            <a:avLst/>
          </a:prstGeom>
        </p:spPr>
      </p:pic>
      <p:pic>
        <p:nvPicPr>
          <p:cNvPr id="34" name="Picture 33">
            <a:extLst>
              <a:ext uri="{FF2B5EF4-FFF2-40B4-BE49-F238E27FC236}">
                <a16:creationId xmlns:a16="http://schemas.microsoft.com/office/drawing/2014/main" id="{FB95D5AD-3895-472B-A347-6F8A28587F02}"/>
              </a:ext>
            </a:extLst>
          </p:cNvPr>
          <p:cNvPicPr>
            <a:picLocks noChangeAspect="1"/>
          </p:cNvPicPr>
          <p:nvPr/>
        </p:nvPicPr>
        <p:blipFill rotWithShape="1">
          <a:blip r:embed="rId4">
            <a:extLst>
              <a:ext uri="{28A0092B-C50C-407E-A947-70E740481C1C}">
                <a14:useLocalDpi xmlns:a14="http://schemas.microsoft.com/office/drawing/2010/main" val="0"/>
              </a:ext>
            </a:extLst>
          </a:blip>
          <a:srcRect l="8011" t="50830" r="77841" b="32068"/>
          <a:stretch/>
        </p:blipFill>
        <p:spPr>
          <a:xfrm rot="16200000">
            <a:off x="4354714" y="3304360"/>
            <a:ext cx="434570" cy="525257"/>
          </a:xfrm>
          <a:prstGeom prst="rect">
            <a:avLst/>
          </a:prstGeom>
        </p:spPr>
      </p:pic>
      <p:pic>
        <p:nvPicPr>
          <p:cNvPr id="35" name="Picture 34">
            <a:extLst>
              <a:ext uri="{FF2B5EF4-FFF2-40B4-BE49-F238E27FC236}">
                <a16:creationId xmlns:a16="http://schemas.microsoft.com/office/drawing/2014/main" id="{423764C8-359B-4659-90B8-A517FCE92D8A}"/>
              </a:ext>
            </a:extLst>
          </p:cNvPr>
          <p:cNvPicPr>
            <a:picLocks noChangeAspect="1"/>
          </p:cNvPicPr>
          <p:nvPr/>
        </p:nvPicPr>
        <p:blipFill rotWithShape="1">
          <a:blip r:embed="rId4">
            <a:extLst>
              <a:ext uri="{28A0092B-C50C-407E-A947-70E740481C1C}">
                <a14:useLocalDpi xmlns:a14="http://schemas.microsoft.com/office/drawing/2010/main" val="0"/>
              </a:ext>
            </a:extLst>
          </a:blip>
          <a:srcRect l="8011" t="50830" r="77841" b="32068"/>
          <a:stretch/>
        </p:blipFill>
        <p:spPr>
          <a:xfrm rot="19327512">
            <a:off x="3459908" y="2917757"/>
            <a:ext cx="434570" cy="525257"/>
          </a:xfrm>
          <a:prstGeom prst="rect">
            <a:avLst/>
          </a:prstGeom>
        </p:spPr>
      </p:pic>
      <p:pic>
        <p:nvPicPr>
          <p:cNvPr id="36" name="Picture 35">
            <a:extLst>
              <a:ext uri="{FF2B5EF4-FFF2-40B4-BE49-F238E27FC236}">
                <a16:creationId xmlns:a16="http://schemas.microsoft.com/office/drawing/2014/main" id="{4826C0DA-83EC-4D00-BDEB-6A980D70B610}"/>
              </a:ext>
            </a:extLst>
          </p:cNvPr>
          <p:cNvPicPr>
            <a:picLocks noChangeAspect="1"/>
          </p:cNvPicPr>
          <p:nvPr/>
        </p:nvPicPr>
        <p:blipFill rotWithShape="1">
          <a:blip r:embed="rId4">
            <a:extLst>
              <a:ext uri="{28A0092B-C50C-407E-A947-70E740481C1C}">
                <a14:useLocalDpi xmlns:a14="http://schemas.microsoft.com/office/drawing/2010/main" val="0"/>
              </a:ext>
            </a:extLst>
          </a:blip>
          <a:srcRect l="8011" t="50830" r="77841" b="32068"/>
          <a:stretch/>
        </p:blipFill>
        <p:spPr>
          <a:xfrm rot="13643597">
            <a:off x="5224879" y="2933899"/>
            <a:ext cx="434570" cy="525257"/>
          </a:xfrm>
          <a:prstGeom prst="rect">
            <a:avLst/>
          </a:prstGeom>
        </p:spPr>
      </p:pic>
      <p:pic>
        <p:nvPicPr>
          <p:cNvPr id="40" name="Graphic 39" descr="Walk">
            <a:extLst>
              <a:ext uri="{FF2B5EF4-FFF2-40B4-BE49-F238E27FC236}">
                <a16:creationId xmlns:a16="http://schemas.microsoft.com/office/drawing/2014/main" id="{34291B17-4BD3-485A-9A31-7C85F5AAF2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9919" y="155993"/>
            <a:ext cx="604157" cy="604157"/>
          </a:xfrm>
          <a:prstGeom prst="rect">
            <a:avLst/>
          </a:prstGeom>
        </p:spPr>
      </p:pic>
      <p:pic>
        <p:nvPicPr>
          <p:cNvPr id="42" name="Graphic 41" descr="Swimming">
            <a:extLst>
              <a:ext uri="{FF2B5EF4-FFF2-40B4-BE49-F238E27FC236}">
                <a16:creationId xmlns:a16="http://schemas.microsoft.com/office/drawing/2014/main" id="{272F7A2B-5C3F-4A75-B2BC-D550394EB1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4486" y="2077226"/>
            <a:ext cx="634166" cy="634166"/>
          </a:xfrm>
          <a:prstGeom prst="rect">
            <a:avLst/>
          </a:prstGeom>
        </p:spPr>
      </p:pic>
      <p:pic>
        <p:nvPicPr>
          <p:cNvPr id="44" name="Graphic 43" descr="Soccer ball">
            <a:extLst>
              <a:ext uri="{FF2B5EF4-FFF2-40B4-BE49-F238E27FC236}">
                <a16:creationId xmlns:a16="http://schemas.microsoft.com/office/drawing/2014/main" id="{0CCA1D5C-0502-4C13-A2E6-FA475C78CB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803" y="766253"/>
            <a:ext cx="543569" cy="543569"/>
          </a:xfrm>
          <a:prstGeom prst="rect">
            <a:avLst/>
          </a:prstGeom>
        </p:spPr>
      </p:pic>
      <p:pic>
        <p:nvPicPr>
          <p:cNvPr id="46" name="Graphic 45" descr="Body builder">
            <a:extLst>
              <a:ext uri="{FF2B5EF4-FFF2-40B4-BE49-F238E27FC236}">
                <a16:creationId xmlns:a16="http://schemas.microsoft.com/office/drawing/2014/main" id="{5C35889C-5A36-4554-96AA-478599A6B0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35626" y="1334894"/>
            <a:ext cx="680684" cy="680684"/>
          </a:xfrm>
          <a:prstGeom prst="rect">
            <a:avLst/>
          </a:prstGeom>
        </p:spPr>
      </p:pic>
      <p:pic>
        <p:nvPicPr>
          <p:cNvPr id="48" name="Graphic 47" descr="Candy">
            <a:extLst>
              <a:ext uri="{FF2B5EF4-FFF2-40B4-BE49-F238E27FC236}">
                <a16:creationId xmlns:a16="http://schemas.microsoft.com/office/drawing/2014/main" id="{FC14FECC-BC9F-46AB-B0E8-736C366D2E2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274060">
            <a:off x="6101551" y="2144765"/>
            <a:ext cx="521597" cy="521597"/>
          </a:xfrm>
          <a:prstGeom prst="rect">
            <a:avLst/>
          </a:prstGeom>
        </p:spPr>
      </p:pic>
      <p:pic>
        <p:nvPicPr>
          <p:cNvPr id="50" name="Graphic 49" descr="Run">
            <a:extLst>
              <a:ext uri="{FF2B5EF4-FFF2-40B4-BE49-F238E27FC236}">
                <a16:creationId xmlns:a16="http://schemas.microsoft.com/office/drawing/2014/main" id="{C9E4E496-B676-4CEF-8949-6B27253BCE3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09370" y="4174838"/>
            <a:ext cx="581543" cy="581543"/>
          </a:xfrm>
          <a:prstGeom prst="rect">
            <a:avLst/>
          </a:prstGeom>
        </p:spPr>
      </p:pic>
      <p:pic>
        <p:nvPicPr>
          <p:cNvPr id="52" name="Graphic 51" descr="Fishing">
            <a:extLst>
              <a:ext uri="{FF2B5EF4-FFF2-40B4-BE49-F238E27FC236}">
                <a16:creationId xmlns:a16="http://schemas.microsoft.com/office/drawing/2014/main" id="{FB827A4E-74AA-43AA-A60E-6B93FB45ED1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83174" y="2676252"/>
            <a:ext cx="602081" cy="681413"/>
          </a:xfrm>
          <a:prstGeom prst="rect">
            <a:avLst/>
          </a:prstGeom>
        </p:spPr>
      </p:pic>
      <p:pic>
        <p:nvPicPr>
          <p:cNvPr id="54" name="Graphic 53" descr="Tennis racket and ball">
            <a:extLst>
              <a:ext uri="{FF2B5EF4-FFF2-40B4-BE49-F238E27FC236}">
                <a16:creationId xmlns:a16="http://schemas.microsoft.com/office/drawing/2014/main" id="{30DDF0A1-FE4D-491E-905B-3A0A023DCCB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56944" y="3377223"/>
            <a:ext cx="665506" cy="665506"/>
          </a:xfrm>
          <a:prstGeom prst="rect">
            <a:avLst/>
          </a:prstGeom>
        </p:spPr>
      </p:pic>
      <p:pic>
        <p:nvPicPr>
          <p:cNvPr id="56" name="Graphic 55" descr="Golf">
            <a:extLst>
              <a:ext uri="{FF2B5EF4-FFF2-40B4-BE49-F238E27FC236}">
                <a16:creationId xmlns:a16="http://schemas.microsoft.com/office/drawing/2014/main" id="{546EAA09-A1BA-40D8-ABEF-76491AC1321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335626" y="79466"/>
            <a:ext cx="680684" cy="680684"/>
          </a:xfrm>
          <a:prstGeom prst="rect">
            <a:avLst/>
          </a:prstGeom>
        </p:spPr>
      </p:pic>
      <p:pic>
        <p:nvPicPr>
          <p:cNvPr id="58" name="Graphic 57" descr="Cycling">
            <a:extLst>
              <a:ext uri="{FF2B5EF4-FFF2-40B4-BE49-F238E27FC236}">
                <a16:creationId xmlns:a16="http://schemas.microsoft.com/office/drawing/2014/main" id="{4B291096-EB0E-49A5-968D-93EFFD90331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817288" y="646217"/>
            <a:ext cx="646331" cy="646331"/>
          </a:xfrm>
          <a:prstGeom prst="rect">
            <a:avLst/>
          </a:prstGeom>
        </p:spPr>
      </p:pic>
      <p:pic>
        <p:nvPicPr>
          <p:cNvPr id="60" name="Graphic 59" descr="Skateboard">
            <a:extLst>
              <a:ext uri="{FF2B5EF4-FFF2-40B4-BE49-F238E27FC236}">
                <a16:creationId xmlns:a16="http://schemas.microsoft.com/office/drawing/2014/main" id="{29BA573A-AF69-4871-B0B6-785A8417A6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70054" y="27522"/>
            <a:ext cx="680685" cy="680685"/>
          </a:xfrm>
          <a:prstGeom prst="rect">
            <a:avLst/>
          </a:prstGeom>
        </p:spPr>
      </p:pic>
      <p:pic>
        <p:nvPicPr>
          <p:cNvPr id="62" name="Graphic 61" descr="Wave">
            <a:extLst>
              <a:ext uri="{FF2B5EF4-FFF2-40B4-BE49-F238E27FC236}">
                <a16:creationId xmlns:a16="http://schemas.microsoft.com/office/drawing/2014/main" id="{F2623483-9BAB-4A68-9629-640A3ECBF30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85413" y="1259608"/>
            <a:ext cx="607018" cy="607018"/>
          </a:xfrm>
          <a:prstGeom prst="rect">
            <a:avLst/>
          </a:prstGeom>
        </p:spPr>
      </p:pic>
      <p:pic>
        <p:nvPicPr>
          <p:cNvPr id="64" name="Graphic 63" descr="Shoe footprints">
            <a:extLst>
              <a:ext uri="{FF2B5EF4-FFF2-40B4-BE49-F238E27FC236}">
                <a16:creationId xmlns:a16="http://schemas.microsoft.com/office/drawing/2014/main" id="{CF9AA423-A83A-4B13-9927-64CAA52F025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99079" y="3229615"/>
            <a:ext cx="550195" cy="550195"/>
          </a:xfrm>
          <a:prstGeom prst="rect">
            <a:avLst/>
          </a:prstGeom>
        </p:spPr>
      </p:pic>
      <p:pic>
        <p:nvPicPr>
          <p:cNvPr id="66" name="Graphic 65" descr="Horse">
            <a:extLst>
              <a:ext uri="{FF2B5EF4-FFF2-40B4-BE49-F238E27FC236}">
                <a16:creationId xmlns:a16="http://schemas.microsoft.com/office/drawing/2014/main" id="{809DFA42-4670-4AFA-B5A0-D0202C4CB38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650449" y="2858812"/>
            <a:ext cx="662280" cy="662280"/>
          </a:xfrm>
          <a:prstGeom prst="rect">
            <a:avLst/>
          </a:prstGeom>
        </p:spPr>
      </p:pic>
      <p:pic>
        <p:nvPicPr>
          <p:cNvPr id="68" name="Picture 67">
            <a:extLst>
              <a:ext uri="{FF2B5EF4-FFF2-40B4-BE49-F238E27FC236}">
                <a16:creationId xmlns:a16="http://schemas.microsoft.com/office/drawing/2014/main" id="{F6C2901D-5FFE-446F-A457-4B12964619F2}"/>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05337" y="585846"/>
            <a:ext cx="1270570" cy="418121"/>
          </a:xfrm>
          <a:prstGeom prst="rect">
            <a:avLst/>
          </a:prstGeom>
        </p:spPr>
      </p:pic>
      <p:pic>
        <p:nvPicPr>
          <p:cNvPr id="70" name="Picture 69">
            <a:extLst>
              <a:ext uri="{FF2B5EF4-FFF2-40B4-BE49-F238E27FC236}">
                <a16:creationId xmlns:a16="http://schemas.microsoft.com/office/drawing/2014/main" id="{BBA811B7-B693-4C34-A4B6-043F8AA80992}"/>
              </a:ext>
            </a:extLst>
          </p:cNvPr>
          <p:cNvPicPr>
            <a:picLocks noChangeAspect="1"/>
          </p:cNvPicPr>
          <p:nvPr/>
        </p:nvPicPr>
        <p:blipFill rotWithShape="1">
          <a:blip r:embed="rId3">
            <a:extLst>
              <a:ext uri="{28A0092B-C50C-407E-A947-70E740481C1C}">
                <a14:useLocalDpi xmlns:a14="http://schemas.microsoft.com/office/drawing/2010/main" val="0"/>
              </a:ext>
            </a:extLst>
          </a:blip>
          <a:srcRect l="26596" t="81983" r="51841" b="6453"/>
          <a:stretch/>
        </p:blipFill>
        <p:spPr>
          <a:xfrm>
            <a:off x="335996" y="1804019"/>
            <a:ext cx="1384826" cy="418121"/>
          </a:xfrm>
          <a:prstGeom prst="rect">
            <a:avLst/>
          </a:prstGeom>
        </p:spPr>
      </p:pic>
      <p:pic>
        <p:nvPicPr>
          <p:cNvPr id="72" name="Picture 71">
            <a:extLst>
              <a:ext uri="{FF2B5EF4-FFF2-40B4-BE49-F238E27FC236}">
                <a16:creationId xmlns:a16="http://schemas.microsoft.com/office/drawing/2014/main" id="{4A87C649-4FB7-468C-AFD9-A18F7973A69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828310" y="4756381"/>
            <a:ext cx="1487375" cy="248671"/>
          </a:xfrm>
          <a:prstGeom prst="rect">
            <a:avLst/>
          </a:prstGeom>
        </p:spPr>
      </p:pic>
      <p:pic>
        <p:nvPicPr>
          <p:cNvPr id="74" name="Picture 73">
            <a:extLst>
              <a:ext uri="{FF2B5EF4-FFF2-40B4-BE49-F238E27FC236}">
                <a16:creationId xmlns:a16="http://schemas.microsoft.com/office/drawing/2014/main" id="{E53DE5B3-D540-462F-AB9B-25E66FCD8BF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448794" y="3801521"/>
            <a:ext cx="1195748" cy="283340"/>
          </a:xfrm>
          <a:prstGeom prst="rect">
            <a:avLst/>
          </a:prstGeom>
        </p:spPr>
      </p:pic>
    </p:spTree>
    <p:extLst>
      <p:ext uri="{BB962C8B-B14F-4D97-AF65-F5344CB8AC3E}">
        <p14:creationId xmlns:p14="http://schemas.microsoft.com/office/powerpoint/2010/main" val="131794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42"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1000"/>
                                        <p:tgtEl>
                                          <p:spTgt spid="40"/>
                                        </p:tgtEl>
                                      </p:cBhvr>
                                    </p:animEffect>
                                    <p:anim calcmode="lin" valueType="num">
                                      <p:cBhvr>
                                        <p:cTn id="41" dur="1000" fill="hold"/>
                                        <p:tgtEl>
                                          <p:spTgt spid="40"/>
                                        </p:tgtEl>
                                        <p:attrNameLst>
                                          <p:attrName>ppt_x</p:attrName>
                                        </p:attrNameLst>
                                      </p:cBhvr>
                                      <p:tavLst>
                                        <p:tav tm="0">
                                          <p:val>
                                            <p:strVal val="#ppt_x"/>
                                          </p:val>
                                        </p:tav>
                                        <p:tav tm="100000">
                                          <p:val>
                                            <p:strVal val="#ppt_x"/>
                                          </p:val>
                                        </p:tav>
                                      </p:tavLst>
                                    </p:anim>
                                    <p:anim calcmode="lin" valueType="num">
                                      <p:cBhvr>
                                        <p:cTn id="42" dur="1000" fill="hold"/>
                                        <p:tgtEl>
                                          <p:spTgt spid="40"/>
                                        </p:tgtEl>
                                        <p:attrNameLst>
                                          <p:attrName>ppt_y</p:attrName>
                                        </p:attrNameLst>
                                      </p:cBhvr>
                                      <p:tavLst>
                                        <p:tav tm="0">
                                          <p:val>
                                            <p:strVal val="#ppt_y+.1"/>
                                          </p:val>
                                        </p:tav>
                                        <p:tav tm="100000">
                                          <p:val>
                                            <p:strVal val="#ppt_y"/>
                                          </p:val>
                                        </p:tav>
                                      </p:tavLst>
                                    </p:anim>
                                  </p:childTnLst>
                                </p:cTn>
                              </p:par>
                            </p:childTnLst>
                          </p:cTn>
                        </p:par>
                        <p:par>
                          <p:cTn id="43" fill="hold">
                            <p:stCondLst>
                              <p:cond delay="4500"/>
                            </p:stCondLst>
                            <p:childTnLst>
                              <p:par>
                                <p:cTn id="44" presetID="42"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1000"/>
                                        <p:tgtEl>
                                          <p:spTgt spid="58"/>
                                        </p:tgtEl>
                                      </p:cBhvr>
                                    </p:animEffect>
                                    <p:anim calcmode="lin" valueType="num">
                                      <p:cBhvr>
                                        <p:cTn id="52" dur="1000" fill="hold"/>
                                        <p:tgtEl>
                                          <p:spTgt spid="58"/>
                                        </p:tgtEl>
                                        <p:attrNameLst>
                                          <p:attrName>ppt_x</p:attrName>
                                        </p:attrNameLst>
                                      </p:cBhvr>
                                      <p:tavLst>
                                        <p:tav tm="0">
                                          <p:val>
                                            <p:strVal val="#ppt_x"/>
                                          </p:val>
                                        </p:tav>
                                        <p:tav tm="100000">
                                          <p:val>
                                            <p:strVal val="#ppt_x"/>
                                          </p:val>
                                        </p:tav>
                                      </p:tavLst>
                                    </p:anim>
                                    <p:anim calcmode="lin" valueType="num">
                                      <p:cBhvr>
                                        <p:cTn id="53" dur="1000" fill="hold"/>
                                        <p:tgtEl>
                                          <p:spTgt spid="58"/>
                                        </p:tgtEl>
                                        <p:attrNameLst>
                                          <p:attrName>ppt_y</p:attrName>
                                        </p:attrNameLst>
                                      </p:cBhvr>
                                      <p:tavLst>
                                        <p:tav tm="0">
                                          <p:val>
                                            <p:strVal val="#ppt_y+.1"/>
                                          </p:val>
                                        </p:tav>
                                        <p:tav tm="100000">
                                          <p:val>
                                            <p:strVal val="#ppt_y"/>
                                          </p:val>
                                        </p:tav>
                                      </p:tavLst>
                                    </p:anim>
                                  </p:childTnLst>
                                </p:cTn>
                              </p:par>
                            </p:childTnLst>
                          </p:cTn>
                        </p:par>
                        <p:par>
                          <p:cTn id="54" fill="hold">
                            <p:stCondLst>
                              <p:cond delay="5500"/>
                            </p:stCondLst>
                            <p:childTnLst>
                              <p:par>
                                <p:cTn id="55" presetID="42"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1000"/>
                                        <p:tgtEl>
                                          <p:spTgt spid="48"/>
                                        </p:tgtEl>
                                      </p:cBhvr>
                                    </p:animEffect>
                                    <p:anim calcmode="lin" valueType="num">
                                      <p:cBhvr>
                                        <p:cTn id="63" dur="1000" fill="hold"/>
                                        <p:tgtEl>
                                          <p:spTgt spid="48"/>
                                        </p:tgtEl>
                                        <p:attrNameLst>
                                          <p:attrName>ppt_x</p:attrName>
                                        </p:attrNameLst>
                                      </p:cBhvr>
                                      <p:tavLst>
                                        <p:tav tm="0">
                                          <p:val>
                                            <p:strVal val="#ppt_x"/>
                                          </p:val>
                                        </p:tav>
                                        <p:tav tm="100000">
                                          <p:val>
                                            <p:strVal val="#ppt_x"/>
                                          </p:val>
                                        </p:tav>
                                      </p:tavLst>
                                    </p:anim>
                                    <p:anim calcmode="lin" valueType="num">
                                      <p:cBhvr>
                                        <p:cTn id="64" dur="1000" fill="hold"/>
                                        <p:tgtEl>
                                          <p:spTgt spid="48"/>
                                        </p:tgtEl>
                                        <p:attrNameLst>
                                          <p:attrName>ppt_y</p:attrName>
                                        </p:attrNameLst>
                                      </p:cBhvr>
                                      <p:tavLst>
                                        <p:tav tm="0">
                                          <p:val>
                                            <p:strVal val="#ppt_y+.1"/>
                                          </p:val>
                                        </p:tav>
                                        <p:tav tm="100000">
                                          <p:val>
                                            <p:strVal val="#ppt_y"/>
                                          </p:val>
                                        </p:tav>
                                      </p:tavLst>
                                    </p:anim>
                                  </p:childTnLst>
                                </p:cTn>
                              </p:par>
                            </p:childTnLst>
                          </p:cTn>
                        </p:par>
                        <p:par>
                          <p:cTn id="65" fill="hold">
                            <p:stCondLst>
                              <p:cond delay="6500"/>
                            </p:stCondLst>
                            <p:childTnLst>
                              <p:par>
                                <p:cTn id="66" presetID="42" presetClass="entr" presetSubtype="0" fill="hold" nodeType="after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1000"/>
                                        <p:tgtEl>
                                          <p:spTgt spid="74"/>
                                        </p:tgtEl>
                                      </p:cBhvr>
                                    </p:animEffect>
                                    <p:anim calcmode="lin" valueType="num">
                                      <p:cBhvr>
                                        <p:cTn id="69" dur="1000" fill="hold"/>
                                        <p:tgtEl>
                                          <p:spTgt spid="74"/>
                                        </p:tgtEl>
                                        <p:attrNameLst>
                                          <p:attrName>ppt_x</p:attrName>
                                        </p:attrNameLst>
                                      </p:cBhvr>
                                      <p:tavLst>
                                        <p:tav tm="0">
                                          <p:val>
                                            <p:strVal val="#ppt_x"/>
                                          </p:val>
                                        </p:tav>
                                        <p:tav tm="100000">
                                          <p:val>
                                            <p:strVal val="#ppt_x"/>
                                          </p:val>
                                        </p:tav>
                                      </p:tavLst>
                                    </p:anim>
                                    <p:anim calcmode="lin" valueType="num">
                                      <p:cBhvr>
                                        <p:cTn id="70" dur="1000" fill="hold"/>
                                        <p:tgtEl>
                                          <p:spTgt spid="74"/>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1000"/>
                                        <p:tgtEl>
                                          <p:spTgt spid="64"/>
                                        </p:tgtEl>
                                      </p:cBhvr>
                                    </p:animEffect>
                                    <p:anim calcmode="lin" valueType="num">
                                      <p:cBhvr>
                                        <p:cTn id="74" dur="1000" fill="hold"/>
                                        <p:tgtEl>
                                          <p:spTgt spid="64"/>
                                        </p:tgtEl>
                                        <p:attrNameLst>
                                          <p:attrName>ppt_x</p:attrName>
                                        </p:attrNameLst>
                                      </p:cBhvr>
                                      <p:tavLst>
                                        <p:tav tm="0">
                                          <p:val>
                                            <p:strVal val="#ppt_x"/>
                                          </p:val>
                                        </p:tav>
                                        <p:tav tm="100000">
                                          <p:val>
                                            <p:strVal val="#ppt_x"/>
                                          </p:val>
                                        </p:tav>
                                      </p:tavLst>
                                    </p:anim>
                                    <p:anim calcmode="lin" valueType="num">
                                      <p:cBhvr>
                                        <p:cTn id="75" dur="1000" fill="hold"/>
                                        <p:tgtEl>
                                          <p:spTgt spid="64"/>
                                        </p:tgtEl>
                                        <p:attrNameLst>
                                          <p:attrName>ppt_y</p:attrName>
                                        </p:attrNameLst>
                                      </p:cBhvr>
                                      <p:tavLst>
                                        <p:tav tm="0">
                                          <p:val>
                                            <p:strVal val="#ppt_y+.1"/>
                                          </p:val>
                                        </p:tav>
                                        <p:tav tm="100000">
                                          <p:val>
                                            <p:strVal val="#ppt_y"/>
                                          </p:val>
                                        </p:tav>
                                      </p:tavLst>
                                    </p:anim>
                                  </p:childTnLst>
                                </p:cTn>
                              </p:par>
                            </p:childTnLst>
                          </p:cTn>
                        </p:par>
                        <p:par>
                          <p:cTn id="76" fill="hold">
                            <p:stCondLst>
                              <p:cond delay="7500"/>
                            </p:stCondLst>
                            <p:childTnLst>
                              <p:par>
                                <p:cTn id="77" presetID="42" presetClass="entr" presetSubtype="0" fill="hold" nodeType="afterEffect">
                                  <p:stCondLst>
                                    <p:cond delay="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1000"/>
                                        <p:tgtEl>
                                          <p:spTgt spid="72"/>
                                        </p:tgtEl>
                                      </p:cBhvr>
                                    </p:animEffect>
                                    <p:anim calcmode="lin" valueType="num">
                                      <p:cBhvr>
                                        <p:cTn id="80" dur="1000" fill="hold"/>
                                        <p:tgtEl>
                                          <p:spTgt spid="72"/>
                                        </p:tgtEl>
                                        <p:attrNameLst>
                                          <p:attrName>ppt_x</p:attrName>
                                        </p:attrNameLst>
                                      </p:cBhvr>
                                      <p:tavLst>
                                        <p:tav tm="0">
                                          <p:val>
                                            <p:strVal val="#ppt_x"/>
                                          </p:val>
                                        </p:tav>
                                        <p:tav tm="100000">
                                          <p:val>
                                            <p:strVal val="#ppt_x"/>
                                          </p:val>
                                        </p:tav>
                                      </p:tavLst>
                                    </p:anim>
                                    <p:anim calcmode="lin" valueType="num">
                                      <p:cBhvr>
                                        <p:cTn id="81" dur="1000" fill="hold"/>
                                        <p:tgtEl>
                                          <p:spTgt spid="72"/>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1000"/>
                                        <p:tgtEl>
                                          <p:spTgt spid="50"/>
                                        </p:tgtEl>
                                      </p:cBhvr>
                                    </p:animEffect>
                                    <p:anim calcmode="lin" valueType="num">
                                      <p:cBhvr>
                                        <p:cTn id="85" dur="1000" fill="hold"/>
                                        <p:tgtEl>
                                          <p:spTgt spid="50"/>
                                        </p:tgtEl>
                                        <p:attrNameLst>
                                          <p:attrName>ppt_x</p:attrName>
                                        </p:attrNameLst>
                                      </p:cBhvr>
                                      <p:tavLst>
                                        <p:tav tm="0">
                                          <p:val>
                                            <p:strVal val="#ppt_x"/>
                                          </p:val>
                                        </p:tav>
                                        <p:tav tm="100000">
                                          <p:val>
                                            <p:strVal val="#ppt_x"/>
                                          </p:val>
                                        </p:tav>
                                      </p:tavLst>
                                    </p:anim>
                                    <p:anim calcmode="lin" valueType="num">
                                      <p:cBhvr>
                                        <p:cTn id="86" dur="1000" fill="hold"/>
                                        <p:tgtEl>
                                          <p:spTgt spid="50"/>
                                        </p:tgtEl>
                                        <p:attrNameLst>
                                          <p:attrName>ppt_y</p:attrName>
                                        </p:attrNameLst>
                                      </p:cBhvr>
                                      <p:tavLst>
                                        <p:tav tm="0">
                                          <p:val>
                                            <p:strVal val="#ppt_y+.1"/>
                                          </p:val>
                                        </p:tav>
                                        <p:tav tm="100000">
                                          <p:val>
                                            <p:strVal val="#ppt_y"/>
                                          </p:val>
                                        </p:tav>
                                      </p:tavLst>
                                    </p:anim>
                                  </p:childTnLst>
                                </p:cTn>
                              </p:par>
                            </p:childTnLst>
                          </p:cTn>
                        </p:par>
                        <p:par>
                          <p:cTn id="87" fill="hold">
                            <p:stCondLst>
                              <p:cond delay="8500"/>
                            </p:stCondLst>
                            <p:childTnLst>
                              <p:par>
                                <p:cTn id="88" presetID="42" presetClass="entr" presetSubtype="0" fill="hold"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1000"/>
                                        <p:tgtEl>
                                          <p:spTgt spid="20"/>
                                        </p:tgtEl>
                                      </p:cBhvr>
                                    </p:animEffect>
                                    <p:anim calcmode="lin" valueType="num">
                                      <p:cBhvr>
                                        <p:cTn id="91" dur="1000" fill="hold"/>
                                        <p:tgtEl>
                                          <p:spTgt spid="20"/>
                                        </p:tgtEl>
                                        <p:attrNameLst>
                                          <p:attrName>ppt_x</p:attrName>
                                        </p:attrNameLst>
                                      </p:cBhvr>
                                      <p:tavLst>
                                        <p:tav tm="0">
                                          <p:val>
                                            <p:strVal val="#ppt_x"/>
                                          </p:val>
                                        </p:tav>
                                        <p:tav tm="100000">
                                          <p:val>
                                            <p:strVal val="#ppt_x"/>
                                          </p:val>
                                        </p:tav>
                                      </p:tavLst>
                                    </p:anim>
                                    <p:anim calcmode="lin" valueType="num">
                                      <p:cBhvr>
                                        <p:cTn id="92" dur="1000" fill="hold"/>
                                        <p:tgtEl>
                                          <p:spTgt spid="20"/>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1000"/>
                                        <p:tgtEl>
                                          <p:spTgt spid="54"/>
                                        </p:tgtEl>
                                      </p:cBhvr>
                                    </p:animEffect>
                                    <p:anim calcmode="lin" valueType="num">
                                      <p:cBhvr>
                                        <p:cTn id="96" dur="1000" fill="hold"/>
                                        <p:tgtEl>
                                          <p:spTgt spid="54"/>
                                        </p:tgtEl>
                                        <p:attrNameLst>
                                          <p:attrName>ppt_x</p:attrName>
                                        </p:attrNameLst>
                                      </p:cBhvr>
                                      <p:tavLst>
                                        <p:tav tm="0">
                                          <p:val>
                                            <p:strVal val="#ppt_x"/>
                                          </p:val>
                                        </p:tav>
                                        <p:tav tm="100000">
                                          <p:val>
                                            <p:strVal val="#ppt_x"/>
                                          </p:val>
                                        </p:tav>
                                      </p:tavLst>
                                    </p:anim>
                                    <p:anim calcmode="lin" valueType="num">
                                      <p:cBhvr>
                                        <p:cTn id="97" dur="1000" fill="hold"/>
                                        <p:tgtEl>
                                          <p:spTgt spid="54"/>
                                        </p:tgtEl>
                                        <p:attrNameLst>
                                          <p:attrName>ppt_y</p:attrName>
                                        </p:attrNameLst>
                                      </p:cBhvr>
                                      <p:tavLst>
                                        <p:tav tm="0">
                                          <p:val>
                                            <p:strVal val="#ppt_y+.1"/>
                                          </p:val>
                                        </p:tav>
                                        <p:tav tm="100000">
                                          <p:val>
                                            <p:strVal val="#ppt_y"/>
                                          </p:val>
                                        </p:tav>
                                      </p:tavLst>
                                    </p:anim>
                                  </p:childTnLst>
                                </p:cTn>
                              </p:par>
                            </p:childTnLst>
                          </p:cTn>
                        </p:par>
                        <p:par>
                          <p:cTn id="98" fill="hold">
                            <p:stCondLst>
                              <p:cond delay="9500"/>
                            </p:stCondLst>
                            <p:childTnLst>
                              <p:par>
                                <p:cTn id="99" presetID="42" presetClass="entr" presetSubtype="0" fill="hold" nodeType="after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1000"/>
                                        <p:tgtEl>
                                          <p:spTgt spid="13"/>
                                        </p:tgtEl>
                                      </p:cBhvr>
                                    </p:animEffect>
                                    <p:anim calcmode="lin" valueType="num">
                                      <p:cBhvr>
                                        <p:cTn id="102" dur="1000" fill="hold"/>
                                        <p:tgtEl>
                                          <p:spTgt spid="13"/>
                                        </p:tgtEl>
                                        <p:attrNameLst>
                                          <p:attrName>ppt_x</p:attrName>
                                        </p:attrNameLst>
                                      </p:cBhvr>
                                      <p:tavLst>
                                        <p:tav tm="0">
                                          <p:val>
                                            <p:strVal val="#ppt_x"/>
                                          </p:val>
                                        </p:tav>
                                        <p:tav tm="100000">
                                          <p:val>
                                            <p:strVal val="#ppt_x"/>
                                          </p:val>
                                        </p:tav>
                                      </p:tavLst>
                                    </p:anim>
                                    <p:anim calcmode="lin" valueType="num">
                                      <p:cBhvr>
                                        <p:cTn id="103" dur="1000" fill="hold"/>
                                        <p:tgtEl>
                                          <p:spTgt spid="13"/>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fade">
                                      <p:cBhvr>
                                        <p:cTn id="106" dur="1000"/>
                                        <p:tgtEl>
                                          <p:spTgt spid="42"/>
                                        </p:tgtEl>
                                      </p:cBhvr>
                                    </p:animEffect>
                                    <p:anim calcmode="lin" valueType="num">
                                      <p:cBhvr>
                                        <p:cTn id="107" dur="1000" fill="hold"/>
                                        <p:tgtEl>
                                          <p:spTgt spid="42"/>
                                        </p:tgtEl>
                                        <p:attrNameLst>
                                          <p:attrName>ppt_x</p:attrName>
                                        </p:attrNameLst>
                                      </p:cBhvr>
                                      <p:tavLst>
                                        <p:tav tm="0">
                                          <p:val>
                                            <p:strVal val="#ppt_x"/>
                                          </p:val>
                                        </p:tav>
                                        <p:tav tm="100000">
                                          <p:val>
                                            <p:strVal val="#ppt_x"/>
                                          </p:val>
                                        </p:tav>
                                      </p:tavLst>
                                    </p:anim>
                                    <p:anim calcmode="lin" valueType="num">
                                      <p:cBhvr>
                                        <p:cTn id="108" dur="1000" fill="hold"/>
                                        <p:tgtEl>
                                          <p:spTgt spid="42"/>
                                        </p:tgtEl>
                                        <p:attrNameLst>
                                          <p:attrName>ppt_y</p:attrName>
                                        </p:attrNameLst>
                                      </p:cBhvr>
                                      <p:tavLst>
                                        <p:tav tm="0">
                                          <p:val>
                                            <p:strVal val="#ppt_y+.1"/>
                                          </p:val>
                                        </p:tav>
                                        <p:tav tm="100000">
                                          <p:val>
                                            <p:strVal val="#ppt_y"/>
                                          </p:val>
                                        </p:tav>
                                      </p:tavLst>
                                    </p:anim>
                                  </p:childTnLst>
                                </p:cTn>
                              </p:par>
                            </p:childTnLst>
                          </p:cTn>
                        </p:par>
                        <p:par>
                          <p:cTn id="109" fill="hold">
                            <p:stCondLst>
                              <p:cond delay="10500"/>
                            </p:stCondLst>
                            <p:childTnLst>
                              <p:par>
                                <p:cTn id="110" presetID="42" presetClass="entr" presetSubtype="0" fill="hold" nodeType="afterEffect">
                                  <p:stCondLst>
                                    <p:cond delay="0"/>
                                  </p:stCondLst>
                                  <p:childTnLst>
                                    <p:set>
                                      <p:cBhvr>
                                        <p:cTn id="111" dur="1" fill="hold">
                                          <p:stCondLst>
                                            <p:cond delay="0"/>
                                          </p:stCondLst>
                                        </p:cTn>
                                        <p:tgtEl>
                                          <p:spTgt spid="11"/>
                                        </p:tgtEl>
                                        <p:attrNameLst>
                                          <p:attrName>style.visibility</p:attrName>
                                        </p:attrNameLst>
                                      </p:cBhvr>
                                      <p:to>
                                        <p:strVal val="visible"/>
                                      </p:to>
                                    </p:set>
                                    <p:animEffect transition="in" filter="fade">
                                      <p:cBhvr>
                                        <p:cTn id="112" dur="1000"/>
                                        <p:tgtEl>
                                          <p:spTgt spid="11"/>
                                        </p:tgtEl>
                                      </p:cBhvr>
                                    </p:animEffect>
                                    <p:anim calcmode="lin" valueType="num">
                                      <p:cBhvr>
                                        <p:cTn id="113" dur="1000" fill="hold"/>
                                        <p:tgtEl>
                                          <p:spTgt spid="11"/>
                                        </p:tgtEl>
                                        <p:attrNameLst>
                                          <p:attrName>ppt_x</p:attrName>
                                        </p:attrNameLst>
                                      </p:cBhvr>
                                      <p:tavLst>
                                        <p:tav tm="0">
                                          <p:val>
                                            <p:strVal val="#ppt_x"/>
                                          </p:val>
                                        </p:tav>
                                        <p:tav tm="100000">
                                          <p:val>
                                            <p:strVal val="#ppt_x"/>
                                          </p:val>
                                        </p:tav>
                                      </p:tavLst>
                                    </p:anim>
                                    <p:anim calcmode="lin" valueType="num">
                                      <p:cBhvr>
                                        <p:cTn id="114" dur="1000" fill="hold"/>
                                        <p:tgtEl>
                                          <p:spTgt spid="11"/>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1000"/>
                                        <p:tgtEl>
                                          <p:spTgt spid="44"/>
                                        </p:tgtEl>
                                      </p:cBhvr>
                                    </p:animEffect>
                                    <p:anim calcmode="lin" valueType="num">
                                      <p:cBhvr>
                                        <p:cTn id="118" dur="1000" fill="hold"/>
                                        <p:tgtEl>
                                          <p:spTgt spid="44"/>
                                        </p:tgtEl>
                                        <p:attrNameLst>
                                          <p:attrName>ppt_x</p:attrName>
                                        </p:attrNameLst>
                                      </p:cBhvr>
                                      <p:tavLst>
                                        <p:tav tm="0">
                                          <p:val>
                                            <p:strVal val="#ppt_x"/>
                                          </p:val>
                                        </p:tav>
                                        <p:tav tm="100000">
                                          <p:val>
                                            <p:strVal val="#ppt_x"/>
                                          </p:val>
                                        </p:tav>
                                      </p:tavLst>
                                    </p:anim>
                                    <p:anim calcmode="lin" valueType="num">
                                      <p:cBhvr>
                                        <p:cTn id="119" dur="1000" fill="hold"/>
                                        <p:tgtEl>
                                          <p:spTgt spid="44"/>
                                        </p:tgtEl>
                                        <p:attrNameLst>
                                          <p:attrName>ppt_y</p:attrName>
                                        </p:attrNameLst>
                                      </p:cBhvr>
                                      <p:tavLst>
                                        <p:tav tm="0">
                                          <p:val>
                                            <p:strVal val="#ppt_y+.1"/>
                                          </p:val>
                                        </p:tav>
                                        <p:tav tm="100000">
                                          <p:val>
                                            <p:strVal val="#ppt_y"/>
                                          </p:val>
                                        </p:tav>
                                      </p:tavLst>
                                    </p:anim>
                                  </p:childTnLst>
                                </p:cTn>
                              </p:par>
                            </p:childTnLst>
                          </p:cTn>
                        </p:par>
                        <p:par>
                          <p:cTn id="120" fill="hold">
                            <p:stCondLst>
                              <p:cond delay="11500"/>
                            </p:stCondLst>
                            <p:childTnLst>
                              <p:par>
                                <p:cTn id="121" presetID="42" presetClass="entr" presetSubtype="0" fill="hold" nodeType="after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fade">
                                      <p:cBhvr>
                                        <p:cTn id="123" dur="1000"/>
                                        <p:tgtEl>
                                          <p:spTgt spid="26"/>
                                        </p:tgtEl>
                                      </p:cBhvr>
                                    </p:animEffect>
                                    <p:anim calcmode="lin" valueType="num">
                                      <p:cBhvr>
                                        <p:cTn id="124" dur="1000" fill="hold"/>
                                        <p:tgtEl>
                                          <p:spTgt spid="26"/>
                                        </p:tgtEl>
                                        <p:attrNameLst>
                                          <p:attrName>ppt_x</p:attrName>
                                        </p:attrNameLst>
                                      </p:cBhvr>
                                      <p:tavLst>
                                        <p:tav tm="0">
                                          <p:val>
                                            <p:strVal val="#ppt_x"/>
                                          </p:val>
                                        </p:tav>
                                        <p:tav tm="100000">
                                          <p:val>
                                            <p:strVal val="#ppt_x"/>
                                          </p:val>
                                        </p:tav>
                                      </p:tavLst>
                                    </p:anim>
                                    <p:anim calcmode="lin" valueType="num">
                                      <p:cBhvr>
                                        <p:cTn id="125" dur="1000" fill="hold"/>
                                        <p:tgtEl>
                                          <p:spTgt spid="26"/>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in" filter="fade">
                                      <p:cBhvr>
                                        <p:cTn id="128" dur="1000"/>
                                        <p:tgtEl>
                                          <p:spTgt spid="56"/>
                                        </p:tgtEl>
                                      </p:cBhvr>
                                    </p:animEffect>
                                    <p:anim calcmode="lin" valueType="num">
                                      <p:cBhvr>
                                        <p:cTn id="129" dur="1000" fill="hold"/>
                                        <p:tgtEl>
                                          <p:spTgt spid="56"/>
                                        </p:tgtEl>
                                        <p:attrNameLst>
                                          <p:attrName>ppt_x</p:attrName>
                                        </p:attrNameLst>
                                      </p:cBhvr>
                                      <p:tavLst>
                                        <p:tav tm="0">
                                          <p:val>
                                            <p:strVal val="#ppt_x"/>
                                          </p:val>
                                        </p:tav>
                                        <p:tav tm="100000">
                                          <p:val>
                                            <p:strVal val="#ppt_x"/>
                                          </p:val>
                                        </p:tav>
                                      </p:tavLst>
                                    </p:anim>
                                    <p:anim calcmode="lin" valueType="num">
                                      <p:cBhvr>
                                        <p:cTn id="130" dur="1000" fill="hold"/>
                                        <p:tgtEl>
                                          <p:spTgt spid="56"/>
                                        </p:tgtEl>
                                        <p:attrNameLst>
                                          <p:attrName>ppt_y</p:attrName>
                                        </p:attrNameLst>
                                      </p:cBhvr>
                                      <p:tavLst>
                                        <p:tav tm="0">
                                          <p:val>
                                            <p:strVal val="#ppt_y+.1"/>
                                          </p:val>
                                        </p:tav>
                                        <p:tav tm="100000">
                                          <p:val>
                                            <p:strVal val="#ppt_y"/>
                                          </p:val>
                                        </p:tav>
                                      </p:tavLst>
                                    </p:anim>
                                  </p:childTnLst>
                                </p:cTn>
                              </p:par>
                            </p:childTnLst>
                          </p:cTn>
                        </p:par>
                        <p:par>
                          <p:cTn id="131" fill="hold">
                            <p:stCondLst>
                              <p:cond delay="12500"/>
                            </p:stCondLst>
                            <p:childTnLst>
                              <p:par>
                                <p:cTn id="132" presetID="42" presetClass="entr" presetSubtype="0" fill="hold" nodeType="afterEffect">
                                  <p:stCondLst>
                                    <p:cond delay="0"/>
                                  </p:stCondLst>
                                  <p:childTnLst>
                                    <p:set>
                                      <p:cBhvr>
                                        <p:cTn id="133" dur="1" fill="hold">
                                          <p:stCondLst>
                                            <p:cond delay="0"/>
                                          </p:stCondLst>
                                        </p:cTn>
                                        <p:tgtEl>
                                          <p:spTgt spid="17"/>
                                        </p:tgtEl>
                                        <p:attrNameLst>
                                          <p:attrName>style.visibility</p:attrName>
                                        </p:attrNameLst>
                                      </p:cBhvr>
                                      <p:to>
                                        <p:strVal val="visible"/>
                                      </p:to>
                                    </p:set>
                                    <p:animEffect transition="in" filter="fade">
                                      <p:cBhvr>
                                        <p:cTn id="134" dur="1000"/>
                                        <p:tgtEl>
                                          <p:spTgt spid="17"/>
                                        </p:tgtEl>
                                      </p:cBhvr>
                                    </p:animEffect>
                                    <p:anim calcmode="lin" valueType="num">
                                      <p:cBhvr>
                                        <p:cTn id="135" dur="1000" fill="hold"/>
                                        <p:tgtEl>
                                          <p:spTgt spid="17"/>
                                        </p:tgtEl>
                                        <p:attrNameLst>
                                          <p:attrName>ppt_x</p:attrName>
                                        </p:attrNameLst>
                                      </p:cBhvr>
                                      <p:tavLst>
                                        <p:tav tm="0">
                                          <p:val>
                                            <p:strVal val="#ppt_x"/>
                                          </p:val>
                                        </p:tav>
                                        <p:tav tm="100000">
                                          <p:val>
                                            <p:strVal val="#ppt_x"/>
                                          </p:val>
                                        </p:tav>
                                      </p:tavLst>
                                    </p:anim>
                                    <p:anim calcmode="lin" valueType="num">
                                      <p:cBhvr>
                                        <p:cTn id="136" dur="1000" fill="hold"/>
                                        <p:tgtEl>
                                          <p:spTgt spid="17"/>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fade">
                                      <p:cBhvr>
                                        <p:cTn id="139" dur="1000"/>
                                        <p:tgtEl>
                                          <p:spTgt spid="46"/>
                                        </p:tgtEl>
                                      </p:cBhvr>
                                    </p:animEffect>
                                    <p:anim calcmode="lin" valueType="num">
                                      <p:cBhvr>
                                        <p:cTn id="140" dur="1000" fill="hold"/>
                                        <p:tgtEl>
                                          <p:spTgt spid="46"/>
                                        </p:tgtEl>
                                        <p:attrNameLst>
                                          <p:attrName>ppt_x</p:attrName>
                                        </p:attrNameLst>
                                      </p:cBhvr>
                                      <p:tavLst>
                                        <p:tav tm="0">
                                          <p:val>
                                            <p:strVal val="#ppt_x"/>
                                          </p:val>
                                        </p:tav>
                                        <p:tav tm="100000">
                                          <p:val>
                                            <p:strVal val="#ppt_x"/>
                                          </p:val>
                                        </p:tav>
                                      </p:tavLst>
                                    </p:anim>
                                    <p:anim calcmode="lin" valueType="num">
                                      <p:cBhvr>
                                        <p:cTn id="141" dur="1000" fill="hold"/>
                                        <p:tgtEl>
                                          <p:spTgt spid="46"/>
                                        </p:tgtEl>
                                        <p:attrNameLst>
                                          <p:attrName>ppt_y</p:attrName>
                                        </p:attrNameLst>
                                      </p:cBhvr>
                                      <p:tavLst>
                                        <p:tav tm="0">
                                          <p:val>
                                            <p:strVal val="#ppt_y+.1"/>
                                          </p:val>
                                        </p:tav>
                                        <p:tav tm="100000">
                                          <p:val>
                                            <p:strVal val="#ppt_y"/>
                                          </p:val>
                                        </p:tav>
                                      </p:tavLst>
                                    </p:anim>
                                  </p:childTnLst>
                                </p:cTn>
                              </p:par>
                            </p:childTnLst>
                          </p:cTn>
                        </p:par>
                        <p:par>
                          <p:cTn id="142" fill="hold">
                            <p:stCondLst>
                              <p:cond delay="13500"/>
                            </p:stCondLst>
                            <p:childTnLst>
                              <p:par>
                                <p:cTn id="143" presetID="42" presetClass="entr" presetSubtype="0" fill="hold" nodeType="afterEffect">
                                  <p:stCondLst>
                                    <p:cond delay="0"/>
                                  </p:stCondLst>
                                  <p:childTnLst>
                                    <p:set>
                                      <p:cBhvr>
                                        <p:cTn id="144" dur="1" fill="hold">
                                          <p:stCondLst>
                                            <p:cond delay="0"/>
                                          </p:stCondLst>
                                        </p:cTn>
                                        <p:tgtEl>
                                          <p:spTgt spid="23"/>
                                        </p:tgtEl>
                                        <p:attrNameLst>
                                          <p:attrName>style.visibility</p:attrName>
                                        </p:attrNameLst>
                                      </p:cBhvr>
                                      <p:to>
                                        <p:strVal val="visible"/>
                                      </p:to>
                                    </p:set>
                                    <p:animEffect transition="in" filter="fade">
                                      <p:cBhvr>
                                        <p:cTn id="145" dur="1000"/>
                                        <p:tgtEl>
                                          <p:spTgt spid="23"/>
                                        </p:tgtEl>
                                      </p:cBhvr>
                                    </p:animEffect>
                                    <p:anim calcmode="lin" valueType="num">
                                      <p:cBhvr>
                                        <p:cTn id="146" dur="1000" fill="hold"/>
                                        <p:tgtEl>
                                          <p:spTgt spid="23"/>
                                        </p:tgtEl>
                                        <p:attrNameLst>
                                          <p:attrName>ppt_x</p:attrName>
                                        </p:attrNameLst>
                                      </p:cBhvr>
                                      <p:tavLst>
                                        <p:tav tm="0">
                                          <p:val>
                                            <p:strVal val="#ppt_x"/>
                                          </p:val>
                                        </p:tav>
                                        <p:tav tm="100000">
                                          <p:val>
                                            <p:strVal val="#ppt_x"/>
                                          </p:val>
                                        </p:tav>
                                      </p:tavLst>
                                    </p:anim>
                                    <p:anim calcmode="lin" valueType="num">
                                      <p:cBhvr>
                                        <p:cTn id="147" dur="1000" fill="hold"/>
                                        <p:tgtEl>
                                          <p:spTgt spid="23"/>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66"/>
                                        </p:tgtEl>
                                        <p:attrNameLst>
                                          <p:attrName>style.visibility</p:attrName>
                                        </p:attrNameLst>
                                      </p:cBhvr>
                                      <p:to>
                                        <p:strVal val="visible"/>
                                      </p:to>
                                    </p:set>
                                    <p:animEffect transition="in" filter="fade">
                                      <p:cBhvr>
                                        <p:cTn id="150" dur="1000"/>
                                        <p:tgtEl>
                                          <p:spTgt spid="66"/>
                                        </p:tgtEl>
                                      </p:cBhvr>
                                    </p:animEffect>
                                    <p:anim calcmode="lin" valueType="num">
                                      <p:cBhvr>
                                        <p:cTn id="151" dur="1000" fill="hold"/>
                                        <p:tgtEl>
                                          <p:spTgt spid="66"/>
                                        </p:tgtEl>
                                        <p:attrNameLst>
                                          <p:attrName>ppt_x</p:attrName>
                                        </p:attrNameLst>
                                      </p:cBhvr>
                                      <p:tavLst>
                                        <p:tav tm="0">
                                          <p:val>
                                            <p:strVal val="#ppt_x"/>
                                          </p:val>
                                        </p:tav>
                                        <p:tav tm="100000">
                                          <p:val>
                                            <p:strVal val="#ppt_x"/>
                                          </p:val>
                                        </p:tav>
                                      </p:tavLst>
                                    </p:anim>
                                    <p:anim calcmode="lin" valueType="num">
                                      <p:cBhvr>
                                        <p:cTn id="152" dur="1000" fill="hold"/>
                                        <p:tgtEl>
                                          <p:spTgt spid="66"/>
                                        </p:tgtEl>
                                        <p:attrNameLst>
                                          <p:attrName>ppt_y</p:attrName>
                                        </p:attrNameLst>
                                      </p:cBhvr>
                                      <p:tavLst>
                                        <p:tav tm="0">
                                          <p:val>
                                            <p:strVal val="#ppt_y+.1"/>
                                          </p:val>
                                        </p:tav>
                                        <p:tav tm="100000">
                                          <p:val>
                                            <p:strVal val="#ppt_y"/>
                                          </p:val>
                                        </p:tav>
                                      </p:tavLst>
                                    </p:anim>
                                  </p:childTnLst>
                                </p:cTn>
                              </p:par>
                            </p:childTnLst>
                          </p:cTn>
                        </p:par>
                        <p:par>
                          <p:cTn id="153" fill="hold">
                            <p:stCondLst>
                              <p:cond delay="14500"/>
                            </p:stCondLst>
                            <p:childTnLst>
                              <p:par>
                                <p:cTn id="154" presetID="42" presetClass="entr" presetSubtype="0" fill="hold" nodeType="afterEffect">
                                  <p:stCondLst>
                                    <p:cond delay="0"/>
                                  </p:stCondLst>
                                  <p:childTnLst>
                                    <p:set>
                                      <p:cBhvr>
                                        <p:cTn id="155" dur="1" fill="hold">
                                          <p:stCondLst>
                                            <p:cond delay="0"/>
                                          </p:stCondLst>
                                        </p:cTn>
                                        <p:tgtEl>
                                          <p:spTgt spid="22"/>
                                        </p:tgtEl>
                                        <p:attrNameLst>
                                          <p:attrName>style.visibility</p:attrName>
                                        </p:attrNameLst>
                                      </p:cBhvr>
                                      <p:to>
                                        <p:strVal val="visible"/>
                                      </p:to>
                                    </p:set>
                                    <p:animEffect transition="in" filter="fade">
                                      <p:cBhvr>
                                        <p:cTn id="156" dur="1000"/>
                                        <p:tgtEl>
                                          <p:spTgt spid="22"/>
                                        </p:tgtEl>
                                      </p:cBhvr>
                                    </p:animEffect>
                                    <p:anim calcmode="lin" valueType="num">
                                      <p:cBhvr>
                                        <p:cTn id="157" dur="1000" fill="hold"/>
                                        <p:tgtEl>
                                          <p:spTgt spid="22"/>
                                        </p:tgtEl>
                                        <p:attrNameLst>
                                          <p:attrName>ppt_x</p:attrName>
                                        </p:attrNameLst>
                                      </p:cBhvr>
                                      <p:tavLst>
                                        <p:tav tm="0">
                                          <p:val>
                                            <p:strVal val="#ppt_x"/>
                                          </p:val>
                                        </p:tav>
                                        <p:tav tm="100000">
                                          <p:val>
                                            <p:strVal val="#ppt_x"/>
                                          </p:val>
                                        </p:tav>
                                      </p:tavLst>
                                    </p:anim>
                                    <p:anim calcmode="lin" valueType="num">
                                      <p:cBhvr>
                                        <p:cTn id="158" dur="1000" fill="hold"/>
                                        <p:tgtEl>
                                          <p:spTgt spid="22"/>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52"/>
                                        </p:tgtEl>
                                        <p:attrNameLst>
                                          <p:attrName>style.visibility</p:attrName>
                                        </p:attrNameLst>
                                      </p:cBhvr>
                                      <p:to>
                                        <p:strVal val="visible"/>
                                      </p:to>
                                    </p:set>
                                    <p:animEffect transition="in" filter="fade">
                                      <p:cBhvr>
                                        <p:cTn id="161" dur="1000"/>
                                        <p:tgtEl>
                                          <p:spTgt spid="52"/>
                                        </p:tgtEl>
                                      </p:cBhvr>
                                    </p:animEffect>
                                    <p:anim calcmode="lin" valueType="num">
                                      <p:cBhvr>
                                        <p:cTn id="162" dur="1000" fill="hold"/>
                                        <p:tgtEl>
                                          <p:spTgt spid="52"/>
                                        </p:tgtEl>
                                        <p:attrNameLst>
                                          <p:attrName>ppt_x</p:attrName>
                                        </p:attrNameLst>
                                      </p:cBhvr>
                                      <p:tavLst>
                                        <p:tav tm="0">
                                          <p:val>
                                            <p:strVal val="#ppt_x"/>
                                          </p:val>
                                        </p:tav>
                                        <p:tav tm="100000">
                                          <p:val>
                                            <p:strVal val="#ppt_x"/>
                                          </p:val>
                                        </p:tav>
                                      </p:tavLst>
                                    </p:anim>
                                    <p:anim calcmode="lin" valueType="num">
                                      <p:cBhvr>
                                        <p:cTn id="163" dur="1000" fill="hold"/>
                                        <p:tgtEl>
                                          <p:spTgt spid="52"/>
                                        </p:tgtEl>
                                        <p:attrNameLst>
                                          <p:attrName>ppt_y</p:attrName>
                                        </p:attrNameLst>
                                      </p:cBhvr>
                                      <p:tavLst>
                                        <p:tav tm="0">
                                          <p:val>
                                            <p:strVal val="#ppt_y+.1"/>
                                          </p:val>
                                        </p:tav>
                                        <p:tav tm="100000">
                                          <p:val>
                                            <p:strVal val="#ppt_y"/>
                                          </p:val>
                                        </p:tav>
                                      </p:tavLst>
                                    </p:anim>
                                  </p:childTnLst>
                                </p:cTn>
                              </p:par>
                            </p:childTnLst>
                          </p:cTn>
                        </p:par>
                        <p:par>
                          <p:cTn id="164" fill="hold">
                            <p:stCondLst>
                              <p:cond delay="15500"/>
                            </p:stCondLst>
                            <p:childTnLst>
                              <p:par>
                                <p:cTn id="165" presetID="42" presetClass="entr" presetSubtype="0" fill="hold" nodeType="afterEffect">
                                  <p:stCondLst>
                                    <p:cond delay="0"/>
                                  </p:stCondLst>
                                  <p:childTnLst>
                                    <p:set>
                                      <p:cBhvr>
                                        <p:cTn id="166" dur="1" fill="hold">
                                          <p:stCondLst>
                                            <p:cond delay="0"/>
                                          </p:stCondLst>
                                        </p:cTn>
                                        <p:tgtEl>
                                          <p:spTgt spid="70"/>
                                        </p:tgtEl>
                                        <p:attrNameLst>
                                          <p:attrName>style.visibility</p:attrName>
                                        </p:attrNameLst>
                                      </p:cBhvr>
                                      <p:to>
                                        <p:strVal val="visible"/>
                                      </p:to>
                                    </p:set>
                                    <p:animEffect transition="in" filter="fade">
                                      <p:cBhvr>
                                        <p:cTn id="167" dur="1000"/>
                                        <p:tgtEl>
                                          <p:spTgt spid="70"/>
                                        </p:tgtEl>
                                      </p:cBhvr>
                                    </p:animEffect>
                                    <p:anim calcmode="lin" valueType="num">
                                      <p:cBhvr>
                                        <p:cTn id="168" dur="1000" fill="hold"/>
                                        <p:tgtEl>
                                          <p:spTgt spid="70"/>
                                        </p:tgtEl>
                                        <p:attrNameLst>
                                          <p:attrName>ppt_x</p:attrName>
                                        </p:attrNameLst>
                                      </p:cBhvr>
                                      <p:tavLst>
                                        <p:tav tm="0">
                                          <p:val>
                                            <p:strVal val="#ppt_x"/>
                                          </p:val>
                                        </p:tav>
                                        <p:tav tm="100000">
                                          <p:val>
                                            <p:strVal val="#ppt_x"/>
                                          </p:val>
                                        </p:tav>
                                      </p:tavLst>
                                    </p:anim>
                                    <p:anim calcmode="lin" valueType="num">
                                      <p:cBhvr>
                                        <p:cTn id="169" dur="1000" fill="hold"/>
                                        <p:tgtEl>
                                          <p:spTgt spid="70"/>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62"/>
                                        </p:tgtEl>
                                        <p:attrNameLst>
                                          <p:attrName>style.visibility</p:attrName>
                                        </p:attrNameLst>
                                      </p:cBhvr>
                                      <p:to>
                                        <p:strVal val="visible"/>
                                      </p:to>
                                    </p:set>
                                    <p:animEffect transition="in" filter="fade">
                                      <p:cBhvr>
                                        <p:cTn id="172" dur="1000"/>
                                        <p:tgtEl>
                                          <p:spTgt spid="62"/>
                                        </p:tgtEl>
                                      </p:cBhvr>
                                    </p:animEffect>
                                    <p:anim calcmode="lin" valueType="num">
                                      <p:cBhvr>
                                        <p:cTn id="173" dur="1000" fill="hold"/>
                                        <p:tgtEl>
                                          <p:spTgt spid="62"/>
                                        </p:tgtEl>
                                        <p:attrNameLst>
                                          <p:attrName>ppt_x</p:attrName>
                                        </p:attrNameLst>
                                      </p:cBhvr>
                                      <p:tavLst>
                                        <p:tav tm="0">
                                          <p:val>
                                            <p:strVal val="#ppt_x"/>
                                          </p:val>
                                        </p:tav>
                                        <p:tav tm="100000">
                                          <p:val>
                                            <p:strVal val="#ppt_x"/>
                                          </p:val>
                                        </p:tav>
                                      </p:tavLst>
                                    </p:anim>
                                    <p:anim calcmode="lin" valueType="num">
                                      <p:cBhvr>
                                        <p:cTn id="174" dur="1000" fill="hold"/>
                                        <p:tgtEl>
                                          <p:spTgt spid="62"/>
                                        </p:tgtEl>
                                        <p:attrNameLst>
                                          <p:attrName>ppt_y</p:attrName>
                                        </p:attrNameLst>
                                      </p:cBhvr>
                                      <p:tavLst>
                                        <p:tav tm="0">
                                          <p:val>
                                            <p:strVal val="#ppt_y+.1"/>
                                          </p:val>
                                        </p:tav>
                                        <p:tav tm="100000">
                                          <p:val>
                                            <p:strVal val="#ppt_y"/>
                                          </p:val>
                                        </p:tav>
                                      </p:tavLst>
                                    </p:anim>
                                  </p:childTnLst>
                                </p:cTn>
                              </p:par>
                            </p:childTnLst>
                          </p:cTn>
                        </p:par>
                        <p:par>
                          <p:cTn id="175" fill="hold">
                            <p:stCondLst>
                              <p:cond delay="16500"/>
                            </p:stCondLst>
                            <p:childTnLst>
                              <p:par>
                                <p:cTn id="176" presetID="42" presetClass="entr" presetSubtype="0" fill="hold" nodeType="afterEffect">
                                  <p:stCondLst>
                                    <p:cond delay="0"/>
                                  </p:stCondLst>
                                  <p:childTnLst>
                                    <p:set>
                                      <p:cBhvr>
                                        <p:cTn id="177" dur="1" fill="hold">
                                          <p:stCondLst>
                                            <p:cond delay="0"/>
                                          </p:stCondLst>
                                        </p:cTn>
                                        <p:tgtEl>
                                          <p:spTgt spid="68"/>
                                        </p:tgtEl>
                                        <p:attrNameLst>
                                          <p:attrName>style.visibility</p:attrName>
                                        </p:attrNameLst>
                                      </p:cBhvr>
                                      <p:to>
                                        <p:strVal val="visible"/>
                                      </p:to>
                                    </p:set>
                                    <p:animEffect transition="in" filter="fade">
                                      <p:cBhvr>
                                        <p:cTn id="178" dur="1000"/>
                                        <p:tgtEl>
                                          <p:spTgt spid="68"/>
                                        </p:tgtEl>
                                      </p:cBhvr>
                                    </p:animEffect>
                                    <p:anim calcmode="lin" valueType="num">
                                      <p:cBhvr>
                                        <p:cTn id="179" dur="1000" fill="hold"/>
                                        <p:tgtEl>
                                          <p:spTgt spid="68"/>
                                        </p:tgtEl>
                                        <p:attrNameLst>
                                          <p:attrName>ppt_x</p:attrName>
                                        </p:attrNameLst>
                                      </p:cBhvr>
                                      <p:tavLst>
                                        <p:tav tm="0">
                                          <p:val>
                                            <p:strVal val="#ppt_x"/>
                                          </p:val>
                                        </p:tav>
                                        <p:tav tm="100000">
                                          <p:val>
                                            <p:strVal val="#ppt_x"/>
                                          </p:val>
                                        </p:tav>
                                      </p:tavLst>
                                    </p:anim>
                                    <p:anim calcmode="lin" valueType="num">
                                      <p:cBhvr>
                                        <p:cTn id="180" dur="1000" fill="hold"/>
                                        <p:tgtEl>
                                          <p:spTgt spid="68"/>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1000"/>
                                        <p:tgtEl>
                                          <p:spTgt spid="60"/>
                                        </p:tgtEl>
                                      </p:cBhvr>
                                    </p:animEffect>
                                    <p:anim calcmode="lin" valueType="num">
                                      <p:cBhvr>
                                        <p:cTn id="184" dur="1000" fill="hold"/>
                                        <p:tgtEl>
                                          <p:spTgt spid="60"/>
                                        </p:tgtEl>
                                        <p:attrNameLst>
                                          <p:attrName>ppt_x</p:attrName>
                                        </p:attrNameLst>
                                      </p:cBhvr>
                                      <p:tavLst>
                                        <p:tav tm="0">
                                          <p:val>
                                            <p:strVal val="#ppt_x"/>
                                          </p:val>
                                        </p:tav>
                                        <p:tav tm="100000">
                                          <p:val>
                                            <p:strVal val="#ppt_x"/>
                                          </p:val>
                                        </p:tav>
                                      </p:tavLst>
                                    </p:anim>
                                    <p:anim calcmode="lin" valueType="num">
                                      <p:cBhvr>
                                        <p:cTn id="18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6000" dirty="0"/>
              <a:t>Système d'information</a:t>
            </a:r>
            <a:endParaRPr sz="6000"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sp>
        <p:nvSpPr>
          <p:cNvPr id="144" name="Google Shape;2413;p37">
            <a:extLst>
              <a:ext uri="{FF2B5EF4-FFF2-40B4-BE49-F238E27FC236}">
                <a16:creationId xmlns:a16="http://schemas.microsoft.com/office/drawing/2014/main" id="{9C2CF5C1-4C43-4B1E-9E55-837D32CBF34F}"/>
              </a:ext>
            </a:extLst>
          </p:cNvPr>
          <p:cNvSpPr/>
          <p:nvPr/>
        </p:nvSpPr>
        <p:spPr>
          <a:xfrm rot="19798236">
            <a:off x="5335284" y="1068570"/>
            <a:ext cx="26448" cy="45857"/>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5" name="Google Shape;2322;p37">
            <a:extLst>
              <a:ext uri="{FF2B5EF4-FFF2-40B4-BE49-F238E27FC236}">
                <a16:creationId xmlns:a16="http://schemas.microsoft.com/office/drawing/2014/main" id="{AEEC589D-4CA3-48A5-AFE1-720F9CAB169D}"/>
              </a:ext>
            </a:extLst>
          </p:cNvPr>
          <p:cNvGrpSpPr/>
          <p:nvPr/>
        </p:nvGrpSpPr>
        <p:grpSpPr>
          <a:xfrm>
            <a:off x="5573110" y="1117968"/>
            <a:ext cx="3304365" cy="3304260"/>
            <a:chOff x="1926580" y="602477"/>
            <a:chExt cx="4456273" cy="4762466"/>
          </a:xfrm>
        </p:grpSpPr>
        <p:sp>
          <p:nvSpPr>
            <p:cNvPr id="146" name="Google Shape;2323;p37">
              <a:extLst>
                <a:ext uri="{FF2B5EF4-FFF2-40B4-BE49-F238E27FC236}">
                  <a16:creationId xmlns:a16="http://schemas.microsoft.com/office/drawing/2014/main" id="{733E9155-BD17-49C8-8F0A-EBF0634DAD9A}"/>
                </a:ext>
              </a:extLst>
            </p:cNvPr>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324;p37">
              <a:extLst>
                <a:ext uri="{FF2B5EF4-FFF2-40B4-BE49-F238E27FC236}">
                  <a16:creationId xmlns:a16="http://schemas.microsoft.com/office/drawing/2014/main" id="{39AE5681-CBF1-41FD-BB9F-D252B1D03CF5}"/>
                </a:ext>
              </a:extLst>
            </p:cNvPr>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325;p37">
              <a:extLst>
                <a:ext uri="{FF2B5EF4-FFF2-40B4-BE49-F238E27FC236}">
                  <a16:creationId xmlns:a16="http://schemas.microsoft.com/office/drawing/2014/main" id="{9A1B7E64-4A8A-4BA8-BB3A-561D7523C8BF}"/>
                </a:ext>
              </a:extLst>
            </p:cNvPr>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326;p37">
              <a:extLst>
                <a:ext uri="{FF2B5EF4-FFF2-40B4-BE49-F238E27FC236}">
                  <a16:creationId xmlns:a16="http://schemas.microsoft.com/office/drawing/2014/main" id="{02D45AD0-7DA3-4BBD-B87E-8EE251D948F5}"/>
                </a:ext>
              </a:extLst>
            </p:cNvPr>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327;p37">
              <a:extLst>
                <a:ext uri="{FF2B5EF4-FFF2-40B4-BE49-F238E27FC236}">
                  <a16:creationId xmlns:a16="http://schemas.microsoft.com/office/drawing/2014/main" id="{0F75DAF5-FE3D-4E0F-8097-AACBB1B92C8D}"/>
                </a:ext>
              </a:extLst>
            </p:cNvPr>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328;p37">
              <a:extLst>
                <a:ext uri="{FF2B5EF4-FFF2-40B4-BE49-F238E27FC236}">
                  <a16:creationId xmlns:a16="http://schemas.microsoft.com/office/drawing/2014/main" id="{E8689F31-AE09-4EA7-8B40-86202EBC1FA5}"/>
                </a:ext>
              </a:extLst>
            </p:cNvPr>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329;p37">
              <a:extLst>
                <a:ext uri="{FF2B5EF4-FFF2-40B4-BE49-F238E27FC236}">
                  <a16:creationId xmlns:a16="http://schemas.microsoft.com/office/drawing/2014/main" id="{715958E1-2C64-46B9-905E-00C2AA7525A5}"/>
                </a:ext>
              </a:extLst>
            </p:cNvPr>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330;p37">
              <a:extLst>
                <a:ext uri="{FF2B5EF4-FFF2-40B4-BE49-F238E27FC236}">
                  <a16:creationId xmlns:a16="http://schemas.microsoft.com/office/drawing/2014/main" id="{CF9FC652-3A93-408F-AC91-DF56C47F8A4A}"/>
                </a:ext>
              </a:extLst>
            </p:cNvPr>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331;p37">
              <a:extLst>
                <a:ext uri="{FF2B5EF4-FFF2-40B4-BE49-F238E27FC236}">
                  <a16:creationId xmlns:a16="http://schemas.microsoft.com/office/drawing/2014/main" id="{B853DB3D-04A7-4210-943F-9CF1AFA03DAB}"/>
                </a:ext>
              </a:extLst>
            </p:cNvPr>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332;p37">
              <a:extLst>
                <a:ext uri="{FF2B5EF4-FFF2-40B4-BE49-F238E27FC236}">
                  <a16:creationId xmlns:a16="http://schemas.microsoft.com/office/drawing/2014/main" id="{DCAF7363-E11C-40D7-80EF-B7CA3973FE22}"/>
                </a:ext>
              </a:extLst>
            </p:cNvPr>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333;p37">
              <a:extLst>
                <a:ext uri="{FF2B5EF4-FFF2-40B4-BE49-F238E27FC236}">
                  <a16:creationId xmlns:a16="http://schemas.microsoft.com/office/drawing/2014/main" id="{2CB7A67F-3DC2-4C00-8441-540DD3A7E442}"/>
                </a:ext>
              </a:extLst>
            </p:cNvPr>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334;p37">
              <a:extLst>
                <a:ext uri="{FF2B5EF4-FFF2-40B4-BE49-F238E27FC236}">
                  <a16:creationId xmlns:a16="http://schemas.microsoft.com/office/drawing/2014/main" id="{475F5C2A-5EB1-4A91-8A16-8617D57B1FFD}"/>
                </a:ext>
              </a:extLst>
            </p:cNvPr>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335;p37">
              <a:extLst>
                <a:ext uri="{FF2B5EF4-FFF2-40B4-BE49-F238E27FC236}">
                  <a16:creationId xmlns:a16="http://schemas.microsoft.com/office/drawing/2014/main" id="{45275DC6-92F3-43F5-9A08-75A2CE19BD7D}"/>
                </a:ext>
              </a:extLst>
            </p:cNvPr>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336;p37">
              <a:extLst>
                <a:ext uri="{FF2B5EF4-FFF2-40B4-BE49-F238E27FC236}">
                  <a16:creationId xmlns:a16="http://schemas.microsoft.com/office/drawing/2014/main" id="{EBBC7B69-72A7-45AC-992B-6D6D33D8EFCB}"/>
                </a:ext>
              </a:extLst>
            </p:cNvPr>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337;p37">
              <a:extLst>
                <a:ext uri="{FF2B5EF4-FFF2-40B4-BE49-F238E27FC236}">
                  <a16:creationId xmlns:a16="http://schemas.microsoft.com/office/drawing/2014/main" id="{5905E687-1870-46A6-80D6-5DD5388AFD69}"/>
                </a:ext>
              </a:extLst>
            </p:cNvPr>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338;p37">
              <a:extLst>
                <a:ext uri="{FF2B5EF4-FFF2-40B4-BE49-F238E27FC236}">
                  <a16:creationId xmlns:a16="http://schemas.microsoft.com/office/drawing/2014/main" id="{F25F6F1F-ADDB-4A10-AA3C-A308338E73DC}"/>
                </a:ext>
              </a:extLst>
            </p:cNvPr>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339;p37">
              <a:extLst>
                <a:ext uri="{FF2B5EF4-FFF2-40B4-BE49-F238E27FC236}">
                  <a16:creationId xmlns:a16="http://schemas.microsoft.com/office/drawing/2014/main" id="{597C41B0-D4C8-449D-AD11-BC947D697436}"/>
                </a:ext>
              </a:extLst>
            </p:cNvPr>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340;p37">
              <a:extLst>
                <a:ext uri="{FF2B5EF4-FFF2-40B4-BE49-F238E27FC236}">
                  <a16:creationId xmlns:a16="http://schemas.microsoft.com/office/drawing/2014/main" id="{19727E6F-BF8E-4509-9AB9-D08078AEE449}"/>
                </a:ext>
              </a:extLst>
            </p:cNvPr>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341;p37">
              <a:extLst>
                <a:ext uri="{FF2B5EF4-FFF2-40B4-BE49-F238E27FC236}">
                  <a16:creationId xmlns:a16="http://schemas.microsoft.com/office/drawing/2014/main" id="{69655572-02CB-4020-85D3-8C597AB1D2F1}"/>
                </a:ext>
              </a:extLst>
            </p:cNvPr>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342;p37">
              <a:extLst>
                <a:ext uri="{FF2B5EF4-FFF2-40B4-BE49-F238E27FC236}">
                  <a16:creationId xmlns:a16="http://schemas.microsoft.com/office/drawing/2014/main" id="{B6F41503-0EE3-421B-93B9-AB37DE0CAC78}"/>
                </a:ext>
              </a:extLst>
            </p:cNvPr>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343;p37">
              <a:extLst>
                <a:ext uri="{FF2B5EF4-FFF2-40B4-BE49-F238E27FC236}">
                  <a16:creationId xmlns:a16="http://schemas.microsoft.com/office/drawing/2014/main" id="{82676A08-B2CC-47B9-96DE-53A2307AD314}"/>
                </a:ext>
              </a:extLst>
            </p:cNvPr>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344;p37">
              <a:extLst>
                <a:ext uri="{FF2B5EF4-FFF2-40B4-BE49-F238E27FC236}">
                  <a16:creationId xmlns:a16="http://schemas.microsoft.com/office/drawing/2014/main" id="{2AC0E150-93A0-4B05-8C5D-90D379E33E06}"/>
                </a:ext>
              </a:extLst>
            </p:cNvPr>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345;p37">
              <a:extLst>
                <a:ext uri="{FF2B5EF4-FFF2-40B4-BE49-F238E27FC236}">
                  <a16:creationId xmlns:a16="http://schemas.microsoft.com/office/drawing/2014/main" id="{75772B7D-00E3-46B4-9165-712D2B907BAD}"/>
                </a:ext>
              </a:extLst>
            </p:cNvPr>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346;p37">
              <a:extLst>
                <a:ext uri="{FF2B5EF4-FFF2-40B4-BE49-F238E27FC236}">
                  <a16:creationId xmlns:a16="http://schemas.microsoft.com/office/drawing/2014/main" id="{4C2A2BCF-0728-4DC1-89F2-66E3BABFE684}"/>
                </a:ext>
              </a:extLst>
            </p:cNvPr>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347;p37">
              <a:extLst>
                <a:ext uri="{FF2B5EF4-FFF2-40B4-BE49-F238E27FC236}">
                  <a16:creationId xmlns:a16="http://schemas.microsoft.com/office/drawing/2014/main" id="{45D8624C-3ABD-4413-BCBF-59220EBE73A6}"/>
                </a:ext>
              </a:extLst>
            </p:cNvPr>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348;p37">
              <a:extLst>
                <a:ext uri="{FF2B5EF4-FFF2-40B4-BE49-F238E27FC236}">
                  <a16:creationId xmlns:a16="http://schemas.microsoft.com/office/drawing/2014/main" id="{1CDD1C10-12DA-4B2D-914E-D6754AEFA333}"/>
                </a:ext>
              </a:extLst>
            </p:cNvPr>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349;p37">
              <a:extLst>
                <a:ext uri="{FF2B5EF4-FFF2-40B4-BE49-F238E27FC236}">
                  <a16:creationId xmlns:a16="http://schemas.microsoft.com/office/drawing/2014/main" id="{268BAA04-C18A-4A35-BB75-A67C026CE07C}"/>
                </a:ext>
              </a:extLst>
            </p:cNvPr>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350;p37">
              <a:extLst>
                <a:ext uri="{FF2B5EF4-FFF2-40B4-BE49-F238E27FC236}">
                  <a16:creationId xmlns:a16="http://schemas.microsoft.com/office/drawing/2014/main" id="{9CEF000D-DB56-49CA-8FEF-0FAC200BA130}"/>
                </a:ext>
              </a:extLst>
            </p:cNvPr>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2351;p37">
              <a:extLst>
                <a:ext uri="{FF2B5EF4-FFF2-40B4-BE49-F238E27FC236}">
                  <a16:creationId xmlns:a16="http://schemas.microsoft.com/office/drawing/2014/main" id="{0B9DB11B-09C3-41F4-A65D-C6921A312C68}"/>
                </a:ext>
              </a:extLst>
            </p:cNvPr>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352;p37">
              <a:extLst>
                <a:ext uri="{FF2B5EF4-FFF2-40B4-BE49-F238E27FC236}">
                  <a16:creationId xmlns:a16="http://schemas.microsoft.com/office/drawing/2014/main" id="{2B58B3AA-D8CC-4099-9A4B-5E1BAA80CA31}"/>
                </a:ext>
              </a:extLst>
            </p:cNvPr>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353;p37">
              <a:extLst>
                <a:ext uri="{FF2B5EF4-FFF2-40B4-BE49-F238E27FC236}">
                  <a16:creationId xmlns:a16="http://schemas.microsoft.com/office/drawing/2014/main" id="{5838F45F-4330-4693-BCB2-17083BFD5FB5}"/>
                </a:ext>
              </a:extLst>
            </p:cNvPr>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2354;p37">
              <a:extLst>
                <a:ext uri="{FF2B5EF4-FFF2-40B4-BE49-F238E27FC236}">
                  <a16:creationId xmlns:a16="http://schemas.microsoft.com/office/drawing/2014/main" id="{68CC364B-0448-4D02-8865-3CC2E103402C}"/>
                </a:ext>
              </a:extLst>
            </p:cNvPr>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2355;p37">
              <a:extLst>
                <a:ext uri="{FF2B5EF4-FFF2-40B4-BE49-F238E27FC236}">
                  <a16:creationId xmlns:a16="http://schemas.microsoft.com/office/drawing/2014/main" id="{7B27E62D-6023-410C-BDB5-B15B3D50910F}"/>
                </a:ext>
              </a:extLst>
            </p:cNvPr>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2356;p37">
              <a:extLst>
                <a:ext uri="{FF2B5EF4-FFF2-40B4-BE49-F238E27FC236}">
                  <a16:creationId xmlns:a16="http://schemas.microsoft.com/office/drawing/2014/main" id="{9E58EBDD-6320-475B-8C4F-72B89C2ED6E1}"/>
                </a:ext>
              </a:extLst>
            </p:cNvPr>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2357;p37">
              <a:extLst>
                <a:ext uri="{FF2B5EF4-FFF2-40B4-BE49-F238E27FC236}">
                  <a16:creationId xmlns:a16="http://schemas.microsoft.com/office/drawing/2014/main" id="{8134FC5B-FEE9-4FE4-9F41-D6D6557DB6CD}"/>
                </a:ext>
              </a:extLst>
            </p:cNvPr>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2358;p37">
              <a:extLst>
                <a:ext uri="{FF2B5EF4-FFF2-40B4-BE49-F238E27FC236}">
                  <a16:creationId xmlns:a16="http://schemas.microsoft.com/office/drawing/2014/main" id="{67F4B67F-0CD2-4840-A85A-D12C1BA24E34}"/>
                </a:ext>
              </a:extLst>
            </p:cNvPr>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2359;p37">
              <a:extLst>
                <a:ext uri="{FF2B5EF4-FFF2-40B4-BE49-F238E27FC236}">
                  <a16:creationId xmlns:a16="http://schemas.microsoft.com/office/drawing/2014/main" id="{419C9FCB-B8B6-4AE1-A499-C83F5D17C629}"/>
                </a:ext>
              </a:extLst>
            </p:cNvPr>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2360;p37">
              <a:extLst>
                <a:ext uri="{FF2B5EF4-FFF2-40B4-BE49-F238E27FC236}">
                  <a16:creationId xmlns:a16="http://schemas.microsoft.com/office/drawing/2014/main" id="{C2FE8064-D2D5-4B45-9548-EDC561C9AD4E}"/>
                </a:ext>
              </a:extLst>
            </p:cNvPr>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2361;p37">
              <a:extLst>
                <a:ext uri="{FF2B5EF4-FFF2-40B4-BE49-F238E27FC236}">
                  <a16:creationId xmlns:a16="http://schemas.microsoft.com/office/drawing/2014/main" id="{1F09075D-6F1C-4548-B2BB-0A84012F2F7A}"/>
                </a:ext>
              </a:extLst>
            </p:cNvPr>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362;p37">
              <a:extLst>
                <a:ext uri="{FF2B5EF4-FFF2-40B4-BE49-F238E27FC236}">
                  <a16:creationId xmlns:a16="http://schemas.microsoft.com/office/drawing/2014/main" id="{9D365CB5-9B4E-48B6-A581-792779E1CF47}"/>
                </a:ext>
              </a:extLst>
            </p:cNvPr>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2363;p37">
              <a:extLst>
                <a:ext uri="{FF2B5EF4-FFF2-40B4-BE49-F238E27FC236}">
                  <a16:creationId xmlns:a16="http://schemas.microsoft.com/office/drawing/2014/main" id="{81CAE866-447A-4648-AEA8-F51235F818D7}"/>
                </a:ext>
              </a:extLst>
            </p:cNvPr>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2364;p37">
              <a:extLst>
                <a:ext uri="{FF2B5EF4-FFF2-40B4-BE49-F238E27FC236}">
                  <a16:creationId xmlns:a16="http://schemas.microsoft.com/office/drawing/2014/main" id="{41B0BCD0-5E99-45B0-BFD2-A8706231EFE4}"/>
                </a:ext>
              </a:extLst>
            </p:cNvPr>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2365;p37">
              <a:extLst>
                <a:ext uri="{FF2B5EF4-FFF2-40B4-BE49-F238E27FC236}">
                  <a16:creationId xmlns:a16="http://schemas.microsoft.com/office/drawing/2014/main" id="{9CB34E0D-9837-4607-BCC6-6CD17E6197F3}"/>
                </a:ext>
              </a:extLst>
            </p:cNvPr>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366;p37">
              <a:extLst>
                <a:ext uri="{FF2B5EF4-FFF2-40B4-BE49-F238E27FC236}">
                  <a16:creationId xmlns:a16="http://schemas.microsoft.com/office/drawing/2014/main" id="{A34ABE03-CED8-45E9-89C7-860F7A93A1A0}"/>
                </a:ext>
              </a:extLst>
            </p:cNvPr>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367;p37">
              <a:extLst>
                <a:ext uri="{FF2B5EF4-FFF2-40B4-BE49-F238E27FC236}">
                  <a16:creationId xmlns:a16="http://schemas.microsoft.com/office/drawing/2014/main" id="{59E1CB7B-A68F-4350-B0D0-1804718F0249}"/>
                </a:ext>
              </a:extLst>
            </p:cNvPr>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368;p37">
              <a:extLst>
                <a:ext uri="{FF2B5EF4-FFF2-40B4-BE49-F238E27FC236}">
                  <a16:creationId xmlns:a16="http://schemas.microsoft.com/office/drawing/2014/main" id="{7D2C34AA-66E9-43BD-AA43-8143A2E03F50}"/>
                </a:ext>
              </a:extLst>
            </p:cNvPr>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369;p37">
              <a:extLst>
                <a:ext uri="{FF2B5EF4-FFF2-40B4-BE49-F238E27FC236}">
                  <a16:creationId xmlns:a16="http://schemas.microsoft.com/office/drawing/2014/main" id="{29EDD1D2-63D9-4F6D-9078-B5F7BF5753C9}"/>
                </a:ext>
              </a:extLst>
            </p:cNvPr>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370;p37">
              <a:extLst>
                <a:ext uri="{FF2B5EF4-FFF2-40B4-BE49-F238E27FC236}">
                  <a16:creationId xmlns:a16="http://schemas.microsoft.com/office/drawing/2014/main" id="{6D907718-5623-471A-8646-445638A97E0F}"/>
                </a:ext>
              </a:extLst>
            </p:cNvPr>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2371;p37">
              <a:extLst>
                <a:ext uri="{FF2B5EF4-FFF2-40B4-BE49-F238E27FC236}">
                  <a16:creationId xmlns:a16="http://schemas.microsoft.com/office/drawing/2014/main" id="{82AA51DB-988D-43A4-B283-BFEED3B58E89}"/>
                </a:ext>
              </a:extLst>
            </p:cNvPr>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2372;p37">
              <a:extLst>
                <a:ext uri="{FF2B5EF4-FFF2-40B4-BE49-F238E27FC236}">
                  <a16:creationId xmlns:a16="http://schemas.microsoft.com/office/drawing/2014/main" id="{AF4776F4-5473-473D-A259-A3D3F8057984}"/>
                </a:ext>
              </a:extLst>
            </p:cNvPr>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2373;p37">
              <a:extLst>
                <a:ext uri="{FF2B5EF4-FFF2-40B4-BE49-F238E27FC236}">
                  <a16:creationId xmlns:a16="http://schemas.microsoft.com/office/drawing/2014/main" id="{C04534E5-6231-429B-B193-2FB717E14A9F}"/>
                </a:ext>
              </a:extLst>
            </p:cNvPr>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2374;p37">
              <a:extLst>
                <a:ext uri="{FF2B5EF4-FFF2-40B4-BE49-F238E27FC236}">
                  <a16:creationId xmlns:a16="http://schemas.microsoft.com/office/drawing/2014/main" id="{1AE07312-9687-4285-B9B1-54B31C561507}"/>
                </a:ext>
              </a:extLst>
            </p:cNvPr>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2375;p37">
              <a:extLst>
                <a:ext uri="{FF2B5EF4-FFF2-40B4-BE49-F238E27FC236}">
                  <a16:creationId xmlns:a16="http://schemas.microsoft.com/office/drawing/2014/main" id="{8CDCBDFB-A450-49E3-80F2-B9870E79EFBB}"/>
                </a:ext>
              </a:extLst>
            </p:cNvPr>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2376;p37">
              <a:extLst>
                <a:ext uri="{FF2B5EF4-FFF2-40B4-BE49-F238E27FC236}">
                  <a16:creationId xmlns:a16="http://schemas.microsoft.com/office/drawing/2014/main" id="{F9169B6F-D315-4534-BD0A-96EAA1856144}"/>
                </a:ext>
              </a:extLst>
            </p:cNvPr>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377;p37">
              <a:extLst>
                <a:ext uri="{FF2B5EF4-FFF2-40B4-BE49-F238E27FC236}">
                  <a16:creationId xmlns:a16="http://schemas.microsoft.com/office/drawing/2014/main" id="{A282CCB9-0FDC-4273-8B1E-AADF6002BAF5}"/>
                </a:ext>
              </a:extLst>
            </p:cNvPr>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378;p37">
              <a:extLst>
                <a:ext uri="{FF2B5EF4-FFF2-40B4-BE49-F238E27FC236}">
                  <a16:creationId xmlns:a16="http://schemas.microsoft.com/office/drawing/2014/main" id="{11F03AD3-27A3-4AB9-A8C3-9D4FB385B001}"/>
                </a:ext>
              </a:extLst>
            </p:cNvPr>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379;p37">
              <a:extLst>
                <a:ext uri="{FF2B5EF4-FFF2-40B4-BE49-F238E27FC236}">
                  <a16:creationId xmlns:a16="http://schemas.microsoft.com/office/drawing/2014/main" id="{F9A6437C-A5AE-4A3B-911D-A337C27E0DD4}"/>
                </a:ext>
              </a:extLst>
            </p:cNvPr>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380;p37">
              <a:extLst>
                <a:ext uri="{FF2B5EF4-FFF2-40B4-BE49-F238E27FC236}">
                  <a16:creationId xmlns:a16="http://schemas.microsoft.com/office/drawing/2014/main" id="{A84CF8B9-E192-46BA-9E3C-6C913892B727}"/>
                </a:ext>
              </a:extLst>
            </p:cNvPr>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381;p37">
              <a:extLst>
                <a:ext uri="{FF2B5EF4-FFF2-40B4-BE49-F238E27FC236}">
                  <a16:creationId xmlns:a16="http://schemas.microsoft.com/office/drawing/2014/main" id="{FE9AD823-1C73-42FF-A4EC-E28EC5406B08}"/>
                </a:ext>
              </a:extLst>
            </p:cNvPr>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382;p37">
              <a:extLst>
                <a:ext uri="{FF2B5EF4-FFF2-40B4-BE49-F238E27FC236}">
                  <a16:creationId xmlns:a16="http://schemas.microsoft.com/office/drawing/2014/main" id="{7D523586-7774-40A9-8328-9FFFD1F8B269}"/>
                </a:ext>
              </a:extLst>
            </p:cNvPr>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383;p37">
              <a:extLst>
                <a:ext uri="{FF2B5EF4-FFF2-40B4-BE49-F238E27FC236}">
                  <a16:creationId xmlns:a16="http://schemas.microsoft.com/office/drawing/2014/main" id="{94AA4187-515B-46BC-BDBC-0C7935ACB337}"/>
                </a:ext>
              </a:extLst>
            </p:cNvPr>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384;p37">
              <a:extLst>
                <a:ext uri="{FF2B5EF4-FFF2-40B4-BE49-F238E27FC236}">
                  <a16:creationId xmlns:a16="http://schemas.microsoft.com/office/drawing/2014/main" id="{AF1317AA-6E41-4E05-8556-C38371F7B8E8}"/>
                </a:ext>
              </a:extLst>
            </p:cNvPr>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385;p37">
              <a:extLst>
                <a:ext uri="{FF2B5EF4-FFF2-40B4-BE49-F238E27FC236}">
                  <a16:creationId xmlns:a16="http://schemas.microsoft.com/office/drawing/2014/main" id="{2C7DB743-D754-4BD6-93BD-BD0F49828ED8}"/>
                </a:ext>
              </a:extLst>
            </p:cNvPr>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386;p37">
              <a:extLst>
                <a:ext uri="{FF2B5EF4-FFF2-40B4-BE49-F238E27FC236}">
                  <a16:creationId xmlns:a16="http://schemas.microsoft.com/office/drawing/2014/main" id="{71D9C473-A5D8-411E-9101-A143FCE842AD}"/>
                </a:ext>
              </a:extLst>
            </p:cNvPr>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387;p37">
              <a:extLst>
                <a:ext uri="{FF2B5EF4-FFF2-40B4-BE49-F238E27FC236}">
                  <a16:creationId xmlns:a16="http://schemas.microsoft.com/office/drawing/2014/main" id="{3B9B9608-CA2E-4B1D-AD5C-D4041A7486F1}"/>
                </a:ext>
              </a:extLst>
            </p:cNvPr>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388;p37">
              <a:extLst>
                <a:ext uri="{FF2B5EF4-FFF2-40B4-BE49-F238E27FC236}">
                  <a16:creationId xmlns:a16="http://schemas.microsoft.com/office/drawing/2014/main" id="{76B525D7-CACC-4D15-80DE-646ED44FE998}"/>
                </a:ext>
              </a:extLst>
            </p:cNvPr>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389;p37">
              <a:extLst>
                <a:ext uri="{FF2B5EF4-FFF2-40B4-BE49-F238E27FC236}">
                  <a16:creationId xmlns:a16="http://schemas.microsoft.com/office/drawing/2014/main" id="{B2E98238-5CCC-4FF4-900E-F865B64BE053}"/>
                </a:ext>
              </a:extLst>
            </p:cNvPr>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390;p37">
              <a:extLst>
                <a:ext uri="{FF2B5EF4-FFF2-40B4-BE49-F238E27FC236}">
                  <a16:creationId xmlns:a16="http://schemas.microsoft.com/office/drawing/2014/main" id="{0F8C2F73-6988-47D0-93D6-4584427E6BD1}"/>
                </a:ext>
              </a:extLst>
            </p:cNvPr>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391;p37">
              <a:extLst>
                <a:ext uri="{FF2B5EF4-FFF2-40B4-BE49-F238E27FC236}">
                  <a16:creationId xmlns:a16="http://schemas.microsoft.com/office/drawing/2014/main" id="{895CB0A3-F755-4D64-990D-904DE7B13315}"/>
                </a:ext>
              </a:extLst>
            </p:cNvPr>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392;p37">
              <a:extLst>
                <a:ext uri="{FF2B5EF4-FFF2-40B4-BE49-F238E27FC236}">
                  <a16:creationId xmlns:a16="http://schemas.microsoft.com/office/drawing/2014/main" id="{511DB47A-6D0F-4EF0-9CCA-08FCEF278017}"/>
                </a:ext>
              </a:extLst>
            </p:cNvPr>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393;p37">
              <a:extLst>
                <a:ext uri="{FF2B5EF4-FFF2-40B4-BE49-F238E27FC236}">
                  <a16:creationId xmlns:a16="http://schemas.microsoft.com/office/drawing/2014/main" id="{25BABC5D-4B53-46DF-BB16-3F4283B0A78B}"/>
                </a:ext>
              </a:extLst>
            </p:cNvPr>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394;p37">
              <a:extLst>
                <a:ext uri="{FF2B5EF4-FFF2-40B4-BE49-F238E27FC236}">
                  <a16:creationId xmlns:a16="http://schemas.microsoft.com/office/drawing/2014/main" id="{F364B38E-A34D-4C17-ADDE-CA6438B8C153}"/>
                </a:ext>
              </a:extLst>
            </p:cNvPr>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395;p37">
              <a:extLst>
                <a:ext uri="{FF2B5EF4-FFF2-40B4-BE49-F238E27FC236}">
                  <a16:creationId xmlns:a16="http://schemas.microsoft.com/office/drawing/2014/main" id="{C5ED45EC-F33A-4ED9-BF29-F0DA7EFA6645}"/>
                </a:ext>
              </a:extLst>
            </p:cNvPr>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396;p37">
              <a:extLst>
                <a:ext uri="{FF2B5EF4-FFF2-40B4-BE49-F238E27FC236}">
                  <a16:creationId xmlns:a16="http://schemas.microsoft.com/office/drawing/2014/main" id="{E669CEF2-87E1-4228-8F70-D230E8349F85}"/>
                </a:ext>
              </a:extLst>
            </p:cNvPr>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397;p37">
              <a:extLst>
                <a:ext uri="{FF2B5EF4-FFF2-40B4-BE49-F238E27FC236}">
                  <a16:creationId xmlns:a16="http://schemas.microsoft.com/office/drawing/2014/main" id="{83D9323F-B6E4-4B5D-8345-34745338A903}"/>
                </a:ext>
              </a:extLst>
            </p:cNvPr>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398;p37">
              <a:extLst>
                <a:ext uri="{FF2B5EF4-FFF2-40B4-BE49-F238E27FC236}">
                  <a16:creationId xmlns:a16="http://schemas.microsoft.com/office/drawing/2014/main" id="{76A9397F-3017-4DB5-A88D-88335B408753}"/>
                </a:ext>
              </a:extLst>
            </p:cNvPr>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399;p37">
              <a:extLst>
                <a:ext uri="{FF2B5EF4-FFF2-40B4-BE49-F238E27FC236}">
                  <a16:creationId xmlns:a16="http://schemas.microsoft.com/office/drawing/2014/main" id="{5B6160E8-03AB-4023-8A01-C055C3FCADCD}"/>
                </a:ext>
              </a:extLst>
            </p:cNvPr>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400;p37">
              <a:extLst>
                <a:ext uri="{FF2B5EF4-FFF2-40B4-BE49-F238E27FC236}">
                  <a16:creationId xmlns:a16="http://schemas.microsoft.com/office/drawing/2014/main" id="{321931D0-4EB4-405F-9E45-74761CA649C3}"/>
                </a:ext>
              </a:extLst>
            </p:cNvPr>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401;p37">
              <a:extLst>
                <a:ext uri="{FF2B5EF4-FFF2-40B4-BE49-F238E27FC236}">
                  <a16:creationId xmlns:a16="http://schemas.microsoft.com/office/drawing/2014/main" id="{83955CC4-5951-403C-BB7E-B5EA4EBB1BFD}"/>
                </a:ext>
              </a:extLst>
            </p:cNvPr>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402;p37">
              <a:extLst>
                <a:ext uri="{FF2B5EF4-FFF2-40B4-BE49-F238E27FC236}">
                  <a16:creationId xmlns:a16="http://schemas.microsoft.com/office/drawing/2014/main" id="{4C84035B-8E21-4130-8382-75E88C7421DE}"/>
                </a:ext>
              </a:extLst>
            </p:cNvPr>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403;p37">
              <a:extLst>
                <a:ext uri="{FF2B5EF4-FFF2-40B4-BE49-F238E27FC236}">
                  <a16:creationId xmlns:a16="http://schemas.microsoft.com/office/drawing/2014/main" id="{1818D624-F7FE-47D5-90EF-65A98390C35D}"/>
                </a:ext>
              </a:extLst>
            </p:cNvPr>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404;p37">
              <a:extLst>
                <a:ext uri="{FF2B5EF4-FFF2-40B4-BE49-F238E27FC236}">
                  <a16:creationId xmlns:a16="http://schemas.microsoft.com/office/drawing/2014/main" id="{3F845720-05DD-40B3-8455-426D4D744A4E}"/>
                </a:ext>
              </a:extLst>
            </p:cNvPr>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405;p37">
              <a:extLst>
                <a:ext uri="{FF2B5EF4-FFF2-40B4-BE49-F238E27FC236}">
                  <a16:creationId xmlns:a16="http://schemas.microsoft.com/office/drawing/2014/main" id="{88B10081-0E83-4619-BC25-78303C8CA59C}"/>
                </a:ext>
              </a:extLst>
            </p:cNvPr>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406;p37">
              <a:extLst>
                <a:ext uri="{FF2B5EF4-FFF2-40B4-BE49-F238E27FC236}">
                  <a16:creationId xmlns:a16="http://schemas.microsoft.com/office/drawing/2014/main" id="{7F7C6760-288D-409A-97B6-2D6DC649B87B}"/>
                </a:ext>
              </a:extLst>
            </p:cNvPr>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407;p37">
              <a:extLst>
                <a:ext uri="{FF2B5EF4-FFF2-40B4-BE49-F238E27FC236}">
                  <a16:creationId xmlns:a16="http://schemas.microsoft.com/office/drawing/2014/main" id="{3506ADE6-3A59-4367-B545-EDAB5B52004B}"/>
                </a:ext>
              </a:extLst>
            </p:cNvPr>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408;p37">
              <a:extLst>
                <a:ext uri="{FF2B5EF4-FFF2-40B4-BE49-F238E27FC236}">
                  <a16:creationId xmlns:a16="http://schemas.microsoft.com/office/drawing/2014/main" id="{F4C25A17-70D0-49D7-95DF-0F43EA706C52}"/>
                </a:ext>
              </a:extLst>
            </p:cNvPr>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409;p37">
              <a:extLst>
                <a:ext uri="{FF2B5EF4-FFF2-40B4-BE49-F238E27FC236}">
                  <a16:creationId xmlns:a16="http://schemas.microsoft.com/office/drawing/2014/main" id="{5D20FE2A-7569-403D-B3A1-8B6196AFC9D8}"/>
                </a:ext>
              </a:extLst>
            </p:cNvPr>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410;p37">
              <a:extLst>
                <a:ext uri="{FF2B5EF4-FFF2-40B4-BE49-F238E27FC236}">
                  <a16:creationId xmlns:a16="http://schemas.microsoft.com/office/drawing/2014/main" id="{65E8D465-052F-4744-8053-F4B942E6AD64}"/>
                </a:ext>
              </a:extLst>
            </p:cNvPr>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411;p37">
              <a:extLst>
                <a:ext uri="{FF2B5EF4-FFF2-40B4-BE49-F238E27FC236}">
                  <a16:creationId xmlns:a16="http://schemas.microsoft.com/office/drawing/2014/main" id="{F392AE4E-E5FD-4150-9DE9-7120FECB39CF}"/>
                </a:ext>
              </a:extLst>
            </p:cNvPr>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412;p37">
              <a:extLst>
                <a:ext uri="{FF2B5EF4-FFF2-40B4-BE49-F238E27FC236}">
                  <a16:creationId xmlns:a16="http://schemas.microsoft.com/office/drawing/2014/main" id="{9335CCDB-2C72-4DF6-B55C-CC1AEE184893}"/>
                </a:ext>
              </a:extLst>
            </p:cNvPr>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413;p37">
              <a:extLst>
                <a:ext uri="{FF2B5EF4-FFF2-40B4-BE49-F238E27FC236}">
                  <a16:creationId xmlns:a16="http://schemas.microsoft.com/office/drawing/2014/main" id="{4AF329C5-8F1F-4981-93EE-5F6AA14C9B41}"/>
                </a:ext>
              </a:extLst>
            </p:cNvPr>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414;p37">
              <a:extLst>
                <a:ext uri="{FF2B5EF4-FFF2-40B4-BE49-F238E27FC236}">
                  <a16:creationId xmlns:a16="http://schemas.microsoft.com/office/drawing/2014/main" id="{690B2265-01EA-4905-9AFA-94520177CA51}"/>
                </a:ext>
              </a:extLst>
            </p:cNvPr>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415;p37">
              <a:extLst>
                <a:ext uri="{FF2B5EF4-FFF2-40B4-BE49-F238E27FC236}">
                  <a16:creationId xmlns:a16="http://schemas.microsoft.com/office/drawing/2014/main" id="{A67299D5-6DB3-4E21-A10E-CBB2821EAA08}"/>
                </a:ext>
              </a:extLst>
            </p:cNvPr>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416;p37">
              <a:extLst>
                <a:ext uri="{FF2B5EF4-FFF2-40B4-BE49-F238E27FC236}">
                  <a16:creationId xmlns:a16="http://schemas.microsoft.com/office/drawing/2014/main" id="{FEB4A7F0-A23C-48DB-9A43-B1C9F2FB71EF}"/>
                </a:ext>
              </a:extLst>
            </p:cNvPr>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17;p37">
              <a:extLst>
                <a:ext uri="{FF2B5EF4-FFF2-40B4-BE49-F238E27FC236}">
                  <a16:creationId xmlns:a16="http://schemas.microsoft.com/office/drawing/2014/main" id="{B359025B-2226-4EE5-A782-7AAE23412165}"/>
                </a:ext>
              </a:extLst>
            </p:cNvPr>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8;p37">
              <a:extLst>
                <a:ext uri="{FF2B5EF4-FFF2-40B4-BE49-F238E27FC236}">
                  <a16:creationId xmlns:a16="http://schemas.microsoft.com/office/drawing/2014/main" id="{FE53123B-EB81-4C37-AF71-E68237BC42C6}"/>
                </a:ext>
              </a:extLst>
            </p:cNvPr>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19;p37">
              <a:extLst>
                <a:ext uri="{FF2B5EF4-FFF2-40B4-BE49-F238E27FC236}">
                  <a16:creationId xmlns:a16="http://schemas.microsoft.com/office/drawing/2014/main" id="{38D3E6FA-ADBC-4C7E-AB0A-73C785CF92FA}"/>
                </a:ext>
              </a:extLst>
            </p:cNvPr>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20;p37">
              <a:extLst>
                <a:ext uri="{FF2B5EF4-FFF2-40B4-BE49-F238E27FC236}">
                  <a16:creationId xmlns:a16="http://schemas.microsoft.com/office/drawing/2014/main" id="{3C9BB36E-46BF-4FDC-8EC4-63CD1CA4D92B}"/>
                </a:ext>
              </a:extLst>
            </p:cNvPr>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21;p37">
              <a:extLst>
                <a:ext uri="{FF2B5EF4-FFF2-40B4-BE49-F238E27FC236}">
                  <a16:creationId xmlns:a16="http://schemas.microsoft.com/office/drawing/2014/main" id="{90EE65AD-E049-43AA-A713-3787F478410D}"/>
                </a:ext>
              </a:extLst>
            </p:cNvPr>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22;p37">
              <a:extLst>
                <a:ext uri="{FF2B5EF4-FFF2-40B4-BE49-F238E27FC236}">
                  <a16:creationId xmlns:a16="http://schemas.microsoft.com/office/drawing/2014/main" id="{2AC99B27-FD7C-4D48-A164-7D78F6932423}"/>
                </a:ext>
              </a:extLst>
            </p:cNvPr>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23;p37">
              <a:extLst>
                <a:ext uri="{FF2B5EF4-FFF2-40B4-BE49-F238E27FC236}">
                  <a16:creationId xmlns:a16="http://schemas.microsoft.com/office/drawing/2014/main" id="{03D4E3EF-0E8B-49D2-8926-A8D9C90D456B}"/>
                </a:ext>
              </a:extLst>
            </p:cNvPr>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24;p37">
              <a:extLst>
                <a:ext uri="{FF2B5EF4-FFF2-40B4-BE49-F238E27FC236}">
                  <a16:creationId xmlns:a16="http://schemas.microsoft.com/office/drawing/2014/main" id="{A6CCFC38-D57C-4A2D-97ED-8C2F5C6E13CA}"/>
                </a:ext>
              </a:extLst>
            </p:cNvPr>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25;p37">
              <a:extLst>
                <a:ext uri="{FF2B5EF4-FFF2-40B4-BE49-F238E27FC236}">
                  <a16:creationId xmlns:a16="http://schemas.microsoft.com/office/drawing/2014/main" id="{0CEBCCD6-7C0E-4CEA-884C-1C0FAE578B67}"/>
                </a:ext>
              </a:extLst>
            </p:cNvPr>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26;p37">
              <a:extLst>
                <a:ext uri="{FF2B5EF4-FFF2-40B4-BE49-F238E27FC236}">
                  <a16:creationId xmlns:a16="http://schemas.microsoft.com/office/drawing/2014/main" id="{C9F4B7FD-DE30-46B4-B077-D8C418F685F0}"/>
                </a:ext>
              </a:extLst>
            </p:cNvPr>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427;p37">
              <a:extLst>
                <a:ext uri="{FF2B5EF4-FFF2-40B4-BE49-F238E27FC236}">
                  <a16:creationId xmlns:a16="http://schemas.microsoft.com/office/drawing/2014/main" id="{A6FE08BA-D893-43B7-8877-0B5EA5BC361A}"/>
                </a:ext>
              </a:extLst>
            </p:cNvPr>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428;p37">
              <a:extLst>
                <a:ext uri="{FF2B5EF4-FFF2-40B4-BE49-F238E27FC236}">
                  <a16:creationId xmlns:a16="http://schemas.microsoft.com/office/drawing/2014/main" id="{C27C5134-990D-4792-A83B-656DD98489A4}"/>
                </a:ext>
              </a:extLst>
            </p:cNvPr>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429;p37">
              <a:extLst>
                <a:ext uri="{FF2B5EF4-FFF2-40B4-BE49-F238E27FC236}">
                  <a16:creationId xmlns:a16="http://schemas.microsoft.com/office/drawing/2014/main" id="{CFE86908-7776-450C-8614-F8ECEBA7BDE6}"/>
                </a:ext>
              </a:extLst>
            </p:cNvPr>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430;p37">
              <a:extLst>
                <a:ext uri="{FF2B5EF4-FFF2-40B4-BE49-F238E27FC236}">
                  <a16:creationId xmlns:a16="http://schemas.microsoft.com/office/drawing/2014/main" id="{C6134BAC-552F-42D0-8E4C-9D0DBB03CA5C}"/>
                </a:ext>
              </a:extLst>
            </p:cNvPr>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431;p37">
              <a:extLst>
                <a:ext uri="{FF2B5EF4-FFF2-40B4-BE49-F238E27FC236}">
                  <a16:creationId xmlns:a16="http://schemas.microsoft.com/office/drawing/2014/main" id="{5900C552-8866-47E7-B539-A0617D96EDC9}"/>
                </a:ext>
              </a:extLst>
            </p:cNvPr>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432;p37">
              <a:extLst>
                <a:ext uri="{FF2B5EF4-FFF2-40B4-BE49-F238E27FC236}">
                  <a16:creationId xmlns:a16="http://schemas.microsoft.com/office/drawing/2014/main" id="{B7493C8D-4E89-4AF9-9F7F-E19A36890BF2}"/>
                </a:ext>
              </a:extLst>
            </p:cNvPr>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433;p37">
              <a:extLst>
                <a:ext uri="{FF2B5EF4-FFF2-40B4-BE49-F238E27FC236}">
                  <a16:creationId xmlns:a16="http://schemas.microsoft.com/office/drawing/2014/main" id="{0CC50C5B-666A-4B6C-8DD4-998DA5A7B61F}"/>
                </a:ext>
              </a:extLst>
            </p:cNvPr>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434;p37">
              <a:extLst>
                <a:ext uri="{FF2B5EF4-FFF2-40B4-BE49-F238E27FC236}">
                  <a16:creationId xmlns:a16="http://schemas.microsoft.com/office/drawing/2014/main" id="{56721904-9E5B-4D8C-BBF3-C711B469DB6E}"/>
                </a:ext>
              </a:extLst>
            </p:cNvPr>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435;p37">
              <a:extLst>
                <a:ext uri="{FF2B5EF4-FFF2-40B4-BE49-F238E27FC236}">
                  <a16:creationId xmlns:a16="http://schemas.microsoft.com/office/drawing/2014/main" id="{B3FA741B-B8E0-44D8-B144-7F53151480CE}"/>
                </a:ext>
              </a:extLst>
            </p:cNvPr>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436;p37">
              <a:extLst>
                <a:ext uri="{FF2B5EF4-FFF2-40B4-BE49-F238E27FC236}">
                  <a16:creationId xmlns:a16="http://schemas.microsoft.com/office/drawing/2014/main" id="{37A192C4-A7A8-467F-AFFF-9DF89F625CFE}"/>
                </a:ext>
              </a:extLst>
            </p:cNvPr>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437;p37">
              <a:extLst>
                <a:ext uri="{FF2B5EF4-FFF2-40B4-BE49-F238E27FC236}">
                  <a16:creationId xmlns:a16="http://schemas.microsoft.com/office/drawing/2014/main" id="{5BDC5B57-D7C1-4450-A19D-FB19CC00B8D7}"/>
                </a:ext>
              </a:extLst>
            </p:cNvPr>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438;p37">
              <a:extLst>
                <a:ext uri="{FF2B5EF4-FFF2-40B4-BE49-F238E27FC236}">
                  <a16:creationId xmlns:a16="http://schemas.microsoft.com/office/drawing/2014/main" id="{21905A59-3BA0-4CBF-8F88-71C7D8304C12}"/>
                </a:ext>
              </a:extLst>
            </p:cNvPr>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439;p37">
              <a:extLst>
                <a:ext uri="{FF2B5EF4-FFF2-40B4-BE49-F238E27FC236}">
                  <a16:creationId xmlns:a16="http://schemas.microsoft.com/office/drawing/2014/main" id="{49D071F7-4DAA-4070-AB12-52023B76F966}"/>
                </a:ext>
              </a:extLst>
            </p:cNvPr>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440;p37">
              <a:extLst>
                <a:ext uri="{FF2B5EF4-FFF2-40B4-BE49-F238E27FC236}">
                  <a16:creationId xmlns:a16="http://schemas.microsoft.com/office/drawing/2014/main" id="{80A937B1-F7AB-49B0-872E-41359FE5768A}"/>
                </a:ext>
              </a:extLst>
            </p:cNvPr>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441;p37">
              <a:extLst>
                <a:ext uri="{FF2B5EF4-FFF2-40B4-BE49-F238E27FC236}">
                  <a16:creationId xmlns:a16="http://schemas.microsoft.com/office/drawing/2014/main" id="{DAA025E1-D23F-4539-ACED-A7DE63AC9006}"/>
                </a:ext>
              </a:extLst>
            </p:cNvPr>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442;p37">
              <a:extLst>
                <a:ext uri="{FF2B5EF4-FFF2-40B4-BE49-F238E27FC236}">
                  <a16:creationId xmlns:a16="http://schemas.microsoft.com/office/drawing/2014/main" id="{4E27C8D9-9AB5-4903-9BA5-5E273423E872}"/>
                </a:ext>
              </a:extLst>
            </p:cNvPr>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443;p37">
              <a:extLst>
                <a:ext uri="{FF2B5EF4-FFF2-40B4-BE49-F238E27FC236}">
                  <a16:creationId xmlns:a16="http://schemas.microsoft.com/office/drawing/2014/main" id="{25FED6C3-50E6-4AF9-8C4D-BE186C01633C}"/>
                </a:ext>
              </a:extLst>
            </p:cNvPr>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444;p37">
              <a:extLst>
                <a:ext uri="{FF2B5EF4-FFF2-40B4-BE49-F238E27FC236}">
                  <a16:creationId xmlns:a16="http://schemas.microsoft.com/office/drawing/2014/main" id="{7DAF6299-2B3D-4314-AF1F-D6B4B1046ADF}"/>
                </a:ext>
              </a:extLst>
            </p:cNvPr>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445;p37">
              <a:extLst>
                <a:ext uri="{FF2B5EF4-FFF2-40B4-BE49-F238E27FC236}">
                  <a16:creationId xmlns:a16="http://schemas.microsoft.com/office/drawing/2014/main" id="{650368C6-FC17-45D3-9540-622387CB26FC}"/>
                </a:ext>
              </a:extLst>
            </p:cNvPr>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446;p37">
              <a:extLst>
                <a:ext uri="{FF2B5EF4-FFF2-40B4-BE49-F238E27FC236}">
                  <a16:creationId xmlns:a16="http://schemas.microsoft.com/office/drawing/2014/main" id="{F2B6D5BC-D57B-4272-80AB-F6254FEE44B1}"/>
                </a:ext>
              </a:extLst>
            </p:cNvPr>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447;p37">
              <a:extLst>
                <a:ext uri="{FF2B5EF4-FFF2-40B4-BE49-F238E27FC236}">
                  <a16:creationId xmlns:a16="http://schemas.microsoft.com/office/drawing/2014/main" id="{FC8FBD98-7598-4AA2-82D7-4700F1E01584}"/>
                </a:ext>
              </a:extLst>
            </p:cNvPr>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448;p37">
              <a:extLst>
                <a:ext uri="{FF2B5EF4-FFF2-40B4-BE49-F238E27FC236}">
                  <a16:creationId xmlns:a16="http://schemas.microsoft.com/office/drawing/2014/main" id="{D37837D2-7A35-44C7-9383-053C82963349}"/>
                </a:ext>
              </a:extLst>
            </p:cNvPr>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449;p37">
              <a:extLst>
                <a:ext uri="{FF2B5EF4-FFF2-40B4-BE49-F238E27FC236}">
                  <a16:creationId xmlns:a16="http://schemas.microsoft.com/office/drawing/2014/main" id="{817DED40-80C0-4E43-B4EE-01B92F860A3C}"/>
                </a:ext>
              </a:extLst>
            </p:cNvPr>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450;p37">
              <a:extLst>
                <a:ext uri="{FF2B5EF4-FFF2-40B4-BE49-F238E27FC236}">
                  <a16:creationId xmlns:a16="http://schemas.microsoft.com/office/drawing/2014/main" id="{6379F2DB-B422-4650-8DE6-0EF898CE6328}"/>
                </a:ext>
              </a:extLst>
            </p:cNvPr>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451;p37">
              <a:extLst>
                <a:ext uri="{FF2B5EF4-FFF2-40B4-BE49-F238E27FC236}">
                  <a16:creationId xmlns:a16="http://schemas.microsoft.com/office/drawing/2014/main" id="{33AA0E6A-1647-4B9C-89F5-36DEE3F2A548}"/>
                </a:ext>
              </a:extLst>
            </p:cNvPr>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452;p37">
              <a:extLst>
                <a:ext uri="{FF2B5EF4-FFF2-40B4-BE49-F238E27FC236}">
                  <a16:creationId xmlns:a16="http://schemas.microsoft.com/office/drawing/2014/main" id="{05A2C992-F388-4FC8-911F-F184B9EB4836}"/>
                </a:ext>
              </a:extLst>
            </p:cNvPr>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453;p37">
              <a:extLst>
                <a:ext uri="{FF2B5EF4-FFF2-40B4-BE49-F238E27FC236}">
                  <a16:creationId xmlns:a16="http://schemas.microsoft.com/office/drawing/2014/main" id="{5E6A9F70-146B-4233-B6C7-C836B7CDC619}"/>
                </a:ext>
              </a:extLst>
            </p:cNvPr>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454;p37">
              <a:extLst>
                <a:ext uri="{FF2B5EF4-FFF2-40B4-BE49-F238E27FC236}">
                  <a16:creationId xmlns:a16="http://schemas.microsoft.com/office/drawing/2014/main" id="{908C6096-83AB-49AA-9AAD-1FE7B483E97C}"/>
                </a:ext>
              </a:extLst>
            </p:cNvPr>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455;p37">
              <a:extLst>
                <a:ext uri="{FF2B5EF4-FFF2-40B4-BE49-F238E27FC236}">
                  <a16:creationId xmlns:a16="http://schemas.microsoft.com/office/drawing/2014/main" id="{CC744082-5932-4ADD-866A-7ABCA1810828}"/>
                </a:ext>
              </a:extLst>
            </p:cNvPr>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456;p37">
              <a:extLst>
                <a:ext uri="{FF2B5EF4-FFF2-40B4-BE49-F238E27FC236}">
                  <a16:creationId xmlns:a16="http://schemas.microsoft.com/office/drawing/2014/main" id="{D47C28A9-224E-408D-A5D8-118900D330BC}"/>
                </a:ext>
              </a:extLst>
            </p:cNvPr>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457;p37">
              <a:extLst>
                <a:ext uri="{FF2B5EF4-FFF2-40B4-BE49-F238E27FC236}">
                  <a16:creationId xmlns:a16="http://schemas.microsoft.com/office/drawing/2014/main" id="{321DFE23-E31F-4C38-ADAF-B2F64B0487DA}"/>
                </a:ext>
              </a:extLst>
            </p:cNvPr>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458;p37">
              <a:extLst>
                <a:ext uri="{FF2B5EF4-FFF2-40B4-BE49-F238E27FC236}">
                  <a16:creationId xmlns:a16="http://schemas.microsoft.com/office/drawing/2014/main" id="{9A0511F4-70F5-442A-8DD5-5F02D0211149}"/>
                </a:ext>
              </a:extLst>
            </p:cNvPr>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459;p37">
              <a:extLst>
                <a:ext uri="{FF2B5EF4-FFF2-40B4-BE49-F238E27FC236}">
                  <a16:creationId xmlns:a16="http://schemas.microsoft.com/office/drawing/2014/main" id="{64965C39-CA02-4427-AE09-88D0F95FB4FB}"/>
                </a:ext>
              </a:extLst>
            </p:cNvPr>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460;p37">
              <a:extLst>
                <a:ext uri="{FF2B5EF4-FFF2-40B4-BE49-F238E27FC236}">
                  <a16:creationId xmlns:a16="http://schemas.microsoft.com/office/drawing/2014/main" id="{31563257-2D2B-4675-B0C6-82035AA5A4E6}"/>
                </a:ext>
              </a:extLst>
            </p:cNvPr>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461;p37">
              <a:extLst>
                <a:ext uri="{FF2B5EF4-FFF2-40B4-BE49-F238E27FC236}">
                  <a16:creationId xmlns:a16="http://schemas.microsoft.com/office/drawing/2014/main" id="{269B8991-DDD1-4E3D-A100-56E0996902D9}"/>
                </a:ext>
              </a:extLst>
            </p:cNvPr>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462;p37">
              <a:extLst>
                <a:ext uri="{FF2B5EF4-FFF2-40B4-BE49-F238E27FC236}">
                  <a16:creationId xmlns:a16="http://schemas.microsoft.com/office/drawing/2014/main" id="{4F348AA7-EDCE-47FD-8D4E-91321BA45561}"/>
                </a:ext>
              </a:extLst>
            </p:cNvPr>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463;p37">
              <a:extLst>
                <a:ext uri="{FF2B5EF4-FFF2-40B4-BE49-F238E27FC236}">
                  <a16:creationId xmlns:a16="http://schemas.microsoft.com/office/drawing/2014/main" id="{351D464B-09D1-40C6-B87B-AFEC9CEA98ED}"/>
                </a:ext>
              </a:extLst>
            </p:cNvPr>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464;p37">
              <a:extLst>
                <a:ext uri="{FF2B5EF4-FFF2-40B4-BE49-F238E27FC236}">
                  <a16:creationId xmlns:a16="http://schemas.microsoft.com/office/drawing/2014/main" id="{9B8F5405-D763-4DB4-A871-96B3E5238760}"/>
                </a:ext>
              </a:extLst>
            </p:cNvPr>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465;p37">
              <a:extLst>
                <a:ext uri="{FF2B5EF4-FFF2-40B4-BE49-F238E27FC236}">
                  <a16:creationId xmlns:a16="http://schemas.microsoft.com/office/drawing/2014/main" id="{8366D829-18BE-4E1D-972E-7F202D020E71}"/>
                </a:ext>
              </a:extLst>
            </p:cNvPr>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466;p37">
              <a:extLst>
                <a:ext uri="{FF2B5EF4-FFF2-40B4-BE49-F238E27FC236}">
                  <a16:creationId xmlns:a16="http://schemas.microsoft.com/office/drawing/2014/main" id="{661489F0-3BA2-4A47-95DB-B995DB2E66C6}"/>
                </a:ext>
              </a:extLst>
            </p:cNvPr>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467;p37">
              <a:extLst>
                <a:ext uri="{FF2B5EF4-FFF2-40B4-BE49-F238E27FC236}">
                  <a16:creationId xmlns:a16="http://schemas.microsoft.com/office/drawing/2014/main" id="{8249C744-B86A-4DCA-9CFC-F8E34FC9DAF8}"/>
                </a:ext>
              </a:extLst>
            </p:cNvPr>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468;p37">
              <a:extLst>
                <a:ext uri="{FF2B5EF4-FFF2-40B4-BE49-F238E27FC236}">
                  <a16:creationId xmlns:a16="http://schemas.microsoft.com/office/drawing/2014/main" id="{DB2BAB53-C423-4AEB-86DC-82092D3A8A80}"/>
                </a:ext>
              </a:extLst>
            </p:cNvPr>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2" name="Google Shape;2469;p37">
              <a:extLst>
                <a:ext uri="{FF2B5EF4-FFF2-40B4-BE49-F238E27FC236}">
                  <a16:creationId xmlns:a16="http://schemas.microsoft.com/office/drawing/2014/main" id="{7F0BF478-020D-4B4E-B53B-31BECC7E520D}"/>
                </a:ext>
              </a:extLst>
            </p:cNvPr>
            <p:cNvGrpSpPr/>
            <p:nvPr/>
          </p:nvGrpSpPr>
          <p:grpSpPr>
            <a:xfrm>
              <a:off x="4146745" y="1006881"/>
              <a:ext cx="330894" cy="250785"/>
              <a:chOff x="6621095" y="1452181"/>
              <a:chExt cx="330894" cy="250785"/>
            </a:xfrm>
          </p:grpSpPr>
          <p:sp>
            <p:nvSpPr>
              <p:cNvPr id="295" name="Google Shape;2470;p37">
                <a:extLst>
                  <a:ext uri="{FF2B5EF4-FFF2-40B4-BE49-F238E27FC236}">
                    <a16:creationId xmlns:a16="http://schemas.microsoft.com/office/drawing/2014/main" id="{3C0D1230-74D8-4F95-B287-3147012784D7}"/>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471;p37">
                <a:extLst>
                  <a:ext uri="{FF2B5EF4-FFF2-40B4-BE49-F238E27FC236}">
                    <a16:creationId xmlns:a16="http://schemas.microsoft.com/office/drawing/2014/main" id="{C126B305-5B29-4780-96BC-A7213647A7E1}"/>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472;p37">
                <a:extLst>
                  <a:ext uri="{FF2B5EF4-FFF2-40B4-BE49-F238E27FC236}">
                    <a16:creationId xmlns:a16="http://schemas.microsoft.com/office/drawing/2014/main" id="{FF099917-3CA3-4FD0-B3C6-7E9652B5EF38}"/>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473;p37">
                <a:extLst>
                  <a:ext uri="{FF2B5EF4-FFF2-40B4-BE49-F238E27FC236}">
                    <a16:creationId xmlns:a16="http://schemas.microsoft.com/office/drawing/2014/main" id="{E438ABF9-9AC8-4D6F-B62A-BAE0A617636B}"/>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474;p37">
                <a:extLst>
                  <a:ext uri="{FF2B5EF4-FFF2-40B4-BE49-F238E27FC236}">
                    <a16:creationId xmlns:a16="http://schemas.microsoft.com/office/drawing/2014/main" id="{4272B86C-66F8-451B-8DDF-4C1DC9807628}"/>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3" name="Google Shape;2475;p37">
              <a:extLst>
                <a:ext uri="{FF2B5EF4-FFF2-40B4-BE49-F238E27FC236}">
                  <a16:creationId xmlns:a16="http://schemas.microsoft.com/office/drawing/2014/main" id="{F57FF3B5-6108-4635-9CD3-8C83C456F8BD}"/>
                </a:ext>
              </a:extLst>
            </p:cNvPr>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476;p37">
              <a:extLst>
                <a:ext uri="{FF2B5EF4-FFF2-40B4-BE49-F238E27FC236}">
                  <a16:creationId xmlns:a16="http://schemas.microsoft.com/office/drawing/2014/main" id="{9ED92353-9B71-48E5-932C-1A1167FBF875}"/>
                </a:ext>
              </a:extLst>
            </p:cNvPr>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735573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wipe(left)">
                                      <p:cBhvr>
                                        <p:cTn id="7" dur="5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4CCF72-A271-4103-9FC7-D52530DA76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3" name="Google Shape;3196;p58">
            <a:extLst>
              <a:ext uri="{FF2B5EF4-FFF2-40B4-BE49-F238E27FC236}">
                <a16:creationId xmlns:a16="http://schemas.microsoft.com/office/drawing/2014/main" id="{3A0C5AA2-1DB8-4E63-8AFF-6F76FD141BD2}"/>
              </a:ext>
            </a:extLst>
          </p:cNvPr>
          <p:cNvSpPr txBox="1">
            <a:spLocks/>
          </p:cNvSpPr>
          <p:nvPr/>
        </p:nvSpPr>
        <p:spPr>
          <a:xfrm>
            <a:off x="733797" y="414973"/>
            <a:ext cx="7360324" cy="113643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gn="ctr">
              <a:lnSpc>
                <a:spcPct val="115000"/>
              </a:lnSpc>
              <a:spcAft>
                <a:spcPts val="1000"/>
              </a:spcAft>
            </a:pPr>
            <a:r>
              <a:rPr lang="fr-FR" sz="1800" b="1" dirty="0">
                <a:solidFill>
                  <a:schemeClr val="accent2"/>
                </a:solidFill>
                <a:latin typeface="Raleway SemiBold"/>
                <a:sym typeface="Raleway SemiBold"/>
              </a:rPr>
              <a:t>« Le système d'information DECATHLON MAROC se compose de 3 acteurs »</a:t>
            </a:r>
          </a:p>
        </p:txBody>
      </p:sp>
      <p:sp>
        <p:nvSpPr>
          <p:cNvPr id="4" name="Google Shape;3197;p58">
            <a:extLst>
              <a:ext uri="{FF2B5EF4-FFF2-40B4-BE49-F238E27FC236}">
                <a16:creationId xmlns:a16="http://schemas.microsoft.com/office/drawing/2014/main" id="{4BED3217-73A9-4F9B-85AA-0E1C7A924D45}"/>
              </a:ext>
            </a:extLst>
          </p:cNvPr>
          <p:cNvSpPr txBox="1">
            <a:spLocks/>
          </p:cNvSpPr>
          <p:nvPr/>
        </p:nvSpPr>
        <p:spPr>
          <a:xfrm>
            <a:off x="1260745" y="3958944"/>
            <a:ext cx="1695600" cy="32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b="1">
                <a:solidFill>
                  <a:srgbClr val="00B0F0"/>
                </a:solidFill>
                <a:latin typeface="Arial Black" panose="020B0A04020102020204" pitchFamily="34" charset="0"/>
                <a:cs typeface="Lilita One" panose="020B0604020202020204" charset="0"/>
              </a:rPr>
              <a:t>Directeur</a:t>
            </a:r>
            <a:endParaRPr lang="fr-FR" b="1" dirty="0">
              <a:solidFill>
                <a:srgbClr val="00B0F0"/>
              </a:solidFill>
              <a:latin typeface="Arial Black" panose="020B0A04020102020204" pitchFamily="34" charset="0"/>
              <a:cs typeface="Lilita One" panose="020B0604020202020204" charset="0"/>
            </a:endParaRPr>
          </a:p>
        </p:txBody>
      </p:sp>
      <p:sp>
        <p:nvSpPr>
          <p:cNvPr id="6" name="Google Shape;3199;p58">
            <a:extLst>
              <a:ext uri="{FF2B5EF4-FFF2-40B4-BE49-F238E27FC236}">
                <a16:creationId xmlns:a16="http://schemas.microsoft.com/office/drawing/2014/main" id="{D5341ADA-2F20-4E59-87B3-0C5D72A47C2D}"/>
              </a:ext>
            </a:extLst>
          </p:cNvPr>
          <p:cNvSpPr txBox="1">
            <a:spLocks/>
          </p:cNvSpPr>
          <p:nvPr/>
        </p:nvSpPr>
        <p:spPr>
          <a:xfrm>
            <a:off x="3795145" y="3958944"/>
            <a:ext cx="1695600" cy="32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b="1" dirty="0">
                <a:solidFill>
                  <a:srgbClr val="00B0F0"/>
                </a:solidFill>
                <a:latin typeface="Arial Black" panose="020B0A04020102020204" pitchFamily="34" charset="0"/>
                <a:cs typeface="Lilita One" panose="020B0604020202020204" charset="0"/>
              </a:rPr>
              <a:t>Manager</a:t>
            </a:r>
          </a:p>
        </p:txBody>
      </p:sp>
      <p:sp>
        <p:nvSpPr>
          <p:cNvPr id="8" name="Google Shape;3201;p58">
            <a:extLst>
              <a:ext uri="{FF2B5EF4-FFF2-40B4-BE49-F238E27FC236}">
                <a16:creationId xmlns:a16="http://schemas.microsoft.com/office/drawing/2014/main" id="{D2A194F0-1091-47FF-B168-43E91A8CEEEA}"/>
              </a:ext>
            </a:extLst>
          </p:cNvPr>
          <p:cNvSpPr txBox="1">
            <a:spLocks/>
          </p:cNvSpPr>
          <p:nvPr/>
        </p:nvSpPr>
        <p:spPr>
          <a:xfrm>
            <a:off x="6329545" y="3958944"/>
            <a:ext cx="1695600" cy="32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b="1" dirty="0">
                <a:solidFill>
                  <a:srgbClr val="00B0F0"/>
                </a:solidFill>
                <a:latin typeface="Arial Black" panose="020B0A04020102020204" pitchFamily="34" charset="0"/>
                <a:cs typeface="Lilita One" panose="020B0604020202020204" charset="0"/>
              </a:rPr>
              <a:t>Collaborateur</a:t>
            </a:r>
          </a:p>
        </p:txBody>
      </p:sp>
      <p:grpSp>
        <p:nvGrpSpPr>
          <p:cNvPr id="10" name="Google Shape;3203;p58">
            <a:extLst>
              <a:ext uri="{FF2B5EF4-FFF2-40B4-BE49-F238E27FC236}">
                <a16:creationId xmlns:a16="http://schemas.microsoft.com/office/drawing/2014/main" id="{1543A9C5-CFC1-45C7-BAF1-EA2D6585529E}"/>
              </a:ext>
            </a:extLst>
          </p:cNvPr>
          <p:cNvGrpSpPr/>
          <p:nvPr/>
        </p:nvGrpSpPr>
        <p:grpSpPr>
          <a:xfrm>
            <a:off x="7474710" y="1883142"/>
            <a:ext cx="650134" cy="642474"/>
            <a:chOff x="7302646" y="1315923"/>
            <a:chExt cx="650134" cy="642474"/>
          </a:xfrm>
        </p:grpSpPr>
        <p:sp>
          <p:nvSpPr>
            <p:cNvPr id="11" name="Google Shape;3204;p58">
              <a:extLst>
                <a:ext uri="{FF2B5EF4-FFF2-40B4-BE49-F238E27FC236}">
                  <a16:creationId xmlns:a16="http://schemas.microsoft.com/office/drawing/2014/main" id="{E69D5BAC-419A-47C2-B1A7-538A8773ECB6}"/>
                </a:ext>
              </a:extLst>
            </p:cNvPr>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05;p58">
              <a:extLst>
                <a:ext uri="{FF2B5EF4-FFF2-40B4-BE49-F238E27FC236}">
                  <a16:creationId xmlns:a16="http://schemas.microsoft.com/office/drawing/2014/main" id="{81F850EA-9058-46B9-A990-284DDE8A80EA}"/>
                </a:ext>
              </a:extLst>
            </p:cNvPr>
            <p:cNvSpPr/>
            <p:nvPr/>
          </p:nvSpPr>
          <p:spPr>
            <a:xfrm>
              <a:off x="7379213" y="1315923"/>
              <a:ext cx="562862" cy="485654"/>
            </a:xfrm>
            <a:custGeom>
              <a:avLst/>
              <a:gdLst/>
              <a:ahLst/>
              <a:cxnLst/>
              <a:rect l="l" t="t" r="r" b="b"/>
              <a:pathLst>
                <a:path w="17562" h="15153" extrusionOk="0">
                  <a:moveTo>
                    <a:pt x="3640" y="1"/>
                  </a:moveTo>
                  <a:cubicBezTo>
                    <a:pt x="3422" y="1"/>
                    <a:pt x="3211" y="140"/>
                    <a:pt x="3125" y="360"/>
                  </a:cubicBezTo>
                  <a:lnTo>
                    <a:pt x="101" y="8113"/>
                  </a:lnTo>
                  <a:cubicBezTo>
                    <a:pt x="0" y="8397"/>
                    <a:pt x="117" y="8698"/>
                    <a:pt x="385" y="8832"/>
                  </a:cubicBezTo>
                  <a:lnTo>
                    <a:pt x="13969" y="15097"/>
                  </a:lnTo>
                  <a:cubicBezTo>
                    <a:pt x="14048" y="15135"/>
                    <a:pt x="14132" y="15152"/>
                    <a:pt x="14213" y="15152"/>
                  </a:cubicBezTo>
                  <a:cubicBezTo>
                    <a:pt x="14423" y="15152"/>
                    <a:pt x="14620" y="15034"/>
                    <a:pt x="14704" y="14830"/>
                  </a:cubicBezTo>
                  <a:lnTo>
                    <a:pt x="17427" y="8965"/>
                  </a:lnTo>
                  <a:cubicBezTo>
                    <a:pt x="17561" y="8681"/>
                    <a:pt x="17427" y="8347"/>
                    <a:pt x="17143" y="8213"/>
                  </a:cubicBezTo>
                  <a:lnTo>
                    <a:pt x="8772" y="4404"/>
                  </a:lnTo>
                  <a:cubicBezTo>
                    <a:pt x="8639" y="4337"/>
                    <a:pt x="8539" y="4237"/>
                    <a:pt x="8488" y="4086"/>
                  </a:cubicBezTo>
                  <a:lnTo>
                    <a:pt x="7686" y="1998"/>
                  </a:lnTo>
                  <a:cubicBezTo>
                    <a:pt x="7636" y="1847"/>
                    <a:pt x="7536" y="1747"/>
                    <a:pt x="7402" y="1680"/>
                  </a:cubicBezTo>
                  <a:lnTo>
                    <a:pt x="3877" y="60"/>
                  </a:lnTo>
                  <a:cubicBezTo>
                    <a:pt x="3801" y="19"/>
                    <a:pt x="3720" y="1"/>
                    <a:pt x="36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06;p58">
              <a:extLst>
                <a:ext uri="{FF2B5EF4-FFF2-40B4-BE49-F238E27FC236}">
                  <a16:creationId xmlns:a16="http://schemas.microsoft.com/office/drawing/2014/main" id="{174F9466-A25F-42D8-B70E-5FCEB01AFB5B}"/>
                </a:ext>
              </a:extLst>
            </p:cNvPr>
            <p:cNvSpPr/>
            <p:nvPr/>
          </p:nvSpPr>
          <p:spPr>
            <a:xfrm>
              <a:off x="7302646" y="1407586"/>
              <a:ext cx="650134" cy="550811"/>
            </a:xfrm>
            <a:custGeom>
              <a:avLst/>
              <a:gdLst/>
              <a:ahLst/>
              <a:cxnLst/>
              <a:rect l="l" t="t" r="r" b="b"/>
              <a:pathLst>
                <a:path w="20285" h="17186" extrusionOk="0">
                  <a:moveTo>
                    <a:pt x="3530" y="1"/>
                  </a:moveTo>
                  <a:cubicBezTo>
                    <a:pt x="3380" y="1"/>
                    <a:pt x="3241" y="97"/>
                    <a:pt x="3191" y="257"/>
                  </a:cubicBezTo>
                  <a:lnTo>
                    <a:pt x="50" y="10015"/>
                  </a:lnTo>
                  <a:cubicBezTo>
                    <a:pt x="0" y="10199"/>
                    <a:pt x="84" y="10383"/>
                    <a:pt x="251" y="10466"/>
                  </a:cubicBezTo>
                  <a:lnTo>
                    <a:pt x="14704" y="17150"/>
                  </a:lnTo>
                  <a:cubicBezTo>
                    <a:pt x="14752" y="17174"/>
                    <a:pt x="14804" y="17185"/>
                    <a:pt x="14855" y="17185"/>
                  </a:cubicBezTo>
                  <a:cubicBezTo>
                    <a:pt x="14979" y="17185"/>
                    <a:pt x="15101" y="17117"/>
                    <a:pt x="15171" y="16999"/>
                  </a:cubicBezTo>
                  <a:lnTo>
                    <a:pt x="20167" y="8093"/>
                  </a:lnTo>
                  <a:cubicBezTo>
                    <a:pt x="20284" y="7910"/>
                    <a:pt x="20201" y="7676"/>
                    <a:pt x="20017" y="7576"/>
                  </a:cubicBezTo>
                  <a:lnTo>
                    <a:pt x="3693" y="40"/>
                  </a:lnTo>
                  <a:cubicBezTo>
                    <a:pt x="3640" y="13"/>
                    <a:pt x="3584" y="1"/>
                    <a:pt x="3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3207;p58">
            <a:extLst>
              <a:ext uri="{FF2B5EF4-FFF2-40B4-BE49-F238E27FC236}">
                <a16:creationId xmlns:a16="http://schemas.microsoft.com/office/drawing/2014/main" id="{FD1E3629-FE67-4E3A-BE5F-E63327A39259}"/>
              </a:ext>
            </a:extLst>
          </p:cNvPr>
          <p:cNvGrpSpPr/>
          <p:nvPr/>
        </p:nvGrpSpPr>
        <p:grpSpPr>
          <a:xfrm>
            <a:off x="1003077" y="2162940"/>
            <a:ext cx="659781" cy="682280"/>
            <a:chOff x="1475763" y="1500948"/>
            <a:chExt cx="659781" cy="682280"/>
          </a:xfrm>
        </p:grpSpPr>
        <p:sp>
          <p:nvSpPr>
            <p:cNvPr id="15" name="Google Shape;3208;p58">
              <a:extLst>
                <a:ext uri="{FF2B5EF4-FFF2-40B4-BE49-F238E27FC236}">
                  <a16:creationId xmlns:a16="http://schemas.microsoft.com/office/drawing/2014/main" id="{C9813814-0ADC-46A7-9856-E73884E59F06}"/>
                </a:ext>
              </a:extLst>
            </p:cNvPr>
            <p:cNvSpPr/>
            <p:nvPr/>
          </p:nvSpPr>
          <p:spPr>
            <a:xfrm>
              <a:off x="1475763" y="1542741"/>
              <a:ext cx="659781" cy="640487"/>
            </a:xfrm>
            <a:custGeom>
              <a:avLst/>
              <a:gdLst/>
              <a:ahLst/>
              <a:cxnLst/>
              <a:rect l="l" t="t" r="r" b="b"/>
              <a:pathLst>
                <a:path w="20586" h="19984" extrusionOk="0">
                  <a:moveTo>
                    <a:pt x="18563" y="0"/>
                  </a:moveTo>
                  <a:lnTo>
                    <a:pt x="0" y="1788"/>
                  </a:lnTo>
                  <a:lnTo>
                    <a:pt x="251" y="3191"/>
                  </a:lnTo>
                  <a:lnTo>
                    <a:pt x="802" y="2991"/>
                  </a:lnTo>
                  <a:cubicBezTo>
                    <a:pt x="814" y="2990"/>
                    <a:pt x="827" y="2990"/>
                    <a:pt x="839" y="2990"/>
                  </a:cubicBezTo>
                  <a:cubicBezTo>
                    <a:pt x="1181" y="2990"/>
                    <a:pt x="1338" y="3221"/>
                    <a:pt x="1387" y="3576"/>
                  </a:cubicBezTo>
                  <a:cubicBezTo>
                    <a:pt x="1387" y="3576"/>
                    <a:pt x="1387" y="3592"/>
                    <a:pt x="1404" y="3592"/>
                  </a:cubicBezTo>
                  <a:cubicBezTo>
                    <a:pt x="1437" y="3960"/>
                    <a:pt x="1354" y="4311"/>
                    <a:pt x="986" y="4378"/>
                  </a:cubicBezTo>
                  <a:lnTo>
                    <a:pt x="284" y="4344"/>
                  </a:lnTo>
                  <a:lnTo>
                    <a:pt x="435" y="5614"/>
                  </a:lnTo>
                  <a:cubicBezTo>
                    <a:pt x="435" y="5614"/>
                    <a:pt x="652" y="5564"/>
                    <a:pt x="909" y="5564"/>
                  </a:cubicBezTo>
                  <a:cubicBezTo>
                    <a:pt x="1264" y="5564"/>
                    <a:pt x="1692" y="5660"/>
                    <a:pt x="1721" y="6115"/>
                  </a:cubicBezTo>
                  <a:cubicBezTo>
                    <a:pt x="1721" y="6115"/>
                    <a:pt x="1676" y="6757"/>
                    <a:pt x="741" y="6757"/>
                  </a:cubicBezTo>
                  <a:cubicBezTo>
                    <a:pt x="686" y="6757"/>
                    <a:pt x="629" y="6755"/>
                    <a:pt x="568" y="6750"/>
                  </a:cubicBezTo>
                  <a:lnTo>
                    <a:pt x="568" y="6750"/>
                  </a:lnTo>
                  <a:lnTo>
                    <a:pt x="685" y="7820"/>
                  </a:lnTo>
                  <a:cubicBezTo>
                    <a:pt x="685" y="7820"/>
                    <a:pt x="937" y="7751"/>
                    <a:pt x="1218" y="7751"/>
                  </a:cubicBezTo>
                  <a:cubicBezTo>
                    <a:pt x="1556" y="7751"/>
                    <a:pt x="1935" y="7850"/>
                    <a:pt x="1972" y="8288"/>
                  </a:cubicBezTo>
                  <a:cubicBezTo>
                    <a:pt x="2039" y="8973"/>
                    <a:pt x="1320" y="9023"/>
                    <a:pt x="819" y="9056"/>
                  </a:cubicBezTo>
                  <a:lnTo>
                    <a:pt x="953" y="10159"/>
                  </a:lnTo>
                  <a:cubicBezTo>
                    <a:pt x="953" y="10159"/>
                    <a:pt x="1124" y="10124"/>
                    <a:pt x="1338" y="10124"/>
                  </a:cubicBezTo>
                  <a:cubicBezTo>
                    <a:pt x="1693" y="10124"/>
                    <a:pt x="2166" y="10222"/>
                    <a:pt x="2156" y="10744"/>
                  </a:cubicBezTo>
                  <a:cubicBezTo>
                    <a:pt x="2144" y="11340"/>
                    <a:pt x="1603" y="11426"/>
                    <a:pt x="1295" y="11426"/>
                  </a:cubicBezTo>
                  <a:cubicBezTo>
                    <a:pt x="1172" y="11426"/>
                    <a:pt x="1086" y="11412"/>
                    <a:pt x="1086" y="11412"/>
                  </a:cubicBezTo>
                  <a:lnTo>
                    <a:pt x="1086" y="11412"/>
                  </a:lnTo>
                  <a:lnTo>
                    <a:pt x="1253" y="12832"/>
                  </a:lnTo>
                  <a:cubicBezTo>
                    <a:pt x="1253" y="12832"/>
                    <a:pt x="1576" y="12693"/>
                    <a:pt x="1891" y="12693"/>
                  </a:cubicBezTo>
                  <a:cubicBezTo>
                    <a:pt x="2162" y="12693"/>
                    <a:pt x="2427" y="12796"/>
                    <a:pt x="2473" y="13183"/>
                  </a:cubicBezTo>
                  <a:cubicBezTo>
                    <a:pt x="2546" y="13805"/>
                    <a:pt x="2076" y="13938"/>
                    <a:pt x="1706" y="13938"/>
                  </a:cubicBezTo>
                  <a:cubicBezTo>
                    <a:pt x="1570" y="13938"/>
                    <a:pt x="1447" y="13920"/>
                    <a:pt x="1370" y="13902"/>
                  </a:cubicBezTo>
                  <a:lnTo>
                    <a:pt x="1370" y="13902"/>
                  </a:lnTo>
                  <a:lnTo>
                    <a:pt x="1487" y="14988"/>
                  </a:lnTo>
                  <a:cubicBezTo>
                    <a:pt x="1487" y="14988"/>
                    <a:pt x="1753" y="14872"/>
                    <a:pt x="2035" y="14872"/>
                  </a:cubicBezTo>
                  <a:cubicBezTo>
                    <a:pt x="2340" y="14872"/>
                    <a:pt x="2664" y="15008"/>
                    <a:pt x="2690" y="15572"/>
                  </a:cubicBezTo>
                  <a:cubicBezTo>
                    <a:pt x="2718" y="16023"/>
                    <a:pt x="2386" y="16125"/>
                    <a:pt x="2082" y="16125"/>
                  </a:cubicBezTo>
                  <a:cubicBezTo>
                    <a:pt x="1834" y="16125"/>
                    <a:pt x="1604" y="16057"/>
                    <a:pt x="1604" y="16057"/>
                  </a:cubicBezTo>
                  <a:lnTo>
                    <a:pt x="1604" y="16057"/>
                  </a:lnTo>
                  <a:lnTo>
                    <a:pt x="1771" y="17561"/>
                  </a:lnTo>
                  <a:cubicBezTo>
                    <a:pt x="1771" y="17561"/>
                    <a:pt x="2105" y="17418"/>
                    <a:pt x="2427" y="17418"/>
                  </a:cubicBezTo>
                  <a:cubicBezTo>
                    <a:pt x="2699" y="17418"/>
                    <a:pt x="2962" y="17520"/>
                    <a:pt x="3008" y="17895"/>
                  </a:cubicBezTo>
                  <a:cubicBezTo>
                    <a:pt x="3044" y="18312"/>
                    <a:pt x="2685" y="18567"/>
                    <a:pt x="2292" y="18567"/>
                  </a:cubicBezTo>
                  <a:cubicBezTo>
                    <a:pt x="2151" y="18567"/>
                    <a:pt x="2005" y="18534"/>
                    <a:pt x="1871" y="18463"/>
                  </a:cubicBezTo>
                  <a:lnTo>
                    <a:pt x="1871" y="18463"/>
                  </a:lnTo>
                  <a:lnTo>
                    <a:pt x="2055" y="19984"/>
                  </a:lnTo>
                  <a:lnTo>
                    <a:pt x="20585" y="18012"/>
                  </a:lnTo>
                  <a:lnTo>
                    <a:pt x="1856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09;p58">
              <a:extLst>
                <a:ext uri="{FF2B5EF4-FFF2-40B4-BE49-F238E27FC236}">
                  <a16:creationId xmlns:a16="http://schemas.microsoft.com/office/drawing/2014/main" id="{629E4637-F5A4-4E75-A9BC-B13E418EC519}"/>
                </a:ext>
              </a:extLst>
            </p:cNvPr>
            <p:cNvSpPr/>
            <p:nvPr/>
          </p:nvSpPr>
          <p:spPr>
            <a:xfrm>
              <a:off x="1631045" y="1500948"/>
              <a:ext cx="359889" cy="110348"/>
            </a:xfrm>
            <a:custGeom>
              <a:avLst/>
              <a:gdLst/>
              <a:ahLst/>
              <a:cxnLst/>
              <a:rect l="l" t="t" r="r" b="b"/>
              <a:pathLst>
                <a:path w="11229" h="3443" extrusionOk="0">
                  <a:moveTo>
                    <a:pt x="11112" y="1"/>
                  </a:moveTo>
                  <a:lnTo>
                    <a:pt x="1" y="402"/>
                  </a:lnTo>
                  <a:lnTo>
                    <a:pt x="118" y="3443"/>
                  </a:lnTo>
                  <a:lnTo>
                    <a:pt x="11229" y="3042"/>
                  </a:lnTo>
                  <a:lnTo>
                    <a:pt x="111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10;p58">
              <a:extLst>
                <a:ext uri="{FF2B5EF4-FFF2-40B4-BE49-F238E27FC236}">
                  <a16:creationId xmlns:a16="http://schemas.microsoft.com/office/drawing/2014/main" id="{9FA37837-18F8-4B6B-BD8C-57BC6DD13EC6}"/>
                </a:ext>
              </a:extLst>
            </p:cNvPr>
            <p:cNvSpPr/>
            <p:nvPr/>
          </p:nvSpPr>
          <p:spPr>
            <a:xfrm>
              <a:off x="1624091" y="1694401"/>
              <a:ext cx="373799" cy="23877"/>
            </a:xfrm>
            <a:custGeom>
              <a:avLst/>
              <a:gdLst/>
              <a:ahLst/>
              <a:cxnLst/>
              <a:rect l="l" t="t" r="r" b="b"/>
              <a:pathLst>
                <a:path w="11663" h="745" extrusionOk="0">
                  <a:moveTo>
                    <a:pt x="11429" y="1"/>
                  </a:moveTo>
                  <a:cubicBezTo>
                    <a:pt x="11350" y="1"/>
                    <a:pt x="11270" y="5"/>
                    <a:pt x="11195" y="13"/>
                  </a:cubicBezTo>
                  <a:cubicBezTo>
                    <a:pt x="10878" y="30"/>
                    <a:pt x="10460" y="47"/>
                    <a:pt x="9942" y="63"/>
                  </a:cubicBezTo>
                  <a:cubicBezTo>
                    <a:pt x="8889" y="114"/>
                    <a:pt x="7436" y="197"/>
                    <a:pt x="5832" y="297"/>
                  </a:cubicBezTo>
                  <a:cubicBezTo>
                    <a:pt x="4211" y="398"/>
                    <a:pt x="2757" y="498"/>
                    <a:pt x="1705" y="581"/>
                  </a:cubicBezTo>
                  <a:lnTo>
                    <a:pt x="468" y="682"/>
                  </a:lnTo>
                  <a:cubicBezTo>
                    <a:pt x="301" y="682"/>
                    <a:pt x="151" y="698"/>
                    <a:pt x="0" y="732"/>
                  </a:cubicBezTo>
                  <a:cubicBezTo>
                    <a:pt x="76" y="740"/>
                    <a:pt x="155" y="744"/>
                    <a:pt x="234" y="744"/>
                  </a:cubicBezTo>
                  <a:cubicBezTo>
                    <a:pt x="314" y="744"/>
                    <a:pt x="393" y="740"/>
                    <a:pt x="468" y="732"/>
                  </a:cubicBezTo>
                  <a:lnTo>
                    <a:pt x="1721" y="682"/>
                  </a:lnTo>
                  <a:cubicBezTo>
                    <a:pt x="2774" y="632"/>
                    <a:pt x="4228" y="548"/>
                    <a:pt x="5832" y="448"/>
                  </a:cubicBezTo>
                  <a:cubicBezTo>
                    <a:pt x="7452" y="348"/>
                    <a:pt x="8906" y="247"/>
                    <a:pt x="9959" y="164"/>
                  </a:cubicBezTo>
                  <a:lnTo>
                    <a:pt x="11195" y="63"/>
                  </a:lnTo>
                  <a:cubicBezTo>
                    <a:pt x="11362" y="63"/>
                    <a:pt x="11513" y="47"/>
                    <a:pt x="11663" y="13"/>
                  </a:cubicBezTo>
                  <a:cubicBezTo>
                    <a:pt x="11588" y="5"/>
                    <a:pt x="11508" y="1"/>
                    <a:pt x="11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11;p58">
              <a:extLst>
                <a:ext uri="{FF2B5EF4-FFF2-40B4-BE49-F238E27FC236}">
                  <a16:creationId xmlns:a16="http://schemas.microsoft.com/office/drawing/2014/main" id="{C85B9E60-E260-4C5C-8083-B3C6D1CA04E6}"/>
                </a:ext>
              </a:extLst>
            </p:cNvPr>
            <p:cNvSpPr/>
            <p:nvPr/>
          </p:nvSpPr>
          <p:spPr>
            <a:xfrm>
              <a:off x="1638545" y="1766706"/>
              <a:ext cx="373286" cy="23845"/>
            </a:xfrm>
            <a:custGeom>
              <a:avLst/>
              <a:gdLst/>
              <a:ahLst/>
              <a:cxnLst/>
              <a:rect l="l" t="t" r="r" b="b"/>
              <a:pathLst>
                <a:path w="11647" h="744" extrusionOk="0">
                  <a:moveTo>
                    <a:pt x="11421" y="0"/>
                  </a:moveTo>
                  <a:cubicBezTo>
                    <a:pt x="11346" y="0"/>
                    <a:pt x="11270" y="5"/>
                    <a:pt x="11195" y="13"/>
                  </a:cubicBezTo>
                  <a:lnTo>
                    <a:pt x="9942" y="63"/>
                  </a:lnTo>
                  <a:cubicBezTo>
                    <a:pt x="8889" y="113"/>
                    <a:pt x="7436" y="197"/>
                    <a:pt x="5815" y="297"/>
                  </a:cubicBezTo>
                  <a:cubicBezTo>
                    <a:pt x="4211" y="397"/>
                    <a:pt x="2757" y="498"/>
                    <a:pt x="1705" y="581"/>
                  </a:cubicBezTo>
                  <a:lnTo>
                    <a:pt x="452" y="681"/>
                  </a:lnTo>
                  <a:cubicBezTo>
                    <a:pt x="301" y="681"/>
                    <a:pt x="151" y="698"/>
                    <a:pt x="1" y="731"/>
                  </a:cubicBezTo>
                  <a:cubicBezTo>
                    <a:pt x="76" y="740"/>
                    <a:pt x="151" y="744"/>
                    <a:pt x="226" y="744"/>
                  </a:cubicBezTo>
                  <a:cubicBezTo>
                    <a:pt x="301" y="744"/>
                    <a:pt x="376" y="740"/>
                    <a:pt x="452" y="731"/>
                  </a:cubicBezTo>
                  <a:lnTo>
                    <a:pt x="1705" y="681"/>
                  </a:lnTo>
                  <a:cubicBezTo>
                    <a:pt x="2757" y="631"/>
                    <a:pt x="4211" y="548"/>
                    <a:pt x="5832" y="447"/>
                  </a:cubicBezTo>
                  <a:cubicBezTo>
                    <a:pt x="7436" y="347"/>
                    <a:pt x="8889" y="247"/>
                    <a:pt x="9942" y="163"/>
                  </a:cubicBezTo>
                  <a:lnTo>
                    <a:pt x="11195" y="63"/>
                  </a:lnTo>
                  <a:cubicBezTo>
                    <a:pt x="11346" y="63"/>
                    <a:pt x="11496" y="46"/>
                    <a:pt x="11646" y="13"/>
                  </a:cubicBezTo>
                  <a:cubicBezTo>
                    <a:pt x="11571" y="5"/>
                    <a:pt x="11496" y="0"/>
                    <a:pt x="114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12;p58">
              <a:extLst>
                <a:ext uri="{FF2B5EF4-FFF2-40B4-BE49-F238E27FC236}">
                  <a16:creationId xmlns:a16="http://schemas.microsoft.com/office/drawing/2014/main" id="{C6FC3371-FEBD-4FAA-9DCB-CCF553D32134}"/>
                </a:ext>
              </a:extLst>
            </p:cNvPr>
            <p:cNvSpPr/>
            <p:nvPr/>
          </p:nvSpPr>
          <p:spPr>
            <a:xfrm>
              <a:off x="1643353" y="1841126"/>
              <a:ext cx="373831" cy="23877"/>
            </a:xfrm>
            <a:custGeom>
              <a:avLst/>
              <a:gdLst/>
              <a:ahLst/>
              <a:cxnLst/>
              <a:rect l="l" t="t" r="r" b="b"/>
              <a:pathLst>
                <a:path w="11664" h="745" extrusionOk="0">
                  <a:moveTo>
                    <a:pt x="11436" y="1"/>
                  </a:moveTo>
                  <a:cubicBezTo>
                    <a:pt x="11359" y="1"/>
                    <a:pt x="11279" y="5"/>
                    <a:pt x="11196" y="13"/>
                  </a:cubicBezTo>
                  <a:lnTo>
                    <a:pt x="9959" y="64"/>
                  </a:lnTo>
                  <a:cubicBezTo>
                    <a:pt x="8890" y="114"/>
                    <a:pt x="7436" y="197"/>
                    <a:pt x="5832" y="298"/>
                  </a:cubicBezTo>
                  <a:cubicBezTo>
                    <a:pt x="4228" y="398"/>
                    <a:pt x="2758" y="498"/>
                    <a:pt x="1705" y="565"/>
                  </a:cubicBezTo>
                  <a:lnTo>
                    <a:pt x="469" y="665"/>
                  </a:lnTo>
                  <a:cubicBezTo>
                    <a:pt x="318" y="682"/>
                    <a:pt x="151" y="699"/>
                    <a:pt x="1" y="732"/>
                  </a:cubicBezTo>
                  <a:cubicBezTo>
                    <a:pt x="84" y="740"/>
                    <a:pt x="164" y="744"/>
                    <a:pt x="241" y="744"/>
                  </a:cubicBezTo>
                  <a:cubicBezTo>
                    <a:pt x="318" y="744"/>
                    <a:pt x="394" y="740"/>
                    <a:pt x="469" y="732"/>
                  </a:cubicBezTo>
                  <a:lnTo>
                    <a:pt x="1722" y="682"/>
                  </a:lnTo>
                  <a:cubicBezTo>
                    <a:pt x="2775" y="615"/>
                    <a:pt x="4228" y="548"/>
                    <a:pt x="5832" y="448"/>
                  </a:cubicBezTo>
                  <a:cubicBezTo>
                    <a:pt x="7453" y="348"/>
                    <a:pt x="8907" y="247"/>
                    <a:pt x="9959" y="164"/>
                  </a:cubicBezTo>
                  <a:lnTo>
                    <a:pt x="11212" y="64"/>
                  </a:lnTo>
                  <a:cubicBezTo>
                    <a:pt x="11363" y="64"/>
                    <a:pt x="11513" y="30"/>
                    <a:pt x="11663" y="13"/>
                  </a:cubicBezTo>
                  <a:cubicBezTo>
                    <a:pt x="11588" y="5"/>
                    <a:pt x="11513" y="1"/>
                    <a:pt x="114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13;p58">
              <a:extLst>
                <a:ext uri="{FF2B5EF4-FFF2-40B4-BE49-F238E27FC236}">
                  <a16:creationId xmlns:a16="http://schemas.microsoft.com/office/drawing/2014/main" id="{6D72B51B-1FE3-49C9-AC3E-FD86E0EE3BA3}"/>
                </a:ext>
              </a:extLst>
            </p:cNvPr>
            <p:cNvSpPr/>
            <p:nvPr/>
          </p:nvSpPr>
          <p:spPr>
            <a:xfrm>
              <a:off x="1652455" y="1915450"/>
              <a:ext cx="373831" cy="23461"/>
            </a:xfrm>
            <a:custGeom>
              <a:avLst/>
              <a:gdLst/>
              <a:ahLst/>
              <a:cxnLst/>
              <a:rect l="l" t="t" r="r" b="b"/>
              <a:pathLst>
                <a:path w="11664" h="732" extrusionOk="0">
                  <a:moveTo>
                    <a:pt x="11196" y="0"/>
                  </a:moveTo>
                  <a:lnTo>
                    <a:pt x="9943" y="67"/>
                  </a:lnTo>
                  <a:cubicBezTo>
                    <a:pt x="8890" y="117"/>
                    <a:pt x="7436" y="201"/>
                    <a:pt x="5832" y="301"/>
                  </a:cubicBezTo>
                  <a:cubicBezTo>
                    <a:pt x="4212" y="401"/>
                    <a:pt x="2758" y="485"/>
                    <a:pt x="1705" y="568"/>
                  </a:cubicBezTo>
                  <a:lnTo>
                    <a:pt x="469" y="669"/>
                  </a:lnTo>
                  <a:cubicBezTo>
                    <a:pt x="302" y="669"/>
                    <a:pt x="151" y="702"/>
                    <a:pt x="1" y="719"/>
                  </a:cubicBezTo>
                  <a:cubicBezTo>
                    <a:pt x="76" y="727"/>
                    <a:pt x="156" y="731"/>
                    <a:pt x="235" y="731"/>
                  </a:cubicBezTo>
                  <a:cubicBezTo>
                    <a:pt x="314" y="731"/>
                    <a:pt x="394" y="727"/>
                    <a:pt x="469" y="719"/>
                  </a:cubicBezTo>
                  <a:lnTo>
                    <a:pt x="1722" y="669"/>
                  </a:lnTo>
                  <a:cubicBezTo>
                    <a:pt x="2775" y="618"/>
                    <a:pt x="4228" y="535"/>
                    <a:pt x="5832" y="435"/>
                  </a:cubicBezTo>
                  <a:cubicBezTo>
                    <a:pt x="7453" y="334"/>
                    <a:pt x="8907" y="234"/>
                    <a:pt x="9959" y="167"/>
                  </a:cubicBezTo>
                  <a:lnTo>
                    <a:pt x="11212" y="67"/>
                  </a:lnTo>
                  <a:cubicBezTo>
                    <a:pt x="11363" y="50"/>
                    <a:pt x="11513" y="34"/>
                    <a:pt x="116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14;p58">
              <a:extLst>
                <a:ext uri="{FF2B5EF4-FFF2-40B4-BE49-F238E27FC236}">
                  <a16:creationId xmlns:a16="http://schemas.microsoft.com/office/drawing/2014/main" id="{D0026546-2887-4E31-93D7-D7C0C9003134}"/>
                </a:ext>
              </a:extLst>
            </p:cNvPr>
            <p:cNvSpPr/>
            <p:nvPr/>
          </p:nvSpPr>
          <p:spPr>
            <a:xfrm>
              <a:off x="1673351" y="1995351"/>
              <a:ext cx="373286" cy="23877"/>
            </a:xfrm>
            <a:custGeom>
              <a:avLst/>
              <a:gdLst/>
              <a:ahLst/>
              <a:cxnLst/>
              <a:rect l="l" t="t" r="r" b="b"/>
              <a:pathLst>
                <a:path w="11647" h="745" extrusionOk="0">
                  <a:moveTo>
                    <a:pt x="11421" y="1"/>
                  </a:moveTo>
                  <a:cubicBezTo>
                    <a:pt x="11346" y="1"/>
                    <a:pt x="11271" y="5"/>
                    <a:pt x="11195" y="14"/>
                  </a:cubicBezTo>
                  <a:lnTo>
                    <a:pt x="9942" y="64"/>
                  </a:lnTo>
                  <a:cubicBezTo>
                    <a:pt x="8890" y="114"/>
                    <a:pt x="7436" y="197"/>
                    <a:pt x="5815" y="298"/>
                  </a:cubicBezTo>
                  <a:cubicBezTo>
                    <a:pt x="4211" y="398"/>
                    <a:pt x="2757" y="498"/>
                    <a:pt x="1705" y="582"/>
                  </a:cubicBezTo>
                  <a:lnTo>
                    <a:pt x="452" y="682"/>
                  </a:lnTo>
                  <a:cubicBezTo>
                    <a:pt x="301" y="682"/>
                    <a:pt x="151" y="699"/>
                    <a:pt x="1" y="732"/>
                  </a:cubicBezTo>
                  <a:cubicBezTo>
                    <a:pt x="76" y="740"/>
                    <a:pt x="151" y="745"/>
                    <a:pt x="226" y="745"/>
                  </a:cubicBezTo>
                  <a:cubicBezTo>
                    <a:pt x="301" y="745"/>
                    <a:pt x="377" y="740"/>
                    <a:pt x="452" y="732"/>
                  </a:cubicBezTo>
                  <a:lnTo>
                    <a:pt x="1705" y="682"/>
                  </a:lnTo>
                  <a:cubicBezTo>
                    <a:pt x="2757" y="632"/>
                    <a:pt x="4228" y="548"/>
                    <a:pt x="5832" y="448"/>
                  </a:cubicBezTo>
                  <a:cubicBezTo>
                    <a:pt x="7436" y="348"/>
                    <a:pt x="8890" y="247"/>
                    <a:pt x="9942" y="164"/>
                  </a:cubicBezTo>
                  <a:lnTo>
                    <a:pt x="11195" y="64"/>
                  </a:lnTo>
                  <a:cubicBezTo>
                    <a:pt x="11346" y="64"/>
                    <a:pt x="11496" y="47"/>
                    <a:pt x="11646" y="14"/>
                  </a:cubicBezTo>
                  <a:cubicBezTo>
                    <a:pt x="11571" y="5"/>
                    <a:pt x="11496" y="1"/>
                    <a:pt x="114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3215;p58">
            <a:extLst>
              <a:ext uri="{FF2B5EF4-FFF2-40B4-BE49-F238E27FC236}">
                <a16:creationId xmlns:a16="http://schemas.microsoft.com/office/drawing/2014/main" id="{68814CC0-2619-44E5-81CA-37A60D128B07}"/>
              </a:ext>
            </a:extLst>
          </p:cNvPr>
          <p:cNvSpPr/>
          <p:nvPr/>
        </p:nvSpPr>
        <p:spPr>
          <a:xfrm>
            <a:off x="4894078" y="2610645"/>
            <a:ext cx="515172" cy="515204"/>
          </a:xfrm>
          <a:custGeom>
            <a:avLst/>
            <a:gdLst/>
            <a:ahLst/>
            <a:cxnLst/>
            <a:rect l="l" t="t" r="r" b="b"/>
            <a:pathLst>
              <a:path w="16074" h="16075" extrusionOk="0">
                <a:moveTo>
                  <a:pt x="2657" y="3994"/>
                </a:moveTo>
                <a:cubicBezTo>
                  <a:pt x="3008" y="3526"/>
                  <a:pt x="3425" y="3092"/>
                  <a:pt x="3893" y="2724"/>
                </a:cubicBezTo>
                <a:lnTo>
                  <a:pt x="3592" y="1103"/>
                </a:lnTo>
                <a:lnTo>
                  <a:pt x="6115" y="34"/>
                </a:lnTo>
                <a:lnTo>
                  <a:pt x="7085" y="1371"/>
                </a:lnTo>
                <a:cubicBezTo>
                  <a:pt x="7669" y="1287"/>
                  <a:pt x="8271" y="1270"/>
                  <a:pt x="8856" y="1354"/>
                </a:cubicBezTo>
                <a:lnTo>
                  <a:pt x="9808" y="1"/>
                </a:lnTo>
                <a:lnTo>
                  <a:pt x="12331" y="1020"/>
                </a:lnTo>
                <a:lnTo>
                  <a:pt x="12080" y="2641"/>
                </a:lnTo>
                <a:cubicBezTo>
                  <a:pt x="12548" y="2991"/>
                  <a:pt x="12983" y="3426"/>
                  <a:pt x="13350" y="3894"/>
                </a:cubicBezTo>
                <a:lnTo>
                  <a:pt x="14971" y="3593"/>
                </a:lnTo>
                <a:lnTo>
                  <a:pt x="16040" y="6099"/>
                </a:lnTo>
                <a:lnTo>
                  <a:pt x="14704" y="7068"/>
                </a:lnTo>
                <a:cubicBezTo>
                  <a:pt x="14787" y="7670"/>
                  <a:pt x="14804" y="8255"/>
                  <a:pt x="14720" y="8856"/>
                </a:cubicBezTo>
                <a:lnTo>
                  <a:pt x="16074" y="9792"/>
                </a:lnTo>
                <a:lnTo>
                  <a:pt x="15055" y="12331"/>
                </a:lnTo>
                <a:lnTo>
                  <a:pt x="13434" y="12064"/>
                </a:lnTo>
                <a:cubicBezTo>
                  <a:pt x="13083" y="12549"/>
                  <a:pt x="12649" y="12966"/>
                  <a:pt x="12181" y="13334"/>
                </a:cubicBezTo>
                <a:lnTo>
                  <a:pt x="12481" y="14971"/>
                </a:lnTo>
                <a:lnTo>
                  <a:pt x="9975" y="16041"/>
                </a:lnTo>
                <a:lnTo>
                  <a:pt x="9006" y="14704"/>
                </a:lnTo>
                <a:cubicBezTo>
                  <a:pt x="8405" y="14788"/>
                  <a:pt x="7820" y="14788"/>
                  <a:pt x="7218" y="14721"/>
                </a:cubicBezTo>
                <a:lnTo>
                  <a:pt x="6283" y="16074"/>
                </a:lnTo>
                <a:lnTo>
                  <a:pt x="3743" y="15055"/>
                </a:lnTo>
                <a:lnTo>
                  <a:pt x="4010" y="13418"/>
                </a:lnTo>
                <a:cubicBezTo>
                  <a:pt x="3526" y="13067"/>
                  <a:pt x="3108" y="12649"/>
                  <a:pt x="2740" y="12181"/>
                </a:cubicBezTo>
                <a:lnTo>
                  <a:pt x="1103" y="12482"/>
                </a:lnTo>
                <a:lnTo>
                  <a:pt x="34" y="9959"/>
                </a:lnTo>
                <a:lnTo>
                  <a:pt x="1387" y="8990"/>
                </a:lnTo>
                <a:cubicBezTo>
                  <a:pt x="1287" y="8405"/>
                  <a:pt x="1287" y="7803"/>
                  <a:pt x="1354" y="7219"/>
                </a:cubicBezTo>
                <a:lnTo>
                  <a:pt x="0" y="6266"/>
                </a:lnTo>
                <a:lnTo>
                  <a:pt x="1019" y="3743"/>
                </a:lnTo>
                <a:close/>
                <a:moveTo>
                  <a:pt x="5364" y="6818"/>
                </a:moveTo>
                <a:cubicBezTo>
                  <a:pt x="4395" y="9240"/>
                  <a:pt x="6834" y="11646"/>
                  <a:pt x="9240" y="10610"/>
                </a:cubicBezTo>
                <a:cubicBezTo>
                  <a:pt x="11646" y="9591"/>
                  <a:pt x="11596" y="6166"/>
                  <a:pt x="9173" y="5197"/>
                </a:cubicBezTo>
                <a:cubicBezTo>
                  <a:pt x="7686" y="4595"/>
                  <a:pt x="5965" y="5331"/>
                  <a:pt x="5364" y="68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16;p58">
            <a:extLst>
              <a:ext uri="{FF2B5EF4-FFF2-40B4-BE49-F238E27FC236}">
                <a16:creationId xmlns:a16="http://schemas.microsoft.com/office/drawing/2014/main" id="{27B9C687-7360-4D8E-B8B9-D0AA4D00361E}"/>
              </a:ext>
            </a:extLst>
          </p:cNvPr>
          <p:cNvSpPr/>
          <p:nvPr/>
        </p:nvSpPr>
        <p:spPr>
          <a:xfrm>
            <a:off x="2331234" y="2593169"/>
            <a:ext cx="1908602" cy="455321"/>
          </a:xfrm>
          <a:custGeom>
            <a:avLst/>
            <a:gdLst/>
            <a:ahLst/>
            <a:cxnLst/>
            <a:rect l="l" t="t" r="r" b="b"/>
            <a:pathLst>
              <a:path w="46300" h="13508" extrusionOk="0">
                <a:moveTo>
                  <a:pt x="220" y="1"/>
                </a:moveTo>
                <a:cubicBezTo>
                  <a:pt x="134" y="1"/>
                  <a:pt x="88" y="13"/>
                  <a:pt x="84" y="37"/>
                </a:cubicBezTo>
                <a:cubicBezTo>
                  <a:pt x="1" y="422"/>
                  <a:pt x="10260" y="3747"/>
                  <a:pt x="22992" y="7456"/>
                </a:cubicBezTo>
                <a:cubicBezTo>
                  <a:pt x="34926" y="10928"/>
                  <a:pt x="44796" y="13508"/>
                  <a:pt x="46076" y="13508"/>
                </a:cubicBezTo>
                <a:cubicBezTo>
                  <a:pt x="46164" y="13508"/>
                  <a:pt x="46211" y="13496"/>
                  <a:pt x="46216" y="13471"/>
                </a:cubicBezTo>
                <a:cubicBezTo>
                  <a:pt x="46300" y="13087"/>
                  <a:pt x="36024" y="9762"/>
                  <a:pt x="23292" y="6069"/>
                </a:cubicBezTo>
                <a:cubicBezTo>
                  <a:pt x="11354" y="2595"/>
                  <a:pt x="1481" y="1"/>
                  <a:pt x="2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17;p58">
            <a:extLst>
              <a:ext uri="{FF2B5EF4-FFF2-40B4-BE49-F238E27FC236}">
                <a16:creationId xmlns:a16="http://schemas.microsoft.com/office/drawing/2014/main" id="{4A5D8D25-77D5-4C1B-BC12-7053C7B70432}"/>
              </a:ext>
            </a:extLst>
          </p:cNvPr>
          <p:cNvSpPr/>
          <p:nvPr/>
        </p:nvSpPr>
        <p:spPr>
          <a:xfrm>
            <a:off x="4888864" y="2787374"/>
            <a:ext cx="1908610" cy="580906"/>
          </a:xfrm>
          <a:custGeom>
            <a:avLst/>
            <a:gdLst/>
            <a:ahLst/>
            <a:cxnLst/>
            <a:rect l="l" t="t" r="r" b="b"/>
            <a:pathLst>
              <a:path w="59551" h="18125" extrusionOk="0">
                <a:moveTo>
                  <a:pt x="59401" y="0"/>
                </a:moveTo>
                <a:cubicBezTo>
                  <a:pt x="58257" y="0"/>
                  <a:pt x="45342" y="3663"/>
                  <a:pt x="29658" y="8427"/>
                </a:cubicBezTo>
                <a:cubicBezTo>
                  <a:pt x="13251" y="13440"/>
                  <a:pt x="1" y="17768"/>
                  <a:pt x="68" y="18102"/>
                </a:cubicBezTo>
                <a:cubicBezTo>
                  <a:pt x="71" y="18117"/>
                  <a:pt x="100" y="18124"/>
                  <a:pt x="152" y="18124"/>
                </a:cubicBezTo>
                <a:cubicBezTo>
                  <a:pt x="1309" y="18124"/>
                  <a:pt x="14210" y="14461"/>
                  <a:pt x="29909" y="9681"/>
                </a:cubicBezTo>
                <a:cubicBezTo>
                  <a:pt x="46317" y="4685"/>
                  <a:pt x="59550" y="357"/>
                  <a:pt x="59483" y="23"/>
                </a:cubicBezTo>
                <a:cubicBezTo>
                  <a:pt x="59480" y="8"/>
                  <a:pt x="59453" y="0"/>
                  <a:pt x="59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18;p58">
            <a:extLst>
              <a:ext uri="{FF2B5EF4-FFF2-40B4-BE49-F238E27FC236}">
                <a16:creationId xmlns:a16="http://schemas.microsoft.com/office/drawing/2014/main" id="{A389D6F1-C29F-463B-B1D3-150C46BAB757}"/>
              </a:ext>
            </a:extLst>
          </p:cNvPr>
          <p:cNvSpPr/>
          <p:nvPr/>
        </p:nvSpPr>
        <p:spPr>
          <a:xfrm>
            <a:off x="1484874" y="2171712"/>
            <a:ext cx="1093001" cy="1036401"/>
          </a:xfrm>
          <a:custGeom>
            <a:avLst/>
            <a:gdLst/>
            <a:ahLst/>
            <a:cxnLst/>
            <a:rect l="l" t="t" r="r" b="b"/>
            <a:pathLst>
              <a:path w="34103" h="32337" extrusionOk="0">
                <a:moveTo>
                  <a:pt x="16706" y="0"/>
                </a:moveTo>
                <a:cubicBezTo>
                  <a:pt x="16363" y="0"/>
                  <a:pt x="16018" y="11"/>
                  <a:pt x="15673" y="33"/>
                </a:cubicBezTo>
                <a:cubicBezTo>
                  <a:pt x="6767" y="601"/>
                  <a:pt x="0" y="8271"/>
                  <a:pt x="568" y="17193"/>
                </a:cubicBezTo>
                <a:cubicBezTo>
                  <a:pt x="969" y="23709"/>
                  <a:pt x="5280" y="29357"/>
                  <a:pt x="11462" y="31462"/>
                </a:cubicBezTo>
                <a:cubicBezTo>
                  <a:pt x="13178" y="32051"/>
                  <a:pt x="14947" y="32336"/>
                  <a:pt x="16699" y="32336"/>
                </a:cubicBezTo>
                <a:cubicBezTo>
                  <a:pt x="21259" y="32336"/>
                  <a:pt x="25708" y="30404"/>
                  <a:pt x="28822" y="26867"/>
                </a:cubicBezTo>
                <a:cubicBezTo>
                  <a:pt x="33150" y="21955"/>
                  <a:pt x="34102" y="14921"/>
                  <a:pt x="31212" y="9056"/>
                </a:cubicBezTo>
                <a:cubicBezTo>
                  <a:pt x="28490" y="3501"/>
                  <a:pt x="22845" y="0"/>
                  <a:pt x="167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3219;p58">
            <a:extLst>
              <a:ext uri="{FF2B5EF4-FFF2-40B4-BE49-F238E27FC236}">
                <a16:creationId xmlns:a16="http://schemas.microsoft.com/office/drawing/2014/main" id="{3F47117F-0E4E-4665-8FD8-E8EA1B059F2C}"/>
              </a:ext>
            </a:extLst>
          </p:cNvPr>
          <p:cNvGrpSpPr/>
          <p:nvPr/>
        </p:nvGrpSpPr>
        <p:grpSpPr>
          <a:xfrm flipH="1">
            <a:off x="1532077" y="1790349"/>
            <a:ext cx="1174857" cy="1417764"/>
            <a:chOff x="3916200" y="1687420"/>
            <a:chExt cx="1174857" cy="1417764"/>
          </a:xfrm>
        </p:grpSpPr>
        <p:sp>
          <p:nvSpPr>
            <p:cNvPr id="27" name="Google Shape;3220;p58">
              <a:extLst>
                <a:ext uri="{FF2B5EF4-FFF2-40B4-BE49-F238E27FC236}">
                  <a16:creationId xmlns:a16="http://schemas.microsoft.com/office/drawing/2014/main" id="{2FDB6DBD-7D5E-4B7B-9228-1AEE5907EFB2}"/>
                </a:ext>
              </a:extLst>
            </p:cNvPr>
            <p:cNvSpPr/>
            <p:nvPr/>
          </p:nvSpPr>
          <p:spPr>
            <a:xfrm>
              <a:off x="4986285" y="2082724"/>
              <a:ext cx="39646" cy="209960"/>
            </a:xfrm>
            <a:custGeom>
              <a:avLst/>
              <a:gdLst/>
              <a:ahLst/>
              <a:cxnLst/>
              <a:rect l="l" t="t" r="r" b="b"/>
              <a:pathLst>
                <a:path w="1237" h="6551" extrusionOk="0">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21;p58">
              <a:extLst>
                <a:ext uri="{FF2B5EF4-FFF2-40B4-BE49-F238E27FC236}">
                  <a16:creationId xmlns:a16="http://schemas.microsoft.com/office/drawing/2014/main" id="{79CC399D-D699-4DA0-AC35-8CBC3D7196DA}"/>
                </a:ext>
              </a:extLst>
            </p:cNvPr>
            <p:cNvSpPr/>
            <p:nvPr/>
          </p:nvSpPr>
          <p:spPr>
            <a:xfrm>
              <a:off x="4124653" y="2692668"/>
              <a:ext cx="4295" cy="93201"/>
            </a:xfrm>
            <a:custGeom>
              <a:avLst/>
              <a:gdLst/>
              <a:ahLst/>
              <a:cxnLst/>
              <a:rect l="l" t="t" r="r" b="b"/>
              <a:pathLst>
                <a:path w="134" h="2908" extrusionOk="0">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22;p58">
              <a:extLst>
                <a:ext uri="{FF2B5EF4-FFF2-40B4-BE49-F238E27FC236}">
                  <a16:creationId xmlns:a16="http://schemas.microsoft.com/office/drawing/2014/main" id="{D2EF5E5A-6EB5-4D62-BA48-A3FF1805AC72}"/>
                </a:ext>
              </a:extLst>
            </p:cNvPr>
            <p:cNvSpPr/>
            <p:nvPr/>
          </p:nvSpPr>
          <p:spPr>
            <a:xfrm>
              <a:off x="4124653" y="2506297"/>
              <a:ext cx="4295" cy="93233"/>
            </a:xfrm>
            <a:custGeom>
              <a:avLst/>
              <a:gdLst/>
              <a:ahLst/>
              <a:cxnLst/>
              <a:rect l="l" t="t" r="r" b="b"/>
              <a:pathLst>
                <a:path w="134" h="2909" extrusionOk="0">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23;p58">
              <a:extLst>
                <a:ext uri="{FF2B5EF4-FFF2-40B4-BE49-F238E27FC236}">
                  <a16:creationId xmlns:a16="http://schemas.microsoft.com/office/drawing/2014/main" id="{C7B612E2-1F8E-45C4-AA70-77D0B1DDDBFD}"/>
                </a:ext>
              </a:extLst>
            </p:cNvPr>
            <p:cNvSpPr/>
            <p:nvPr/>
          </p:nvSpPr>
          <p:spPr>
            <a:xfrm>
              <a:off x="4716905" y="1872797"/>
              <a:ext cx="209415" cy="418797"/>
            </a:xfrm>
            <a:custGeom>
              <a:avLst/>
              <a:gdLst/>
              <a:ahLst/>
              <a:cxnLst/>
              <a:rect l="l" t="t" r="r" b="b"/>
              <a:pathLst>
                <a:path w="6534" h="13067" extrusionOk="0">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24;p58">
              <a:extLst>
                <a:ext uri="{FF2B5EF4-FFF2-40B4-BE49-F238E27FC236}">
                  <a16:creationId xmlns:a16="http://schemas.microsoft.com/office/drawing/2014/main" id="{B65F067E-7C2E-4755-A0CA-A3C76B152528}"/>
                </a:ext>
              </a:extLst>
            </p:cNvPr>
            <p:cNvSpPr/>
            <p:nvPr/>
          </p:nvSpPr>
          <p:spPr>
            <a:xfrm>
              <a:off x="4285288" y="1797287"/>
              <a:ext cx="392580" cy="581515"/>
            </a:xfrm>
            <a:custGeom>
              <a:avLst/>
              <a:gdLst/>
              <a:ahLst/>
              <a:cxnLst/>
              <a:rect l="l" t="t" r="r" b="b"/>
              <a:pathLst>
                <a:path w="12249" h="18144" extrusionOk="0">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25;p58">
              <a:extLst>
                <a:ext uri="{FF2B5EF4-FFF2-40B4-BE49-F238E27FC236}">
                  <a16:creationId xmlns:a16="http://schemas.microsoft.com/office/drawing/2014/main" id="{41591573-9787-4F44-8183-B1608C166830}"/>
                </a:ext>
              </a:extLst>
            </p:cNvPr>
            <p:cNvSpPr/>
            <p:nvPr/>
          </p:nvSpPr>
          <p:spPr>
            <a:xfrm>
              <a:off x="4427205" y="1709470"/>
              <a:ext cx="624975" cy="780994"/>
            </a:xfrm>
            <a:custGeom>
              <a:avLst/>
              <a:gdLst/>
              <a:ahLst/>
              <a:cxnLst/>
              <a:rect l="l" t="t" r="r" b="b"/>
              <a:pathLst>
                <a:path w="19500" h="24368" extrusionOk="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26;p58">
              <a:extLst>
                <a:ext uri="{FF2B5EF4-FFF2-40B4-BE49-F238E27FC236}">
                  <a16:creationId xmlns:a16="http://schemas.microsoft.com/office/drawing/2014/main" id="{FA693FE3-1B08-4ABA-9CB5-5B0F959CF24F}"/>
                </a:ext>
              </a:extLst>
            </p:cNvPr>
            <p:cNvSpPr/>
            <p:nvPr/>
          </p:nvSpPr>
          <p:spPr>
            <a:xfrm>
              <a:off x="4126800" y="2210155"/>
              <a:ext cx="947879" cy="895028"/>
            </a:xfrm>
            <a:custGeom>
              <a:avLst/>
              <a:gdLst/>
              <a:ahLst/>
              <a:cxnLst/>
              <a:rect l="l" t="t" r="r" b="b"/>
              <a:pathLst>
                <a:path w="29575" h="27926" extrusionOk="0">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rgbClr val="F49D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7;p58">
              <a:extLst>
                <a:ext uri="{FF2B5EF4-FFF2-40B4-BE49-F238E27FC236}">
                  <a16:creationId xmlns:a16="http://schemas.microsoft.com/office/drawing/2014/main" id="{6C51BC5F-4FAE-45A9-9E4E-9EEDC304172C}"/>
                </a:ext>
              </a:extLst>
            </p:cNvPr>
            <p:cNvSpPr/>
            <p:nvPr/>
          </p:nvSpPr>
          <p:spPr>
            <a:xfrm>
              <a:off x="4260673" y="2329670"/>
              <a:ext cx="683338" cy="220504"/>
            </a:xfrm>
            <a:custGeom>
              <a:avLst/>
              <a:gdLst/>
              <a:ahLst/>
              <a:cxnLst/>
              <a:rect l="l" t="t" r="r" b="b"/>
              <a:pathLst>
                <a:path w="21321" h="6880" extrusionOk="0">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28;p58">
              <a:extLst>
                <a:ext uri="{FF2B5EF4-FFF2-40B4-BE49-F238E27FC236}">
                  <a16:creationId xmlns:a16="http://schemas.microsoft.com/office/drawing/2014/main" id="{6F7D14AD-BD68-4749-9151-5D5AA61EE0D4}"/>
                </a:ext>
              </a:extLst>
            </p:cNvPr>
            <p:cNvSpPr/>
            <p:nvPr/>
          </p:nvSpPr>
          <p:spPr>
            <a:xfrm>
              <a:off x="4815459" y="2600011"/>
              <a:ext cx="222267" cy="131790"/>
            </a:xfrm>
            <a:custGeom>
              <a:avLst/>
              <a:gdLst/>
              <a:ahLst/>
              <a:cxnLst/>
              <a:rect l="l" t="t" r="r" b="b"/>
              <a:pathLst>
                <a:path w="6935" h="4112" extrusionOk="0">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29;p58">
              <a:extLst>
                <a:ext uri="{FF2B5EF4-FFF2-40B4-BE49-F238E27FC236}">
                  <a16:creationId xmlns:a16="http://schemas.microsoft.com/office/drawing/2014/main" id="{0AF1494D-9EB3-41CE-941B-F23C40A2EF4D}"/>
                </a:ext>
              </a:extLst>
            </p:cNvPr>
            <p:cNvSpPr/>
            <p:nvPr/>
          </p:nvSpPr>
          <p:spPr>
            <a:xfrm>
              <a:off x="4419160" y="2658823"/>
              <a:ext cx="373831" cy="136757"/>
            </a:xfrm>
            <a:custGeom>
              <a:avLst/>
              <a:gdLst/>
              <a:ahLst/>
              <a:cxnLst/>
              <a:rect l="l" t="t" r="r" b="b"/>
              <a:pathLst>
                <a:path w="11664" h="4267" extrusionOk="0">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30;p58">
              <a:extLst>
                <a:ext uri="{FF2B5EF4-FFF2-40B4-BE49-F238E27FC236}">
                  <a16:creationId xmlns:a16="http://schemas.microsoft.com/office/drawing/2014/main" id="{A768B66E-3ADB-479D-A8B0-C28CFE2BFB95}"/>
                </a:ext>
              </a:extLst>
            </p:cNvPr>
            <p:cNvSpPr/>
            <p:nvPr/>
          </p:nvSpPr>
          <p:spPr>
            <a:xfrm>
              <a:off x="3916200" y="2016285"/>
              <a:ext cx="344505" cy="795000"/>
            </a:xfrm>
            <a:custGeom>
              <a:avLst/>
              <a:gdLst/>
              <a:ahLst/>
              <a:cxnLst/>
              <a:rect l="l" t="t" r="r" b="b"/>
              <a:pathLst>
                <a:path w="10749" h="24805" extrusionOk="0">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31;p58">
              <a:extLst>
                <a:ext uri="{FF2B5EF4-FFF2-40B4-BE49-F238E27FC236}">
                  <a16:creationId xmlns:a16="http://schemas.microsoft.com/office/drawing/2014/main" id="{EA826C9A-4987-4914-8860-D1BEB6718452}"/>
                </a:ext>
              </a:extLst>
            </p:cNvPr>
            <p:cNvSpPr/>
            <p:nvPr/>
          </p:nvSpPr>
          <p:spPr>
            <a:xfrm>
              <a:off x="4419705" y="1741007"/>
              <a:ext cx="312231" cy="617604"/>
            </a:xfrm>
            <a:custGeom>
              <a:avLst/>
              <a:gdLst/>
              <a:ahLst/>
              <a:cxnLst/>
              <a:rect l="l" t="t" r="r" b="b"/>
              <a:pathLst>
                <a:path w="9742" h="19270" extrusionOk="0">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32;p58">
              <a:extLst>
                <a:ext uri="{FF2B5EF4-FFF2-40B4-BE49-F238E27FC236}">
                  <a16:creationId xmlns:a16="http://schemas.microsoft.com/office/drawing/2014/main" id="{8E567A45-4205-427E-AC86-6E999E328549}"/>
                </a:ext>
              </a:extLst>
            </p:cNvPr>
            <p:cNvSpPr/>
            <p:nvPr/>
          </p:nvSpPr>
          <p:spPr>
            <a:xfrm>
              <a:off x="4460954" y="1898341"/>
              <a:ext cx="24134" cy="22723"/>
            </a:xfrm>
            <a:custGeom>
              <a:avLst/>
              <a:gdLst/>
              <a:ahLst/>
              <a:cxnLst/>
              <a:rect l="l" t="t" r="r" b="b"/>
              <a:pathLst>
                <a:path w="753" h="709" extrusionOk="0">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33;p58">
              <a:extLst>
                <a:ext uri="{FF2B5EF4-FFF2-40B4-BE49-F238E27FC236}">
                  <a16:creationId xmlns:a16="http://schemas.microsoft.com/office/drawing/2014/main" id="{5A3A9B63-C487-4475-9C4B-E1E74BD1B99A}"/>
                </a:ext>
              </a:extLst>
            </p:cNvPr>
            <p:cNvSpPr/>
            <p:nvPr/>
          </p:nvSpPr>
          <p:spPr>
            <a:xfrm>
              <a:off x="4441115" y="1882957"/>
              <a:ext cx="48235" cy="13140"/>
            </a:xfrm>
            <a:custGeom>
              <a:avLst/>
              <a:gdLst/>
              <a:ahLst/>
              <a:cxnLst/>
              <a:rect l="l" t="t" r="r" b="b"/>
              <a:pathLst>
                <a:path w="1505" h="410" extrusionOk="0">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34;p58">
              <a:extLst>
                <a:ext uri="{FF2B5EF4-FFF2-40B4-BE49-F238E27FC236}">
                  <a16:creationId xmlns:a16="http://schemas.microsoft.com/office/drawing/2014/main" id="{481C225B-471F-4BA4-AF7E-61A5C5D4BA16}"/>
                </a:ext>
              </a:extLst>
            </p:cNvPr>
            <p:cNvSpPr/>
            <p:nvPr/>
          </p:nvSpPr>
          <p:spPr>
            <a:xfrm>
              <a:off x="4592134" y="1902090"/>
              <a:ext cx="23589" cy="22723"/>
            </a:xfrm>
            <a:custGeom>
              <a:avLst/>
              <a:gdLst/>
              <a:ahLst/>
              <a:cxnLst/>
              <a:rect l="l" t="t" r="r" b="b"/>
              <a:pathLst>
                <a:path w="736" h="709" extrusionOk="0">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35;p58">
              <a:extLst>
                <a:ext uri="{FF2B5EF4-FFF2-40B4-BE49-F238E27FC236}">
                  <a16:creationId xmlns:a16="http://schemas.microsoft.com/office/drawing/2014/main" id="{6C6461C2-5182-44EA-AA39-68392D7269B3}"/>
                </a:ext>
              </a:extLst>
            </p:cNvPr>
            <p:cNvSpPr/>
            <p:nvPr/>
          </p:nvSpPr>
          <p:spPr>
            <a:xfrm>
              <a:off x="4574475" y="1889399"/>
              <a:ext cx="48235" cy="12596"/>
            </a:xfrm>
            <a:custGeom>
              <a:avLst/>
              <a:gdLst/>
              <a:ahLst/>
              <a:cxnLst/>
              <a:rect l="l" t="t" r="r" b="b"/>
              <a:pathLst>
                <a:path w="1505" h="393" extrusionOk="0">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36;p58">
              <a:extLst>
                <a:ext uri="{FF2B5EF4-FFF2-40B4-BE49-F238E27FC236}">
                  <a16:creationId xmlns:a16="http://schemas.microsoft.com/office/drawing/2014/main" id="{0A462F78-73BE-49AA-8C0E-4E31B7953C68}"/>
                </a:ext>
              </a:extLst>
            </p:cNvPr>
            <p:cNvSpPr/>
            <p:nvPr/>
          </p:nvSpPr>
          <p:spPr>
            <a:xfrm>
              <a:off x="4495215" y="1889399"/>
              <a:ext cx="41280" cy="106951"/>
            </a:xfrm>
            <a:custGeom>
              <a:avLst/>
              <a:gdLst/>
              <a:ahLst/>
              <a:cxnLst/>
              <a:rect l="l" t="t" r="r" b="b"/>
              <a:pathLst>
                <a:path w="1288" h="3337" extrusionOk="0">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37;p58">
              <a:extLst>
                <a:ext uri="{FF2B5EF4-FFF2-40B4-BE49-F238E27FC236}">
                  <a16:creationId xmlns:a16="http://schemas.microsoft.com/office/drawing/2014/main" id="{E114AD83-4A1F-4B3F-8984-8EE7C0592BD5}"/>
                </a:ext>
              </a:extLst>
            </p:cNvPr>
            <p:cNvSpPr/>
            <p:nvPr/>
          </p:nvSpPr>
          <p:spPr>
            <a:xfrm>
              <a:off x="4517169" y="2115383"/>
              <a:ext cx="124803" cy="54581"/>
            </a:xfrm>
            <a:custGeom>
              <a:avLst/>
              <a:gdLst/>
              <a:ahLst/>
              <a:cxnLst/>
              <a:rect l="l" t="t" r="r" b="b"/>
              <a:pathLst>
                <a:path w="3894" h="1703" extrusionOk="0">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38;p58">
              <a:extLst>
                <a:ext uri="{FF2B5EF4-FFF2-40B4-BE49-F238E27FC236}">
                  <a16:creationId xmlns:a16="http://schemas.microsoft.com/office/drawing/2014/main" id="{52E28A65-36C9-41D3-9BCF-430F3133C37B}"/>
                </a:ext>
              </a:extLst>
            </p:cNvPr>
            <p:cNvSpPr/>
            <p:nvPr/>
          </p:nvSpPr>
          <p:spPr>
            <a:xfrm>
              <a:off x="4524124" y="2005067"/>
              <a:ext cx="43941" cy="36441"/>
            </a:xfrm>
            <a:custGeom>
              <a:avLst/>
              <a:gdLst/>
              <a:ahLst/>
              <a:cxnLst/>
              <a:rect l="l" t="t" r="r" b="b"/>
              <a:pathLst>
                <a:path w="1371" h="1137" extrusionOk="0">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39;p58">
              <a:extLst>
                <a:ext uri="{FF2B5EF4-FFF2-40B4-BE49-F238E27FC236}">
                  <a16:creationId xmlns:a16="http://schemas.microsoft.com/office/drawing/2014/main" id="{57539A01-24B4-488A-A9A7-5983143A9469}"/>
                </a:ext>
              </a:extLst>
            </p:cNvPr>
            <p:cNvSpPr/>
            <p:nvPr/>
          </p:nvSpPr>
          <p:spPr>
            <a:xfrm>
              <a:off x="4426660" y="1687420"/>
              <a:ext cx="265662" cy="185602"/>
            </a:xfrm>
            <a:custGeom>
              <a:avLst/>
              <a:gdLst/>
              <a:ahLst/>
              <a:cxnLst/>
              <a:rect l="l" t="t" r="r" b="b"/>
              <a:pathLst>
                <a:path w="8289" h="5791" extrusionOk="0">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40;p58">
              <a:extLst>
                <a:ext uri="{FF2B5EF4-FFF2-40B4-BE49-F238E27FC236}">
                  <a16:creationId xmlns:a16="http://schemas.microsoft.com/office/drawing/2014/main" id="{3495434E-051D-4FFD-B53D-1B75813F3960}"/>
                </a:ext>
              </a:extLst>
            </p:cNvPr>
            <p:cNvSpPr/>
            <p:nvPr/>
          </p:nvSpPr>
          <p:spPr>
            <a:xfrm>
              <a:off x="4622133" y="1697964"/>
              <a:ext cx="178775" cy="325340"/>
            </a:xfrm>
            <a:custGeom>
              <a:avLst/>
              <a:gdLst/>
              <a:ahLst/>
              <a:cxnLst/>
              <a:rect l="l" t="t" r="r" b="b"/>
              <a:pathLst>
                <a:path w="5578" h="10151" extrusionOk="0">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41;p58">
              <a:extLst>
                <a:ext uri="{FF2B5EF4-FFF2-40B4-BE49-F238E27FC236}">
                  <a16:creationId xmlns:a16="http://schemas.microsoft.com/office/drawing/2014/main" id="{325CA2F7-3B0B-4EE9-8044-B699606D2D88}"/>
                </a:ext>
              </a:extLst>
            </p:cNvPr>
            <p:cNvSpPr/>
            <p:nvPr/>
          </p:nvSpPr>
          <p:spPr>
            <a:xfrm>
              <a:off x="4692291" y="1921224"/>
              <a:ext cx="59998" cy="90830"/>
            </a:xfrm>
            <a:custGeom>
              <a:avLst/>
              <a:gdLst/>
              <a:ahLst/>
              <a:cxnLst/>
              <a:rect l="l" t="t" r="r" b="b"/>
              <a:pathLst>
                <a:path w="1872" h="2834" extrusionOk="0">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42;p58">
              <a:extLst>
                <a:ext uri="{FF2B5EF4-FFF2-40B4-BE49-F238E27FC236}">
                  <a16:creationId xmlns:a16="http://schemas.microsoft.com/office/drawing/2014/main" id="{35B63FC9-3B9F-4BCE-AFBA-A833C9FA4FA4}"/>
                </a:ext>
              </a:extLst>
            </p:cNvPr>
            <p:cNvSpPr/>
            <p:nvPr/>
          </p:nvSpPr>
          <p:spPr>
            <a:xfrm>
              <a:off x="3981678" y="2445242"/>
              <a:ext cx="831665" cy="425239"/>
            </a:xfrm>
            <a:custGeom>
              <a:avLst/>
              <a:gdLst/>
              <a:ahLst/>
              <a:cxnLst/>
              <a:rect l="l" t="t" r="r" b="b"/>
              <a:pathLst>
                <a:path w="25949" h="13268" extrusionOk="0">
                  <a:moveTo>
                    <a:pt x="13918" y="1"/>
                  </a:moveTo>
                  <a:lnTo>
                    <a:pt x="0" y="101"/>
                  </a:lnTo>
                  <a:lnTo>
                    <a:pt x="3375" y="13268"/>
                  </a:lnTo>
                  <a:lnTo>
                    <a:pt x="25948" y="13268"/>
                  </a:lnTo>
                  <a:lnTo>
                    <a:pt x="25948" y="11948"/>
                  </a:lnTo>
                  <a:lnTo>
                    <a:pt x="16642" y="11948"/>
                  </a:lnTo>
                  <a:lnTo>
                    <a:pt x="13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43;p58">
              <a:extLst>
                <a:ext uri="{FF2B5EF4-FFF2-40B4-BE49-F238E27FC236}">
                  <a16:creationId xmlns:a16="http://schemas.microsoft.com/office/drawing/2014/main" id="{CB3D4183-D823-4AC1-899C-AA801D32F6B0}"/>
                </a:ext>
              </a:extLst>
            </p:cNvPr>
            <p:cNvSpPr/>
            <p:nvPr/>
          </p:nvSpPr>
          <p:spPr>
            <a:xfrm>
              <a:off x="4186221" y="2611069"/>
              <a:ext cx="69645" cy="75702"/>
            </a:xfrm>
            <a:custGeom>
              <a:avLst/>
              <a:gdLst/>
              <a:ahLst/>
              <a:cxnLst/>
              <a:rect l="l" t="t" r="r" b="b"/>
              <a:pathLst>
                <a:path w="2173" h="2362" extrusionOk="0">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44;p58">
              <a:extLst>
                <a:ext uri="{FF2B5EF4-FFF2-40B4-BE49-F238E27FC236}">
                  <a16:creationId xmlns:a16="http://schemas.microsoft.com/office/drawing/2014/main" id="{C464E572-B604-4847-B96E-99568B97EE06}"/>
                </a:ext>
              </a:extLst>
            </p:cNvPr>
            <p:cNvSpPr/>
            <p:nvPr/>
          </p:nvSpPr>
          <p:spPr>
            <a:xfrm>
              <a:off x="4302434" y="2737634"/>
              <a:ext cx="788622" cy="250599"/>
            </a:xfrm>
            <a:custGeom>
              <a:avLst/>
              <a:gdLst/>
              <a:ahLst/>
              <a:cxnLst/>
              <a:rect l="l" t="t" r="r" b="b"/>
              <a:pathLst>
                <a:path w="24606" h="7819" extrusionOk="0">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45;p58">
              <a:extLst>
                <a:ext uri="{FF2B5EF4-FFF2-40B4-BE49-F238E27FC236}">
                  <a16:creationId xmlns:a16="http://schemas.microsoft.com/office/drawing/2014/main" id="{597CB672-BD31-450E-88AC-81B5E823C335}"/>
                </a:ext>
              </a:extLst>
            </p:cNvPr>
            <p:cNvSpPr/>
            <p:nvPr/>
          </p:nvSpPr>
          <p:spPr>
            <a:xfrm>
              <a:off x="4700591" y="1934910"/>
              <a:ext cx="30832" cy="52113"/>
            </a:xfrm>
            <a:custGeom>
              <a:avLst/>
              <a:gdLst/>
              <a:ahLst/>
              <a:cxnLst/>
              <a:rect l="l" t="t" r="r" b="b"/>
              <a:pathLst>
                <a:path w="962" h="1626" extrusionOk="0">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3246;p58">
            <a:extLst>
              <a:ext uri="{FF2B5EF4-FFF2-40B4-BE49-F238E27FC236}">
                <a16:creationId xmlns:a16="http://schemas.microsoft.com/office/drawing/2014/main" id="{1E5A0276-FF48-44E7-846A-5552880CBE1E}"/>
              </a:ext>
            </a:extLst>
          </p:cNvPr>
          <p:cNvSpPr/>
          <p:nvPr/>
        </p:nvSpPr>
        <p:spPr>
          <a:xfrm>
            <a:off x="4076111" y="2625530"/>
            <a:ext cx="1102103" cy="1056560"/>
          </a:xfrm>
          <a:custGeom>
            <a:avLst/>
            <a:gdLst/>
            <a:ahLst/>
            <a:cxnLst/>
            <a:rect l="l" t="t" r="r" b="b"/>
            <a:pathLst>
              <a:path w="34387" h="32966" extrusionOk="0">
                <a:moveTo>
                  <a:pt x="16587" y="0"/>
                </a:moveTo>
                <a:cubicBezTo>
                  <a:pt x="7634" y="0"/>
                  <a:pt x="299" y="7168"/>
                  <a:pt x="118" y="16161"/>
                </a:cubicBezTo>
                <a:cubicBezTo>
                  <a:pt x="1" y="22827"/>
                  <a:pt x="3894" y="28909"/>
                  <a:pt x="10009" y="31583"/>
                </a:cubicBezTo>
                <a:cubicBezTo>
                  <a:pt x="12131" y="32513"/>
                  <a:pt x="14377" y="32966"/>
                  <a:pt x="16605" y="32966"/>
                </a:cubicBezTo>
                <a:cubicBezTo>
                  <a:pt x="20782" y="32966"/>
                  <a:pt x="24900" y="31376"/>
                  <a:pt x="28038" y="28358"/>
                </a:cubicBezTo>
                <a:cubicBezTo>
                  <a:pt x="32833" y="23746"/>
                  <a:pt x="34387" y="16679"/>
                  <a:pt x="31964" y="10463"/>
                </a:cubicBezTo>
                <a:cubicBezTo>
                  <a:pt x="29525" y="4264"/>
                  <a:pt x="23593" y="120"/>
                  <a:pt x="16926" y="4"/>
                </a:cubicBezTo>
                <a:cubicBezTo>
                  <a:pt x="16813" y="1"/>
                  <a:pt x="16700" y="0"/>
                  <a:pt x="165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78;p58">
            <a:extLst>
              <a:ext uri="{FF2B5EF4-FFF2-40B4-BE49-F238E27FC236}">
                <a16:creationId xmlns:a16="http://schemas.microsoft.com/office/drawing/2014/main" id="{1E4B3F08-B191-42CF-BC8E-7F3968DD93B7}"/>
              </a:ext>
            </a:extLst>
          </p:cNvPr>
          <p:cNvSpPr/>
          <p:nvPr/>
        </p:nvSpPr>
        <p:spPr>
          <a:xfrm>
            <a:off x="6620945" y="2084677"/>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3247;p58">
            <a:extLst>
              <a:ext uri="{FF2B5EF4-FFF2-40B4-BE49-F238E27FC236}">
                <a16:creationId xmlns:a16="http://schemas.microsoft.com/office/drawing/2014/main" id="{E8B3C4BF-5E37-47D8-B556-129DD456FFB6}"/>
              </a:ext>
            </a:extLst>
          </p:cNvPr>
          <p:cNvGrpSpPr/>
          <p:nvPr/>
        </p:nvGrpSpPr>
        <p:grpSpPr>
          <a:xfrm flipH="1">
            <a:off x="6573831" y="1857195"/>
            <a:ext cx="1123000" cy="1362990"/>
            <a:chOff x="1530438" y="1390423"/>
            <a:chExt cx="1123000" cy="1362990"/>
          </a:xfrm>
        </p:grpSpPr>
        <p:sp>
          <p:nvSpPr>
            <p:cNvPr id="55" name="Google Shape;3248;p58">
              <a:extLst>
                <a:ext uri="{FF2B5EF4-FFF2-40B4-BE49-F238E27FC236}">
                  <a16:creationId xmlns:a16="http://schemas.microsoft.com/office/drawing/2014/main" id="{57C99C16-45A9-44C3-B9FE-717AB0227B00}"/>
                </a:ext>
              </a:extLst>
            </p:cNvPr>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49;p58">
              <a:extLst>
                <a:ext uri="{FF2B5EF4-FFF2-40B4-BE49-F238E27FC236}">
                  <a16:creationId xmlns:a16="http://schemas.microsoft.com/office/drawing/2014/main" id="{6A094CEE-836F-4723-876A-6AB0B7C39567}"/>
                </a:ext>
              </a:extLst>
            </p:cNvPr>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FFBE9D">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50;p58">
              <a:extLst>
                <a:ext uri="{FF2B5EF4-FFF2-40B4-BE49-F238E27FC236}">
                  <a16:creationId xmlns:a16="http://schemas.microsoft.com/office/drawing/2014/main" id="{73808AA7-D163-41E9-A4E7-A67F37BE3D65}"/>
                </a:ext>
              </a:extLst>
            </p:cNvPr>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51;p58">
              <a:extLst>
                <a:ext uri="{FF2B5EF4-FFF2-40B4-BE49-F238E27FC236}">
                  <a16:creationId xmlns:a16="http://schemas.microsoft.com/office/drawing/2014/main" id="{B42D300F-B4A3-4DD0-A53C-8226A25D7D44}"/>
                </a:ext>
              </a:extLst>
            </p:cNvPr>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52;p58">
              <a:extLst>
                <a:ext uri="{FF2B5EF4-FFF2-40B4-BE49-F238E27FC236}">
                  <a16:creationId xmlns:a16="http://schemas.microsoft.com/office/drawing/2014/main" id="{69184041-69F6-4E80-9DDE-32E88056AAD4}"/>
                </a:ext>
              </a:extLst>
            </p:cNvPr>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53;p58">
              <a:extLst>
                <a:ext uri="{FF2B5EF4-FFF2-40B4-BE49-F238E27FC236}">
                  <a16:creationId xmlns:a16="http://schemas.microsoft.com/office/drawing/2014/main" id="{E04265BF-4902-4C70-959A-FD96A2B73E79}"/>
                </a:ext>
              </a:extLst>
            </p:cNvPr>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54;p58">
              <a:extLst>
                <a:ext uri="{FF2B5EF4-FFF2-40B4-BE49-F238E27FC236}">
                  <a16:creationId xmlns:a16="http://schemas.microsoft.com/office/drawing/2014/main" id="{1FD80F97-B406-415D-95CA-935D973BB1A5}"/>
                </a:ext>
              </a:extLst>
            </p:cNvPr>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55;p58">
              <a:extLst>
                <a:ext uri="{FF2B5EF4-FFF2-40B4-BE49-F238E27FC236}">
                  <a16:creationId xmlns:a16="http://schemas.microsoft.com/office/drawing/2014/main" id="{9E07EA6D-53BE-451A-BBBE-5244B700DACE}"/>
                </a:ext>
              </a:extLst>
            </p:cNvPr>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56;p58">
              <a:extLst>
                <a:ext uri="{FF2B5EF4-FFF2-40B4-BE49-F238E27FC236}">
                  <a16:creationId xmlns:a16="http://schemas.microsoft.com/office/drawing/2014/main" id="{3BC6015A-0527-4DA7-A0FA-69C31A1CA46A}"/>
                </a:ext>
              </a:extLst>
            </p:cNvPr>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57;p58">
              <a:extLst>
                <a:ext uri="{FF2B5EF4-FFF2-40B4-BE49-F238E27FC236}">
                  <a16:creationId xmlns:a16="http://schemas.microsoft.com/office/drawing/2014/main" id="{0264BA33-175D-48E2-9B3D-9646D63B3E8A}"/>
                </a:ext>
              </a:extLst>
            </p:cNvPr>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58;p58">
              <a:extLst>
                <a:ext uri="{FF2B5EF4-FFF2-40B4-BE49-F238E27FC236}">
                  <a16:creationId xmlns:a16="http://schemas.microsoft.com/office/drawing/2014/main" id="{DDAACD51-AB58-47DB-9509-DC7FE50C9A64}"/>
                </a:ext>
              </a:extLst>
            </p:cNvPr>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chemeClr val="dk2">
                <a:alpha val="32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59;p58">
              <a:extLst>
                <a:ext uri="{FF2B5EF4-FFF2-40B4-BE49-F238E27FC236}">
                  <a16:creationId xmlns:a16="http://schemas.microsoft.com/office/drawing/2014/main" id="{37F0B2DF-2F4E-455F-A39E-6D2F98185727}"/>
                </a:ext>
              </a:extLst>
            </p:cNvPr>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60;p58">
              <a:extLst>
                <a:ext uri="{FF2B5EF4-FFF2-40B4-BE49-F238E27FC236}">
                  <a16:creationId xmlns:a16="http://schemas.microsoft.com/office/drawing/2014/main" id="{031161F6-F72E-4C66-9A9A-2FB3F09335EA}"/>
                </a:ext>
              </a:extLst>
            </p:cNvPr>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61;p58">
              <a:extLst>
                <a:ext uri="{FF2B5EF4-FFF2-40B4-BE49-F238E27FC236}">
                  <a16:creationId xmlns:a16="http://schemas.microsoft.com/office/drawing/2014/main" id="{59575B54-D161-4126-9375-558EDA98A8C0}"/>
                </a:ext>
              </a:extLst>
            </p:cNvPr>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62;p58">
              <a:extLst>
                <a:ext uri="{FF2B5EF4-FFF2-40B4-BE49-F238E27FC236}">
                  <a16:creationId xmlns:a16="http://schemas.microsoft.com/office/drawing/2014/main" id="{4A425362-AC4C-4D54-B0F4-DD1E26346701}"/>
                </a:ext>
              </a:extLst>
            </p:cNvPr>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63;p58">
              <a:extLst>
                <a:ext uri="{FF2B5EF4-FFF2-40B4-BE49-F238E27FC236}">
                  <a16:creationId xmlns:a16="http://schemas.microsoft.com/office/drawing/2014/main" id="{23001AEE-A88D-4E92-B3E6-A88B8678AFCE}"/>
                </a:ext>
              </a:extLst>
            </p:cNvPr>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64;p58">
              <a:extLst>
                <a:ext uri="{FF2B5EF4-FFF2-40B4-BE49-F238E27FC236}">
                  <a16:creationId xmlns:a16="http://schemas.microsoft.com/office/drawing/2014/main" id="{6211659A-7E8D-4316-AA40-48207DE445A2}"/>
                </a:ext>
              </a:extLst>
            </p:cNvPr>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65;p58">
              <a:extLst>
                <a:ext uri="{FF2B5EF4-FFF2-40B4-BE49-F238E27FC236}">
                  <a16:creationId xmlns:a16="http://schemas.microsoft.com/office/drawing/2014/main" id="{549196D4-0694-4700-8692-1B11DD410E02}"/>
                </a:ext>
              </a:extLst>
            </p:cNvPr>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66;p58">
              <a:extLst>
                <a:ext uri="{FF2B5EF4-FFF2-40B4-BE49-F238E27FC236}">
                  <a16:creationId xmlns:a16="http://schemas.microsoft.com/office/drawing/2014/main" id="{4AC9F5CB-6883-44DC-B4B1-1ED4F62FCA00}"/>
                </a:ext>
              </a:extLst>
            </p:cNvPr>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67;p58">
              <a:extLst>
                <a:ext uri="{FF2B5EF4-FFF2-40B4-BE49-F238E27FC236}">
                  <a16:creationId xmlns:a16="http://schemas.microsoft.com/office/drawing/2014/main" id="{A14B7EBE-A781-43AA-8FBA-A36F20C311B2}"/>
                </a:ext>
              </a:extLst>
            </p:cNvPr>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68;p58">
              <a:extLst>
                <a:ext uri="{FF2B5EF4-FFF2-40B4-BE49-F238E27FC236}">
                  <a16:creationId xmlns:a16="http://schemas.microsoft.com/office/drawing/2014/main" id="{3D7FA37A-D7A8-4D27-9873-E3B85BA36265}"/>
                </a:ext>
              </a:extLst>
            </p:cNvPr>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chemeClr val="dk2">
                <a:alpha val="32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69;p58">
              <a:extLst>
                <a:ext uri="{FF2B5EF4-FFF2-40B4-BE49-F238E27FC236}">
                  <a16:creationId xmlns:a16="http://schemas.microsoft.com/office/drawing/2014/main" id="{9CB52D49-51F0-4147-9530-39A380611552}"/>
                </a:ext>
              </a:extLst>
            </p:cNvPr>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70;p58">
              <a:extLst>
                <a:ext uri="{FF2B5EF4-FFF2-40B4-BE49-F238E27FC236}">
                  <a16:creationId xmlns:a16="http://schemas.microsoft.com/office/drawing/2014/main" id="{0327512B-A1E5-4007-A55E-F5D62746171C}"/>
                </a:ext>
              </a:extLst>
            </p:cNvPr>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71;p58">
              <a:extLst>
                <a:ext uri="{FF2B5EF4-FFF2-40B4-BE49-F238E27FC236}">
                  <a16:creationId xmlns:a16="http://schemas.microsoft.com/office/drawing/2014/main" id="{11350C06-3D75-479C-B721-759BED346459}"/>
                </a:ext>
              </a:extLst>
            </p:cNvPr>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72;p58">
              <a:extLst>
                <a:ext uri="{FF2B5EF4-FFF2-40B4-BE49-F238E27FC236}">
                  <a16:creationId xmlns:a16="http://schemas.microsoft.com/office/drawing/2014/main" id="{61D49063-AAED-4379-9F91-02D22E2A211C}"/>
                </a:ext>
              </a:extLst>
            </p:cNvPr>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73;p58">
              <a:extLst>
                <a:ext uri="{FF2B5EF4-FFF2-40B4-BE49-F238E27FC236}">
                  <a16:creationId xmlns:a16="http://schemas.microsoft.com/office/drawing/2014/main" id="{C6815B10-D5B2-48F6-9D31-DB46BCEB4EAF}"/>
                </a:ext>
              </a:extLst>
            </p:cNvPr>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74;p58">
              <a:extLst>
                <a:ext uri="{FF2B5EF4-FFF2-40B4-BE49-F238E27FC236}">
                  <a16:creationId xmlns:a16="http://schemas.microsoft.com/office/drawing/2014/main" id="{E8B6121D-4EC2-49B7-B92A-E55AD292D6DE}"/>
                </a:ext>
              </a:extLst>
            </p:cNvPr>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75;p58">
              <a:extLst>
                <a:ext uri="{FF2B5EF4-FFF2-40B4-BE49-F238E27FC236}">
                  <a16:creationId xmlns:a16="http://schemas.microsoft.com/office/drawing/2014/main" id="{A1F6E7A2-ED69-427E-B93F-4820EE83F1C3}"/>
                </a:ext>
              </a:extLst>
            </p:cNvPr>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76;p58">
              <a:extLst>
                <a:ext uri="{FF2B5EF4-FFF2-40B4-BE49-F238E27FC236}">
                  <a16:creationId xmlns:a16="http://schemas.microsoft.com/office/drawing/2014/main" id="{14E62FA6-6CC5-4E4C-96C5-1AE8F13B7FC0}"/>
                </a:ext>
              </a:extLst>
            </p:cNvPr>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77;p58">
              <a:extLst>
                <a:ext uri="{FF2B5EF4-FFF2-40B4-BE49-F238E27FC236}">
                  <a16:creationId xmlns:a16="http://schemas.microsoft.com/office/drawing/2014/main" id="{9B730FD2-7BFC-4198-A8CB-7FC14F8DA776}"/>
                </a:ext>
              </a:extLst>
            </p:cNvPr>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3279;p58">
            <a:extLst>
              <a:ext uri="{FF2B5EF4-FFF2-40B4-BE49-F238E27FC236}">
                <a16:creationId xmlns:a16="http://schemas.microsoft.com/office/drawing/2014/main" id="{15F6314F-4BAD-4928-A743-45DAF9D835DA}"/>
              </a:ext>
            </a:extLst>
          </p:cNvPr>
          <p:cNvGrpSpPr/>
          <p:nvPr/>
        </p:nvGrpSpPr>
        <p:grpSpPr>
          <a:xfrm>
            <a:off x="3756325" y="2285939"/>
            <a:ext cx="1386996" cy="1394431"/>
            <a:chOff x="6397363" y="1227085"/>
            <a:chExt cx="1386996" cy="1394431"/>
          </a:xfrm>
        </p:grpSpPr>
        <p:sp>
          <p:nvSpPr>
            <p:cNvPr id="87" name="Google Shape;3280;p58">
              <a:extLst>
                <a:ext uri="{FF2B5EF4-FFF2-40B4-BE49-F238E27FC236}">
                  <a16:creationId xmlns:a16="http://schemas.microsoft.com/office/drawing/2014/main" id="{86E1CCF4-58BB-46C8-9932-7F1F06B1554B}"/>
                </a:ext>
              </a:extLst>
            </p:cNvPr>
            <p:cNvSpPr/>
            <p:nvPr/>
          </p:nvSpPr>
          <p:spPr>
            <a:xfrm>
              <a:off x="6560690" y="1778153"/>
              <a:ext cx="45575" cy="4038"/>
            </a:xfrm>
            <a:custGeom>
              <a:avLst/>
              <a:gdLst/>
              <a:ahLst/>
              <a:cxnLst/>
              <a:rect l="l" t="t" r="r" b="b"/>
              <a:pathLst>
                <a:path w="1422" h="126" extrusionOk="0">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81;p58">
              <a:extLst>
                <a:ext uri="{FF2B5EF4-FFF2-40B4-BE49-F238E27FC236}">
                  <a16:creationId xmlns:a16="http://schemas.microsoft.com/office/drawing/2014/main" id="{9F4215B4-07C7-45AD-A0DB-7499C3C2FCC3}"/>
                </a:ext>
              </a:extLst>
            </p:cNvPr>
            <p:cNvSpPr/>
            <p:nvPr/>
          </p:nvSpPr>
          <p:spPr>
            <a:xfrm>
              <a:off x="7565329" y="2216052"/>
              <a:ext cx="198165" cy="258163"/>
            </a:xfrm>
            <a:custGeom>
              <a:avLst/>
              <a:gdLst/>
              <a:ahLst/>
              <a:cxnLst/>
              <a:rect l="l" t="t" r="r" b="b"/>
              <a:pathLst>
                <a:path w="6183" h="8055" extrusionOk="0">
                  <a:moveTo>
                    <a:pt x="5380" y="1"/>
                  </a:moveTo>
                  <a:lnTo>
                    <a:pt x="0" y="3309"/>
                  </a:lnTo>
                  <a:lnTo>
                    <a:pt x="1972" y="8054"/>
                  </a:lnTo>
                  <a:cubicBezTo>
                    <a:pt x="3793" y="6350"/>
                    <a:pt x="5247" y="4278"/>
                    <a:pt x="6182" y="1972"/>
                  </a:cubicBezTo>
                  <a:lnTo>
                    <a:pt x="5380"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82;p58">
              <a:extLst>
                <a:ext uri="{FF2B5EF4-FFF2-40B4-BE49-F238E27FC236}">
                  <a16:creationId xmlns:a16="http://schemas.microsoft.com/office/drawing/2014/main" id="{10FECC72-B653-477E-A5C4-F5F1EAD1B0F8}"/>
                </a:ext>
              </a:extLst>
            </p:cNvPr>
            <p:cNvSpPr/>
            <p:nvPr/>
          </p:nvSpPr>
          <p:spPr>
            <a:xfrm>
              <a:off x="6742253" y="1838984"/>
              <a:ext cx="1042106" cy="782533"/>
            </a:xfrm>
            <a:custGeom>
              <a:avLst/>
              <a:gdLst/>
              <a:ahLst/>
              <a:cxnLst/>
              <a:rect l="l" t="t" r="r" b="b"/>
              <a:pathLst>
                <a:path w="32515" h="24416" extrusionOk="0">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83;p58">
              <a:extLst>
                <a:ext uri="{FF2B5EF4-FFF2-40B4-BE49-F238E27FC236}">
                  <a16:creationId xmlns:a16="http://schemas.microsoft.com/office/drawing/2014/main" id="{96B04483-5944-4B9F-B9C1-69F13937E057}"/>
                </a:ext>
              </a:extLst>
            </p:cNvPr>
            <p:cNvSpPr/>
            <p:nvPr/>
          </p:nvSpPr>
          <p:spPr>
            <a:xfrm>
              <a:off x="7131564" y="1831036"/>
              <a:ext cx="235119" cy="137911"/>
            </a:xfrm>
            <a:custGeom>
              <a:avLst/>
              <a:gdLst/>
              <a:ahLst/>
              <a:cxnLst/>
              <a:rect l="l" t="t" r="r" b="b"/>
              <a:pathLst>
                <a:path w="7336" h="4303" extrusionOk="0">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84;p58">
              <a:extLst>
                <a:ext uri="{FF2B5EF4-FFF2-40B4-BE49-F238E27FC236}">
                  <a16:creationId xmlns:a16="http://schemas.microsoft.com/office/drawing/2014/main" id="{E59D5FD6-85EC-41A4-B56E-0CABB55A58DC}"/>
                </a:ext>
              </a:extLst>
            </p:cNvPr>
            <p:cNvSpPr/>
            <p:nvPr/>
          </p:nvSpPr>
          <p:spPr>
            <a:xfrm>
              <a:off x="7493024" y="1878694"/>
              <a:ext cx="78747" cy="371684"/>
            </a:xfrm>
            <a:custGeom>
              <a:avLst/>
              <a:gdLst/>
              <a:ahLst/>
              <a:cxnLst/>
              <a:rect l="l" t="t" r="r" b="b"/>
              <a:pathLst>
                <a:path w="2457" h="11597" extrusionOk="0">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85;p58">
              <a:extLst>
                <a:ext uri="{FF2B5EF4-FFF2-40B4-BE49-F238E27FC236}">
                  <a16:creationId xmlns:a16="http://schemas.microsoft.com/office/drawing/2014/main" id="{930027E0-36D9-4433-8BC8-2398E64FAC50}"/>
                </a:ext>
              </a:extLst>
            </p:cNvPr>
            <p:cNvSpPr/>
            <p:nvPr/>
          </p:nvSpPr>
          <p:spPr>
            <a:xfrm>
              <a:off x="6948398" y="1864752"/>
              <a:ext cx="102848" cy="414567"/>
            </a:xfrm>
            <a:custGeom>
              <a:avLst/>
              <a:gdLst/>
              <a:ahLst/>
              <a:cxnLst/>
              <a:rect l="l" t="t" r="r" b="b"/>
              <a:pathLst>
                <a:path w="3209" h="12935" extrusionOk="0">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86;p58">
              <a:extLst>
                <a:ext uri="{FF2B5EF4-FFF2-40B4-BE49-F238E27FC236}">
                  <a16:creationId xmlns:a16="http://schemas.microsoft.com/office/drawing/2014/main" id="{79F31FDB-B332-4791-B7EC-42BB3292B227}"/>
                </a:ext>
              </a:extLst>
            </p:cNvPr>
            <p:cNvSpPr/>
            <p:nvPr/>
          </p:nvSpPr>
          <p:spPr>
            <a:xfrm>
              <a:off x="7534785" y="2182848"/>
              <a:ext cx="245311" cy="140892"/>
            </a:xfrm>
            <a:custGeom>
              <a:avLst/>
              <a:gdLst/>
              <a:ahLst/>
              <a:cxnLst/>
              <a:rect l="l" t="t" r="r" b="b"/>
              <a:pathLst>
                <a:path w="7654" h="4396" extrusionOk="0">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287;p58">
              <a:extLst>
                <a:ext uri="{FF2B5EF4-FFF2-40B4-BE49-F238E27FC236}">
                  <a16:creationId xmlns:a16="http://schemas.microsoft.com/office/drawing/2014/main" id="{04F27E17-1A1C-40F3-99A4-B8BE6EA08B87}"/>
                </a:ext>
              </a:extLst>
            </p:cNvPr>
            <p:cNvSpPr/>
            <p:nvPr/>
          </p:nvSpPr>
          <p:spPr>
            <a:xfrm>
              <a:off x="6771162" y="2061796"/>
              <a:ext cx="191210" cy="154321"/>
            </a:xfrm>
            <a:custGeom>
              <a:avLst/>
              <a:gdLst/>
              <a:ahLst/>
              <a:cxnLst/>
              <a:rect l="l" t="t" r="r" b="b"/>
              <a:pathLst>
                <a:path w="5966" h="4815" extrusionOk="0">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288;p58">
              <a:extLst>
                <a:ext uri="{FF2B5EF4-FFF2-40B4-BE49-F238E27FC236}">
                  <a16:creationId xmlns:a16="http://schemas.microsoft.com/office/drawing/2014/main" id="{01337CFA-9FB8-4D71-B4EB-5BC6BE241DDB}"/>
                </a:ext>
              </a:extLst>
            </p:cNvPr>
            <p:cNvSpPr/>
            <p:nvPr/>
          </p:nvSpPr>
          <p:spPr>
            <a:xfrm>
              <a:off x="7081214" y="2167849"/>
              <a:ext cx="294572" cy="106598"/>
            </a:xfrm>
            <a:custGeom>
              <a:avLst/>
              <a:gdLst/>
              <a:ahLst/>
              <a:cxnLst/>
              <a:rect l="l" t="t" r="r" b="b"/>
              <a:pathLst>
                <a:path w="9191" h="3326" extrusionOk="0">
                  <a:moveTo>
                    <a:pt x="9190" y="1"/>
                  </a:moveTo>
                  <a:lnTo>
                    <a:pt x="569" y="168"/>
                  </a:lnTo>
                  <a:lnTo>
                    <a:pt x="1" y="3326"/>
                  </a:lnTo>
                  <a:lnTo>
                    <a:pt x="8555" y="3293"/>
                  </a:lnTo>
                  <a:lnTo>
                    <a:pt x="9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289;p58">
              <a:extLst>
                <a:ext uri="{FF2B5EF4-FFF2-40B4-BE49-F238E27FC236}">
                  <a16:creationId xmlns:a16="http://schemas.microsoft.com/office/drawing/2014/main" id="{22152ED2-98F4-49F0-B6F3-4E5C3675F638}"/>
                </a:ext>
              </a:extLst>
            </p:cNvPr>
            <p:cNvSpPr/>
            <p:nvPr/>
          </p:nvSpPr>
          <p:spPr>
            <a:xfrm>
              <a:off x="6959648" y="1227085"/>
              <a:ext cx="450399" cy="305020"/>
            </a:xfrm>
            <a:custGeom>
              <a:avLst/>
              <a:gdLst/>
              <a:ahLst/>
              <a:cxnLst/>
              <a:rect l="l" t="t" r="r" b="b"/>
              <a:pathLst>
                <a:path w="14053" h="9517" extrusionOk="0">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90;p58">
              <a:extLst>
                <a:ext uri="{FF2B5EF4-FFF2-40B4-BE49-F238E27FC236}">
                  <a16:creationId xmlns:a16="http://schemas.microsoft.com/office/drawing/2014/main" id="{12267E5D-9AA5-482B-B835-1AB502D3361A}"/>
                </a:ext>
              </a:extLst>
            </p:cNvPr>
            <p:cNvSpPr/>
            <p:nvPr/>
          </p:nvSpPr>
          <p:spPr>
            <a:xfrm>
              <a:off x="7021761" y="1331088"/>
              <a:ext cx="341172" cy="635455"/>
            </a:xfrm>
            <a:custGeom>
              <a:avLst/>
              <a:gdLst/>
              <a:ahLst/>
              <a:cxnLst/>
              <a:rect l="l" t="t" r="r" b="b"/>
              <a:pathLst>
                <a:path w="10645" h="19827" extrusionOk="0">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91;p58">
              <a:extLst>
                <a:ext uri="{FF2B5EF4-FFF2-40B4-BE49-F238E27FC236}">
                  <a16:creationId xmlns:a16="http://schemas.microsoft.com/office/drawing/2014/main" id="{FF10A686-3332-486F-B713-7AAD80E218FF}"/>
                </a:ext>
              </a:extLst>
            </p:cNvPr>
            <p:cNvSpPr/>
            <p:nvPr/>
          </p:nvSpPr>
          <p:spPr>
            <a:xfrm>
              <a:off x="7186177" y="1505376"/>
              <a:ext cx="29486" cy="26409"/>
            </a:xfrm>
            <a:custGeom>
              <a:avLst/>
              <a:gdLst/>
              <a:ahLst/>
              <a:cxnLst/>
              <a:rect l="l" t="t" r="r" b="b"/>
              <a:pathLst>
                <a:path w="920" h="824" extrusionOk="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92;p58">
              <a:extLst>
                <a:ext uri="{FF2B5EF4-FFF2-40B4-BE49-F238E27FC236}">
                  <a16:creationId xmlns:a16="http://schemas.microsoft.com/office/drawing/2014/main" id="{FA580714-9EB7-4FE1-8560-78E7990A0F6E}"/>
                </a:ext>
              </a:extLst>
            </p:cNvPr>
            <p:cNvSpPr/>
            <p:nvPr/>
          </p:nvSpPr>
          <p:spPr>
            <a:xfrm>
              <a:off x="7170633" y="1496594"/>
              <a:ext cx="47178" cy="14455"/>
            </a:xfrm>
            <a:custGeom>
              <a:avLst/>
              <a:gdLst/>
              <a:ahLst/>
              <a:cxnLst/>
              <a:rect l="l" t="t" r="r" b="b"/>
              <a:pathLst>
                <a:path w="1472" h="451" extrusionOk="0">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93;p58">
              <a:extLst>
                <a:ext uri="{FF2B5EF4-FFF2-40B4-BE49-F238E27FC236}">
                  <a16:creationId xmlns:a16="http://schemas.microsoft.com/office/drawing/2014/main" id="{7587FD08-65DF-437D-B948-ACF10EC23FBF}"/>
                </a:ext>
              </a:extLst>
            </p:cNvPr>
            <p:cNvSpPr/>
            <p:nvPr/>
          </p:nvSpPr>
          <p:spPr>
            <a:xfrm>
              <a:off x="7048555" y="1505376"/>
              <a:ext cx="29486" cy="26409"/>
            </a:xfrm>
            <a:custGeom>
              <a:avLst/>
              <a:gdLst/>
              <a:ahLst/>
              <a:cxnLst/>
              <a:rect l="l" t="t" r="r" b="b"/>
              <a:pathLst>
                <a:path w="920" h="824" extrusionOk="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94;p58">
              <a:extLst>
                <a:ext uri="{FF2B5EF4-FFF2-40B4-BE49-F238E27FC236}">
                  <a16:creationId xmlns:a16="http://schemas.microsoft.com/office/drawing/2014/main" id="{C421A3E9-7CCB-4A69-8C90-053D42598C92}"/>
                </a:ext>
              </a:extLst>
            </p:cNvPr>
            <p:cNvSpPr/>
            <p:nvPr/>
          </p:nvSpPr>
          <p:spPr>
            <a:xfrm>
              <a:off x="7031408" y="1496946"/>
              <a:ext cx="47178" cy="14519"/>
            </a:xfrm>
            <a:custGeom>
              <a:avLst/>
              <a:gdLst/>
              <a:ahLst/>
              <a:cxnLst/>
              <a:rect l="l" t="t" r="r" b="b"/>
              <a:pathLst>
                <a:path w="1472" h="453" extrusionOk="0">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95;p58">
              <a:extLst>
                <a:ext uri="{FF2B5EF4-FFF2-40B4-BE49-F238E27FC236}">
                  <a16:creationId xmlns:a16="http://schemas.microsoft.com/office/drawing/2014/main" id="{45F8B449-8164-493B-B892-000B6DB60067}"/>
                </a:ext>
              </a:extLst>
            </p:cNvPr>
            <p:cNvSpPr/>
            <p:nvPr/>
          </p:nvSpPr>
          <p:spPr>
            <a:xfrm>
              <a:off x="7093008" y="1500087"/>
              <a:ext cx="34293" cy="110893"/>
            </a:xfrm>
            <a:custGeom>
              <a:avLst/>
              <a:gdLst/>
              <a:ahLst/>
              <a:cxnLst/>
              <a:rect l="l" t="t" r="r" b="b"/>
              <a:pathLst>
                <a:path w="1070" h="3460" extrusionOk="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96;p58">
              <a:extLst>
                <a:ext uri="{FF2B5EF4-FFF2-40B4-BE49-F238E27FC236}">
                  <a16:creationId xmlns:a16="http://schemas.microsoft.com/office/drawing/2014/main" id="{4205BDC9-7888-4E23-81A7-02BD999DE3BC}"/>
                </a:ext>
              </a:extLst>
            </p:cNvPr>
            <p:cNvSpPr/>
            <p:nvPr/>
          </p:nvSpPr>
          <p:spPr>
            <a:xfrm>
              <a:off x="7108520" y="1618961"/>
              <a:ext cx="68587" cy="36184"/>
            </a:xfrm>
            <a:custGeom>
              <a:avLst/>
              <a:gdLst/>
              <a:ahLst/>
              <a:cxnLst/>
              <a:rect l="l" t="t" r="r" b="b"/>
              <a:pathLst>
                <a:path w="2140" h="1129" extrusionOk="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97;p58">
              <a:extLst>
                <a:ext uri="{FF2B5EF4-FFF2-40B4-BE49-F238E27FC236}">
                  <a16:creationId xmlns:a16="http://schemas.microsoft.com/office/drawing/2014/main" id="{25EE8FDE-CBDF-4EDA-93F6-16E2EDDD1C97}"/>
                </a:ext>
              </a:extLst>
            </p:cNvPr>
            <p:cNvSpPr/>
            <p:nvPr/>
          </p:nvSpPr>
          <p:spPr>
            <a:xfrm>
              <a:off x="7132077" y="1718572"/>
              <a:ext cx="115701" cy="66440"/>
            </a:xfrm>
            <a:custGeom>
              <a:avLst/>
              <a:gdLst/>
              <a:ahLst/>
              <a:cxnLst/>
              <a:rect l="l" t="t" r="r" b="b"/>
              <a:pathLst>
                <a:path w="3610" h="2073" extrusionOk="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98;p58">
              <a:extLst>
                <a:ext uri="{FF2B5EF4-FFF2-40B4-BE49-F238E27FC236}">
                  <a16:creationId xmlns:a16="http://schemas.microsoft.com/office/drawing/2014/main" id="{4EEFF868-FED3-4DB4-A7F6-DE0936CA1D36}"/>
                </a:ext>
              </a:extLst>
            </p:cNvPr>
            <p:cNvSpPr/>
            <p:nvPr/>
          </p:nvSpPr>
          <p:spPr>
            <a:xfrm>
              <a:off x="7353799" y="1464159"/>
              <a:ext cx="64805" cy="104002"/>
            </a:xfrm>
            <a:custGeom>
              <a:avLst/>
              <a:gdLst/>
              <a:ahLst/>
              <a:cxnLst/>
              <a:rect l="l" t="t" r="r" b="b"/>
              <a:pathLst>
                <a:path w="2022" h="3245" extrusionOk="0">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99;p58">
              <a:extLst>
                <a:ext uri="{FF2B5EF4-FFF2-40B4-BE49-F238E27FC236}">
                  <a16:creationId xmlns:a16="http://schemas.microsoft.com/office/drawing/2014/main" id="{8ACCC15F-B8B4-4E8C-A730-C14DB0339989}"/>
                </a:ext>
              </a:extLst>
            </p:cNvPr>
            <p:cNvSpPr/>
            <p:nvPr/>
          </p:nvSpPr>
          <p:spPr>
            <a:xfrm>
              <a:off x="7369311" y="1485473"/>
              <a:ext cx="28428" cy="58171"/>
            </a:xfrm>
            <a:custGeom>
              <a:avLst/>
              <a:gdLst/>
              <a:ahLst/>
              <a:cxnLst/>
              <a:rect l="l" t="t" r="r" b="b"/>
              <a:pathLst>
                <a:path w="887" h="1815" extrusionOk="0">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00;p58">
              <a:extLst>
                <a:ext uri="{FF2B5EF4-FFF2-40B4-BE49-F238E27FC236}">
                  <a16:creationId xmlns:a16="http://schemas.microsoft.com/office/drawing/2014/main" id="{302FA497-12F1-4A35-B926-735D87896A73}"/>
                </a:ext>
              </a:extLst>
            </p:cNvPr>
            <p:cNvSpPr/>
            <p:nvPr/>
          </p:nvSpPr>
          <p:spPr>
            <a:xfrm>
              <a:off x="7162749" y="1458230"/>
              <a:ext cx="56664" cy="18044"/>
            </a:xfrm>
            <a:custGeom>
              <a:avLst/>
              <a:gdLst/>
              <a:ahLst/>
              <a:cxnLst/>
              <a:rect l="l" t="t" r="r" b="b"/>
              <a:pathLst>
                <a:path w="1768" h="563" extrusionOk="0">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01;p58">
              <a:extLst>
                <a:ext uri="{FF2B5EF4-FFF2-40B4-BE49-F238E27FC236}">
                  <a16:creationId xmlns:a16="http://schemas.microsoft.com/office/drawing/2014/main" id="{6552DAC5-1310-47D7-AF68-BAAA0BCD7395}"/>
                </a:ext>
              </a:extLst>
            </p:cNvPr>
            <p:cNvSpPr/>
            <p:nvPr/>
          </p:nvSpPr>
          <p:spPr>
            <a:xfrm>
              <a:off x="7031408" y="1462461"/>
              <a:ext cx="40639" cy="17147"/>
            </a:xfrm>
            <a:custGeom>
              <a:avLst/>
              <a:gdLst/>
              <a:ahLst/>
              <a:cxnLst/>
              <a:rect l="l" t="t" r="r" b="b"/>
              <a:pathLst>
                <a:path w="1268" h="535" extrusionOk="0">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02;p58">
              <a:extLst>
                <a:ext uri="{FF2B5EF4-FFF2-40B4-BE49-F238E27FC236}">
                  <a16:creationId xmlns:a16="http://schemas.microsoft.com/office/drawing/2014/main" id="{367DA83A-51F9-43ED-8789-BC98A6C93548}"/>
                </a:ext>
              </a:extLst>
            </p:cNvPr>
            <p:cNvSpPr/>
            <p:nvPr/>
          </p:nvSpPr>
          <p:spPr>
            <a:xfrm>
              <a:off x="7005191" y="1314261"/>
              <a:ext cx="373799" cy="207876"/>
            </a:xfrm>
            <a:custGeom>
              <a:avLst/>
              <a:gdLst/>
              <a:ahLst/>
              <a:cxnLst/>
              <a:rect l="l" t="t" r="r" b="b"/>
              <a:pathLst>
                <a:path w="11663" h="6486" extrusionOk="0">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03;p58">
              <a:extLst>
                <a:ext uri="{FF2B5EF4-FFF2-40B4-BE49-F238E27FC236}">
                  <a16:creationId xmlns:a16="http://schemas.microsoft.com/office/drawing/2014/main" id="{A8F946E9-875E-46B6-A85B-2A431E7BE47B}"/>
                </a:ext>
              </a:extLst>
            </p:cNvPr>
            <p:cNvSpPr/>
            <p:nvPr/>
          </p:nvSpPr>
          <p:spPr>
            <a:xfrm>
              <a:off x="6485725" y="1553098"/>
              <a:ext cx="304731" cy="398990"/>
            </a:xfrm>
            <a:custGeom>
              <a:avLst/>
              <a:gdLst/>
              <a:ahLst/>
              <a:cxnLst/>
              <a:rect l="l" t="t" r="r" b="b"/>
              <a:pathLst>
                <a:path w="9508" h="12449" extrusionOk="0">
                  <a:moveTo>
                    <a:pt x="6116" y="1"/>
                  </a:moveTo>
                  <a:lnTo>
                    <a:pt x="1" y="3158"/>
                  </a:lnTo>
                  <a:lnTo>
                    <a:pt x="2992" y="12448"/>
                  </a:lnTo>
                  <a:lnTo>
                    <a:pt x="9508" y="11546"/>
                  </a:lnTo>
                  <a:cubicBezTo>
                    <a:pt x="9508" y="11546"/>
                    <a:pt x="6216" y="168"/>
                    <a:pt x="6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04;p58">
              <a:extLst>
                <a:ext uri="{FF2B5EF4-FFF2-40B4-BE49-F238E27FC236}">
                  <a16:creationId xmlns:a16="http://schemas.microsoft.com/office/drawing/2014/main" id="{D00566ED-F545-4E85-AF52-2977F45B82AB}"/>
                </a:ext>
              </a:extLst>
            </p:cNvPr>
            <p:cNvSpPr/>
            <p:nvPr/>
          </p:nvSpPr>
          <p:spPr>
            <a:xfrm>
              <a:off x="6679595" y="1543996"/>
              <a:ext cx="129610" cy="379184"/>
            </a:xfrm>
            <a:custGeom>
              <a:avLst/>
              <a:gdLst/>
              <a:ahLst/>
              <a:cxnLst/>
              <a:rect l="l" t="t" r="r" b="b"/>
              <a:pathLst>
                <a:path w="4044" h="11831" extrusionOk="0">
                  <a:moveTo>
                    <a:pt x="635" y="0"/>
                  </a:moveTo>
                  <a:lnTo>
                    <a:pt x="0" y="335"/>
                  </a:lnTo>
                  <a:lnTo>
                    <a:pt x="3459" y="11830"/>
                  </a:lnTo>
                  <a:lnTo>
                    <a:pt x="4044" y="11529"/>
                  </a:lnTo>
                  <a:lnTo>
                    <a:pt x="6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05;p58">
              <a:extLst>
                <a:ext uri="{FF2B5EF4-FFF2-40B4-BE49-F238E27FC236}">
                  <a16:creationId xmlns:a16="http://schemas.microsoft.com/office/drawing/2014/main" id="{902FDE69-292A-4A3D-B897-525B5C749A34}"/>
                </a:ext>
              </a:extLst>
            </p:cNvPr>
            <p:cNvSpPr/>
            <p:nvPr/>
          </p:nvSpPr>
          <p:spPr>
            <a:xfrm>
              <a:off x="6574087" y="1643351"/>
              <a:ext cx="21634" cy="17788"/>
            </a:xfrm>
            <a:custGeom>
              <a:avLst/>
              <a:gdLst/>
              <a:ahLst/>
              <a:cxnLst/>
              <a:rect l="l" t="t" r="r" b="b"/>
              <a:pathLst>
                <a:path w="675" h="555" extrusionOk="0">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06;p58">
              <a:extLst>
                <a:ext uri="{FF2B5EF4-FFF2-40B4-BE49-F238E27FC236}">
                  <a16:creationId xmlns:a16="http://schemas.microsoft.com/office/drawing/2014/main" id="{1BA1917B-0260-4DEF-8EFB-AE3BBB89B184}"/>
                </a:ext>
              </a:extLst>
            </p:cNvPr>
            <p:cNvSpPr/>
            <p:nvPr/>
          </p:nvSpPr>
          <p:spPr>
            <a:xfrm>
              <a:off x="6397363" y="1703316"/>
              <a:ext cx="537703" cy="756797"/>
            </a:xfrm>
            <a:custGeom>
              <a:avLst/>
              <a:gdLst/>
              <a:ahLst/>
              <a:cxnLst/>
              <a:rect l="l" t="t" r="r" b="b"/>
              <a:pathLst>
                <a:path w="16777" h="23613" extrusionOk="0">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89562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anim calcmode="lin" valueType="num">
                                      <p:cBhvr>
                                        <p:cTn id="19" dur="1000" fill="hold"/>
                                        <p:tgtEl>
                                          <p:spTgt spid="26"/>
                                        </p:tgtEl>
                                        <p:attrNameLst>
                                          <p:attrName>ppt_x</p:attrName>
                                        </p:attrNameLst>
                                      </p:cBhvr>
                                      <p:tavLst>
                                        <p:tav tm="0">
                                          <p:val>
                                            <p:strVal val="#ppt_x"/>
                                          </p:val>
                                        </p:tav>
                                        <p:tav tm="100000">
                                          <p:val>
                                            <p:strVal val="#ppt_x"/>
                                          </p:val>
                                        </p:tav>
                                      </p:tavLst>
                                    </p:anim>
                                    <p:anim calcmode="lin" valueType="num">
                                      <p:cBhvr>
                                        <p:cTn id="20" dur="1000" fill="hold"/>
                                        <p:tgtEl>
                                          <p:spTgt spid="26"/>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4000"/>
                            </p:stCondLst>
                            <p:childTnLst>
                              <p:par>
                                <p:cTn id="39" presetID="42" presetClass="entr" presetSubtype="0" fill="hold" nodeType="after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1000"/>
                                        <p:tgtEl>
                                          <p:spTgt spid="86"/>
                                        </p:tgtEl>
                                      </p:cBhvr>
                                    </p:animEffect>
                                    <p:anim calcmode="lin" valueType="num">
                                      <p:cBhvr>
                                        <p:cTn id="42" dur="1000" fill="hold"/>
                                        <p:tgtEl>
                                          <p:spTgt spid="86"/>
                                        </p:tgtEl>
                                        <p:attrNameLst>
                                          <p:attrName>ppt_x</p:attrName>
                                        </p:attrNameLst>
                                      </p:cBhvr>
                                      <p:tavLst>
                                        <p:tav tm="0">
                                          <p:val>
                                            <p:strVal val="#ppt_x"/>
                                          </p:val>
                                        </p:tav>
                                        <p:tav tm="100000">
                                          <p:val>
                                            <p:strVal val="#ppt_x"/>
                                          </p:val>
                                        </p:tav>
                                      </p:tavLst>
                                    </p:anim>
                                    <p:anim calcmode="lin" valueType="num">
                                      <p:cBhvr>
                                        <p:cTn id="43" dur="1000" fill="hold"/>
                                        <p:tgtEl>
                                          <p:spTgt spid="86"/>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47"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22" presetClass="entr" presetSubtype="4"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down)">
                                      <p:cBhvr>
                                        <p:cTn id="53" dur="500"/>
                                        <p:tgtEl>
                                          <p:spTgt spid="24"/>
                                        </p:tgtEl>
                                      </p:cBhvr>
                                    </p:animEffect>
                                  </p:childTnLst>
                                </p:cTn>
                              </p:par>
                            </p:childTnLst>
                          </p:cTn>
                        </p:par>
                        <p:par>
                          <p:cTn id="54" fill="hold">
                            <p:stCondLst>
                              <p:cond delay="6500"/>
                            </p:stCondLst>
                            <p:childTnLst>
                              <p:par>
                                <p:cTn id="55" presetID="10" presetClass="entr" presetSubtype="0" fill="hold" grpId="0" nodeType="after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par>
                          <p:cTn id="61" fill="hold">
                            <p:stCondLst>
                              <p:cond delay="7000"/>
                            </p:stCondLst>
                            <p:childTnLst>
                              <p:par>
                                <p:cTn id="62" presetID="42" presetClass="entr" presetSubtype="0"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1000"/>
                                        <p:tgtEl>
                                          <p:spTgt spid="54"/>
                                        </p:tgtEl>
                                      </p:cBhvr>
                                    </p:animEffect>
                                    <p:anim calcmode="lin" valueType="num">
                                      <p:cBhvr>
                                        <p:cTn id="65" dur="1000" fill="hold"/>
                                        <p:tgtEl>
                                          <p:spTgt spid="54"/>
                                        </p:tgtEl>
                                        <p:attrNameLst>
                                          <p:attrName>ppt_x</p:attrName>
                                        </p:attrNameLst>
                                      </p:cBhvr>
                                      <p:tavLst>
                                        <p:tav tm="0">
                                          <p:val>
                                            <p:strVal val="#ppt_x"/>
                                          </p:val>
                                        </p:tav>
                                        <p:tav tm="100000">
                                          <p:val>
                                            <p:strVal val="#ppt_x"/>
                                          </p:val>
                                        </p:tav>
                                      </p:tavLst>
                                    </p:anim>
                                    <p:anim calcmode="lin" valueType="num">
                                      <p:cBhvr>
                                        <p:cTn id="66" dur="1000" fill="hold"/>
                                        <p:tgtEl>
                                          <p:spTgt spid="54"/>
                                        </p:tgtEl>
                                        <p:attrNameLst>
                                          <p:attrName>ppt_y</p:attrName>
                                        </p:attrNameLst>
                                      </p:cBhvr>
                                      <p:tavLst>
                                        <p:tav tm="0">
                                          <p:val>
                                            <p:strVal val="#ppt_y+.1"/>
                                          </p:val>
                                        </p:tav>
                                        <p:tav tm="100000">
                                          <p:val>
                                            <p:strVal val="#ppt_y"/>
                                          </p:val>
                                        </p:tav>
                                      </p:tavLst>
                                    </p:anim>
                                  </p:childTnLst>
                                </p:cTn>
                              </p:par>
                            </p:childTnLst>
                          </p:cTn>
                        </p:par>
                        <p:par>
                          <p:cTn id="67" fill="hold">
                            <p:stCondLst>
                              <p:cond delay="8000"/>
                            </p:stCondLst>
                            <p:childTnLst>
                              <p:par>
                                <p:cTn id="68" presetID="47" presetClass="entr" presetSubtype="0"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00"/>
                                        <p:tgtEl>
                                          <p:spTgt spid="8"/>
                                        </p:tgtEl>
                                      </p:cBhvr>
                                    </p:animEffect>
                                    <p:anim calcmode="lin" valueType="num">
                                      <p:cBhvr>
                                        <p:cTn id="71" dur="1000" fill="hold"/>
                                        <p:tgtEl>
                                          <p:spTgt spid="8"/>
                                        </p:tgtEl>
                                        <p:attrNameLst>
                                          <p:attrName>ppt_x</p:attrName>
                                        </p:attrNameLst>
                                      </p:cBhvr>
                                      <p:tavLst>
                                        <p:tav tm="0">
                                          <p:val>
                                            <p:strVal val="#ppt_x"/>
                                          </p:val>
                                        </p:tav>
                                        <p:tav tm="100000">
                                          <p:val>
                                            <p:strVal val="#ppt_x"/>
                                          </p:val>
                                        </p:tav>
                                      </p:tavLst>
                                    </p:anim>
                                    <p:anim calcmode="lin" valueType="num">
                                      <p:cBhvr>
                                        <p:cTn id="7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8" grpId="0"/>
      <p:bldP spid="22" grpId="0" animBg="1"/>
      <p:bldP spid="23" grpId="0" animBg="1"/>
      <p:bldP spid="24" grpId="0" animBg="1"/>
      <p:bldP spid="25" grpId="0" animBg="1"/>
      <p:bldP spid="53" grpId="0" animBg="1"/>
      <p:bldP spid="8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B79A99-563B-4D18-B3DF-4F2F6239E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4949" y="622239"/>
            <a:ext cx="1268490" cy="1268490"/>
          </a:xfrm>
        </p:spPr>
      </p:pic>
      <p:sp>
        <p:nvSpPr>
          <p:cNvPr id="11" name="TextBox 10">
            <a:extLst>
              <a:ext uri="{FF2B5EF4-FFF2-40B4-BE49-F238E27FC236}">
                <a16:creationId xmlns:a16="http://schemas.microsoft.com/office/drawing/2014/main" id="{F957F137-CFFC-4851-9119-5889658A1F2C}"/>
              </a:ext>
            </a:extLst>
          </p:cNvPr>
          <p:cNvSpPr txBox="1"/>
          <p:nvPr/>
        </p:nvSpPr>
        <p:spPr>
          <a:xfrm>
            <a:off x="7037443" y="1862521"/>
            <a:ext cx="843501" cy="261610"/>
          </a:xfrm>
          <a:prstGeom prst="rect">
            <a:avLst/>
          </a:prstGeom>
          <a:noFill/>
        </p:spPr>
        <p:txBody>
          <a:bodyPr wrap="none" rtlCol="0">
            <a:spAutoFit/>
          </a:bodyPr>
          <a:lstStyle/>
          <a:p>
            <a:pPr algn="ctr"/>
            <a:r>
              <a:rPr lang="fr-FR" sz="1100" b="1" dirty="0">
                <a:solidFill>
                  <a:srgbClr val="06B6C9"/>
                </a:solidFill>
              </a:rPr>
              <a:t>Managers</a:t>
            </a:r>
          </a:p>
        </p:txBody>
      </p:sp>
      <p:sp>
        <p:nvSpPr>
          <p:cNvPr id="13" name="TextBox 12">
            <a:extLst>
              <a:ext uri="{FF2B5EF4-FFF2-40B4-BE49-F238E27FC236}">
                <a16:creationId xmlns:a16="http://schemas.microsoft.com/office/drawing/2014/main" id="{F08F11B3-6A18-463C-B087-18822F512ED6}"/>
              </a:ext>
            </a:extLst>
          </p:cNvPr>
          <p:cNvSpPr txBox="1"/>
          <p:nvPr/>
        </p:nvSpPr>
        <p:spPr>
          <a:xfrm>
            <a:off x="1335204" y="3450314"/>
            <a:ext cx="942887" cy="261610"/>
          </a:xfrm>
          <a:prstGeom prst="rect">
            <a:avLst/>
          </a:prstGeom>
          <a:noFill/>
        </p:spPr>
        <p:txBody>
          <a:bodyPr wrap="none" rtlCol="0">
            <a:spAutoFit/>
          </a:bodyPr>
          <a:lstStyle/>
          <a:p>
            <a:pPr algn="ctr"/>
            <a:r>
              <a:rPr lang="fr-FR" sz="1100" b="1" dirty="0">
                <a:solidFill>
                  <a:srgbClr val="06B6C9"/>
                </a:solidFill>
                <a:latin typeface="Arial Black" panose="020B0A04020102020204" pitchFamily="34" charset="0"/>
              </a:rPr>
              <a:t>Directeur</a:t>
            </a:r>
            <a:r>
              <a:rPr lang="fr-FR" sz="1050" dirty="0"/>
              <a:t> </a:t>
            </a:r>
          </a:p>
        </p:txBody>
      </p:sp>
      <p:sp>
        <p:nvSpPr>
          <p:cNvPr id="14" name="TextBox 13">
            <a:extLst>
              <a:ext uri="{FF2B5EF4-FFF2-40B4-BE49-F238E27FC236}">
                <a16:creationId xmlns:a16="http://schemas.microsoft.com/office/drawing/2014/main" id="{5D6A8D86-E18F-484F-AF24-8E5742AE1765}"/>
              </a:ext>
            </a:extLst>
          </p:cNvPr>
          <p:cNvSpPr txBox="1"/>
          <p:nvPr/>
        </p:nvSpPr>
        <p:spPr>
          <a:xfrm>
            <a:off x="739845" y="4257288"/>
            <a:ext cx="7930376" cy="830612"/>
          </a:xfrm>
          <a:prstGeom prst="rect">
            <a:avLst/>
          </a:prstGeom>
          <a:noFill/>
        </p:spPr>
        <p:txBody>
          <a:bodyPr wrap="none" rtlCol="0">
            <a:spAutoFit/>
          </a:bodyPr>
          <a:lstStyle/>
          <a:p>
            <a:pPr algn="ctr">
              <a:lnSpc>
                <a:spcPct val="115000"/>
              </a:lnSpc>
              <a:spcAft>
                <a:spcPts val="1000"/>
              </a:spcAft>
            </a:pPr>
            <a:r>
              <a:rPr lang="fr-FR" sz="1800" b="1" dirty="0">
                <a:solidFill>
                  <a:schemeClr val="accent6">
                    <a:lumMod val="75000"/>
                  </a:schemeClr>
                </a:solidFill>
                <a:latin typeface="Lilita One" panose="020B0604020202020204" charset="0"/>
                <a:ea typeface="Calibri" panose="020F0502020204030204" pitchFamily="34" charset="0"/>
                <a:cs typeface="Lilita One" panose="020B0604020202020204" charset="0"/>
              </a:rPr>
              <a:t>Le directeur s’occupe de </a:t>
            </a:r>
            <a:r>
              <a:rPr lang="fr-FR" sz="1800" b="1" dirty="0">
                <a:solidFill>
                  <a:schemeClr val="accent6">
                    <a:lumMod val="75000"/>
                  </a:schemeClr>
                </a:solidFill>
                <a:effectLst>
                  <a:outerShdw blurRad="38100" dist="38100" dir="2700000" algn="tl">
                    <a:srgbClr val="000000">
                      <a:alpha val="43137"/>
                    </a:srgbClr>
                  </a:outerShdw>
                </a:effectLst>
                <a:latin typeface="Lilita One" panose="020B0604020202020204" charset="0"/>
                <a:ea typeface="Calibri" panose="020F0502020204030204" pitchFamily="34" charset="0"/>
                <a:cs typeface="Lilita One" panose="020B0604020202020204" charset="0"/>
              </a:rPr>
              <a:t>la gestion des produits de son magasin Decathlon </a:t>
            </a:r>
          </a:p>
          <a:p>
            <a:pPr algn="ctr">
              <a:lnSpc>
                <a:spcPct val="115000"/>
              </a:lnSpc>
              <a:spcAft>
                <a:spcPts val="1000"/>
              </a:spcAft>
            </a:pPr>
            <a:r>
              <a:rPr lang="fr-FR" sz="1800" b="1" dirty="0">
                <a:solidFill>
                  <a:schemeClr val="accent6">
                    <a:lumMod val="75000"/>
                  </a:schemeClr>
                </a:solidFill>
                <a:effectLst>
                  <a:outerShdw blurRad="38100" dist="38100" dir="2700000" algn="tl">
                    <a:srgbClr val="000000">
                      <a:alpha val="43137"/>
                    </a:srgbClr>
                  </a:outerShdw>
                </a:effectLst>
                <a:latin typeface="Lilita One" panose="020B0604020202020204" charset="0"/>
                <a:ea typeface="Calibri" panose="020F0502020204030204" pitchFamily="34" charset="0"/>
                <a:cs typeface="Lilita One" panose="020B0604020202020204" charset="0"/>
              </a:rPr>
              <a:t>et de la gestion des managers</a:t>
            </a:r>
          </a:p>
        </p:txBody>
      </p:sp>
      <p:pic>
        <p:nvPicPr>
          <p:cNvPr id="18" name="Graphic 17" descr="Database">
            <a:extLst>
              <a:ext uri="{FF2B5EF4-FFF2-40B4-BE49-F238E27FC236}">
                <a16:creationId xmlns:a16="http://schemas.microsoft.com/office/drawing/2014/main" id="{04E70269-D672-4190-AB78-7784BCFB4F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95144" y="2382349"/>
            <a:ext cx="685800" cy="685800"/>
          </a:xfrm>
          <a:prstGeom prst="rect">
            <a:avLst/>
          </a:prstGeom>
        </p:spPr>
      </p:pic>
      <p:sp>
        <p:nvSpPr>
          <p:cNvPr id="19" name="TextBox 18">
            <a:extLst>
              <a:ext uri="{FF2B5EF4-FFF2-40B4-BE49-F238E27FC236}">
                <a16:creationId xmlns:a16="http://schemas.microsoft.com/office/drawing/2014/main" id="{7D8EE71F-F0C0-43CA-8AF0-6B1FA31DCA59}"/>
              </a:ext>
            </a:extLst>
          </p:cNvPr>
          <p:cNvSpPr txBox="1"/>
          <p:nvPr/>
        </p:nvSpPr>
        <p:spPr>
          <a:xfrm>
            <a:off x="7190032" y="3089921"/>
            <a:ext cx="696024" cy="261610"/>
          </a:xfrm>
          <a:prstGeom prst="rect">
            <a:avLst/>
          </a:prstGeom>
          <a:noFill/>
        </p:spPr>
        <p:txBody>
          <a:bodyPr wrap="none" rtlCol="0">
            <a:spAutoFit/>
          </a:bodyPr>
          <a:lstStyle/>
          <a:p>
            <a:pPr algn="ctr"/>
            <a:r>
              <a:rPr lang="fr-FR" sz="1100" b="1" dirty="0">
                <a:solidFill>
                  <a:srgbClr val="06B6C9"/>
                </a:solidFill>
              </a:rPr>
              <a:t>Rayons</a:t>
            </a:r>
          </a:p>
        </p:txBody>
      </p:sp>
      <p:grpSp>
        <p:nvGrpSpPr>
          <p:cNvPr id="15" name="Group 14">
            <a:extLst>
              <a:ext uri="{FF2B5EF4-FFF2-40B4-BE49-F238E27FC236}">
                <a16:creationId xmlns:a16="http://schemas.microsoft.com/office/drawing/2014/main" id="{20981827-CEF0-48B5-BF36-51CE537BC815}"/>
              </a:ext>
            </a:extLst>
          </p:cNvPr>
          <p:cNvGrpSpPr/>
          <p:nvPr/>
        </p:nvGrpSpPr>
        <p:grpSpPr>
          <a:xfrm flipH="1">
            <a:off x="1335204" y="821506"/>
            <a:ext cx="936924" cy="2474418"/>
            <a:chOff x="5327828" y="3971462"/>
            <a:chExt cx="233682" cy="731521"/>
          </a:xfrm>
        </p:grpSpPr>
        <p:sp>
          <p:nvSpPr>
            <p:cNvPr id="17" name="Google Shape;2840;p37">
              <a:extLst>
                <a:ext uri="{FF2B5EF4-FFF2-40B4-BE49-F238E27FC236}">
                  <a16:creationId xmlns:a16="http://schemas.microsoft.com/office/drawing/2014/main" id="{E16CBABD-6A45-47E5-914F-9205B8F90603}"/>
                </a:ext>
              </a:extLst>
            </p:cNvPr>
            <p:cNvSpPr/>
            <p:nvPr/>
          </p:nvSpPr>
          <p:spPr>
            <a:xfrm rot="19796853">
              <a:off x="5442241" y="3987474"/>
              <a:ext cx="13252" cy="22978"/>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841;p37">
              <a:extLst>
                <a:ext uri="{FF2B5EF4-FFF2-40B4-BE49-F238E27FC236}">
                  <a16:creationId xmlns:a16="http://schemas.microsoft.com/office/drawing/2014/main" id="{0C76B6E0-B51D-4DE4-A353-70C5A4423850}"/>
                </a:ext>
              </a:extLst>
            </p:cNvPr>
            <p:cNvSpPr/>
            <p:nvPr/>
          </p:nvSpPr>
          <p:spPr>
            <a:xfrm>
              <a:off x="5342096" y="4576013"/>
              <a:ext cx="219414" cy="126970"/>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842;p37">
              <a:extLst>
                <a:ext uri="{FF2B5EF4-FFF2-40B4-BE49-F238E27FC236}">
                  <a16:creationId xmlns:a16="http://schemas.microsoft.com/office/drawing/2014/main" id="{AEC9CC8B-0167-478B-845C-3A38F94961E0}"/>
                </a:ext>
              </a:extLst>
            </p:cNvPr>
            <p:cNvSpPr/>
            <p:nvPr/>
          </p:nvSpPr>
          <p:spPr>
            <a:xfrm>
              <a:off x="5403358" y="3973145"/>
              <a:ext cx="123204" cy="180693"/>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843;p37">
              <a:extLst>
                <a:ext uri="{FF2B5EF4-FFF2-40B4-BE49-F238E27FC236}">
                  <a16:creationId xmlns:a16="http://schemas.microsoft.com/office/drawing/2014/main" id="{A7D3D68B-C8BC-4F3B-8698-90C094FCCB13}"/>
                </a:ext>
              </a:extLst>
            </p:cNvPr>
            <p:cNvSpPr/>
            <p:nvPr/>
          </p:nvSpPr>
          <p:spPr>
            <a:xfrm>
              <a:off x="5399550" y="4103154"/>
              <a:ext cx="22965" cy="133648"/>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844;p37">
              <a:extLst>
                <a:ext uri="{FF2B5EF4-FFF2-40B4-BE49-F238E27FC236}">
                  <a16:creationId xmlns:a16="http://schemas.microsoft.com/office/drawing/2014/main" id="{EB5E7707-B4DA-4751-9B0C-11E20C1588F3}"/>
                </a:ext>
              </a:extLst>
            </p:cNvPr>
            <p:cNvSpPr/>
            <p:nvPr/>
          </p:nvSpPr>
          <p:spPr>
            <a:xfrm>
              <a:off x="5412819" y="3971462"/>
              <a:ext cx="58688" cy="72995"/>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845;p37">
              <a:extLst>
                <a:ext uri="{FF2B5EF4-FFF2-40B4-BE49-F238E27FC236}">
                  <a16:creationId xmlns:a16="http://schemas.microsoft.com/office/drawing/2014/main" id="{C9E5A9F8-4F72-4490-B086-081944C7C552}"/>
                </a:ext>
              </a:extLst>
            </p:cNvPr>
            <p:cNvSpPr/>
            <p:nvPr/>
          </p:nvSpPr>
          <p:spPr>
            <a:xfrm>
              <a:off x="5424165" y="4050737"/>
              <a:ext cx="72780" cy="81619"/>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846;p37">
              <a:extLst>
                <a:ext uri="{FF2B5EF4-FFF2-40B4-BE49-F238E27FC236}">
                  <a16:creationId xmlns:a16="http://schemas.microsoft.com/office/drawing/2014/main" id="{F1933920-BF4F-4312-9193-333DFDD11E6E}"/>
                </a:ext>
              </a:extLst>
            </p:cNvPr>
            <p:cNvSpPr/>
            <p:nvPr/>
          </p:nvSpPr>
          <p:spPr>
            <a:xfrm>
              <a:off x="5403109" y="4077385"/>
              <a:ext cx="106001" cy="12224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847;p37">
              <a:extLst>
                <a:ext uri="{FF2B5EF4-FFF2-40B4-BE49-F238E27FC236}">
                  <a16:creationId xmlns:a16="http://schemas.microsoft.com/office/drawing/2014/main" id="{140E68F9-866B-417A-9710-185D77EA12AC}"/>
                </a:ext>
              </a:extLst>
            </p:cNvPr>
            <p:cNvSpPr/>
            <p:nvPr/>
          </p:nvSpPr>
          <p:spPr>
            <a:xfrm>
              <a:off x="5421934" y="3977318"/>
              <a:ext cx="78037" cy="96432"/>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848;p37">
              <a:extLst>
                <a:ext uri="{FF2B5EF4-FFF2-40B4-BE49-F238E27FC236}">
                  <a16:creationId xmlns:a16="http://schemas.microsoft.com/office/drawing/2014/main" id="{2A554DA9-61FC-4EA8-B31F-FA1876B3D31C}"/>
                </a:ext>
              </a:extLst>
            </p:cNvPr>
            <p:cNvSpPr/>
            <p:nvPr/>
          </p:nvSpPr>
          <p:spPr>
            <a:xfrm>
              <a:off x="5424969" y="3976919"/>
              <a:ext cx="78505" cy="7381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49;p37">
              <a:extLst>
                <a:ext uri="{FF2B5EF4-FFF2-40B4-BE49-F238E27FC236}">
                  <a16:creationId xmlns:a16="http://schemas.microsoft.com/office/drawing/2014/main" id="{3A6A20EB-F8D8-42D5-A8DA-B8763DBA3C90}"/>
                </a:ext>
              </a:extLst>
            </p:cNvPr>
            <p:cNvSpPr/>
            <p:nvPr/>
          </p:nvSpPr>
          <p:spPr>
            <a:xfrm>
              <a:off x="5437975" y="4615927"/>
              <a:ext cx="61651" cy="47157"/>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850;p37">
              <a:extLst>
                <a:ext uri="{FF2B5EF4-FFF2-40B4-BE49-F238E27FC236}">
                  <a16:creationId xmlns:a16="http://schemas.microsoft.com/office/drawing/2014/main" id="{EAE6F6DD-89D0-4B17-A3DB-805CD8DC709A}"/>
                </a:ext>
              </a:extLst>
            </p:cNvPr>
            <p:cNvSpPr/>
            <p:nvPr/>
          </p:nvSpPr>
          <p:spPr>
            <a:xfrm>
              <a:off x="5438227" y="4630982"/>
              <a:ext cx="61385" cy="32089"/>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851;p37">
              <a:extLst>
                <a:ext uri="{FF2B5EF4-FFF2-40B4-BE49-F238E27FC236}">
                  <a16:creationId xmlns:a16="http://schemas.microsoft.com/office/drawing/2014/main" id="{AEC2BF18-6508-462E-917D-60B8F37C5AE5}"/>
                </a:ext>
              </a:extLst>
            </p:cNvPr>
            <p:cNvSpPr/>
            <p:nvPr/>
          </p:nvSpPr>
          <p:spPr>
            <a:xfrm>
              <a:off x="5391267" y="4605539"/>
              <a:ext cx="56561" cy="4382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852;p37">
              <a:extLst>
                <a:ext uri="{FF2B5EF4-FFF2-40B4-BE49-F238E27FC236}">
                  <a16:creationId xmlns:a16="http://schemas.microsoft.com/office/drawing/2014/main" id="{3F928D8C-9DEE-428A-A2E2-F7A68A2CFCB2}"/>
                </a:ext>
              </a:extLst>
            </p:cNvPr>
            <p:cNvSpPr/>
            <p:nvPr/>
          </p:nvSpPr>
          <p:spPr>
            <a:xfrm>
              <a:off x="5391458" y="4619962"/>
              <a:ext cx="56316" cy="29419"/>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853;p37">
              <a:extLst>
                <a:ext uri="{FF2B5EF4-FFF2-40B4-BE49-F238E27FC236}">
                  <a16:creationId xmlns:a16="http://schemas.microsoft.com/office/drawing/2014/main" id="{F057F984-06C9-4DCB-9B28-194944932D74}"/>
                </a:ext>
              </a:extLst>
            </p:cNvPr>
            <p:cNvSpPr/>
            <p:nvPr/>
          </p:nvSpPr>
          <p:spPr>
            <a:xfrm>
              <a:off x="5400406" y="4198118"/>
              <a:ext cx="120657" cy="422253"/>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854;p37">
              <a:extLst>
                <a:ext uri="{FF2B5EF4-FFF2-40B4-BE49-F238E27FC236}">
                  <a16:creationId xmlns:a16="http://schemas.microsoft.com/office/drawing/2014/main" id="{83D3CF9F-3019-4BE5-BAE1-98C5F032AFE0}"/>
                </a:ext>
              </a:extLst>
            </p:cNvPr>
            <p:cNvSpPr/>
            <p:nvPr/>
          </p:nvSpPr>
          <p:spPr>
            <a:xfrm>
              <a:off x="5395299" y="4189671"/>
              <a:ext cx="128431" cy="280840"/>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855;p37">
              <a:extLst>
                <a:ext uri="{FF2B5EF4-FFF2-40B4-BE49-F238E27FC236}">
                  <a16:creationId xmlns:a16="http://schemas.microsoft.com/office/drawing/2014/main" id="{2EBF3E1E-2F30-4965-B95C-CA51E26A17DA}"/>
                </a:ext>
              </a:extLst>
            </p:cNvPr>
            <p:cNvSpPr/>
            <p:nvPr/>
          </p:nvSpPr>
          <p:spPr>
            <a:xfrm>
              <a:off x="5327828" y="4105650"/>
              <a:ext cx="185008" cy="161390"/>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856;p37">
              <a:extLst>
                <a:ext uri="{FF2B5EF4-FFF2-40B4-BE49-F238E27FC236}">
                  <a16:creationId xmlns:a16="http://schemas.microsoft.com/office/drawing/2014/main" id="{0C891D83-36DE-4F50-8AB7-4E630961C611}"/>
                </a:ext>
              </a:extLst>
            </p:cNvPr>
            <p:cNvSpPr/>
            <p:nvPr/>
          </p:nvSpPr>
          <p:spPr>
            <a:xfrm>
              <a:off x="5471462" y="4095323"/>
              <a:ext cx="44552" cy="52308"/>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857;p37">
              <a:extLst>
                <a:ext uri="{FF2B5EF4-FFF2-40B4-BE49-F238E27FC236}">
                  <a16:creationId xmlns:a16="http://schemas.microsoft.com/office/drawing/2014/main" id="{4BEF282E-F290-446A-834E-167909BE3105}"/>
                </a:ext>
              </a:extLst>
            </p:cNvPr>
            <p:cNvSpPr/>
            <p:nvPr/>
          </p:nvSpPr>
          <p:spPr>
            <a:xfrm>
              <a:off x="5399885" y="4077392"/>
              <a:ext cx="35999" cy="37842"/>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6" name="Straight Connector 5">
            <a:extLst>
              <a:ext uri="{FF2B5EF4-FFF2-40B4-BE49-F238E27FC236}">
                <a16:creationId xmlns:a16="http://schemas.microsoft.com/office/drawing/2014/main" id="{BFF9DDD3-6C48-41A3-A8ED-9E573349321B}"/>
              </a:ext>
            </a:extLst>
          </p:cNvPr>
          <p:cNvCxnSpPr>
            <a:cxnSpLocks/>
          </p:cNvCxnSpPr>
          <p:nvPr/>
        </p:nvCxnSpPr>
        <p:spPr>
          <a:xfrm flipH="1">
            <a:off x="4649657" y="1233096"/>
            <a:ext cx="2206606" cy="1202997"/>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2FAFCB7-8D63-4F0D-99A2-CD3FA051C205}"/>
              </a:ext>
            </a:extLst>
          </p:cNvPr>
          <p:cNvCxnSpPr>
            <a:cxnSpLocks/>
          </p:cNvCxnSpPr>
          <p:nvPr/>
        </p:nvCxnSpPr>
        <p:spPr>
          <a:xfrm>
            <a:off x="4572000" y="2443748"/>
            <a:ext cx="2388476" cy="263660"/>
          </a:xfrm>
          <a:prstGeom prst="line">
            <a:avLst/>
          </a:prstGeom>
        </p:spPr>
        <p:style>
          <a:lnRef idx="2">
            <a:schemeClr val="accent1"/>
          </a:lnRef>
          <a:fillRef idx="0">
            <a:schemeClr val="accent1"/>
          </a:fillRef>
          <a:effectRef idx="1">
            <a:schemeClr val="accent1"/>
          </a:effectRef>
          <a:fontRef idx="minor">
            <a:schemeClr val="tx1"/>
          </a:fontRef>
        </p:style>
      </p:cxnSp>
      <p:grpSp>
        <p:nvGrpSpPr>
          <p:cNvPr id="46" name="Google Shape;3131;p57">
            <a:extLst>
              <a:ext uri="{FF2B5EF4-FFF2-40B4-BE49-F238E27FC236}">
                <a16:creationId xmlns:a16="http://schemas.microsoft.com/office/drawing/2014/main" id="{9BE46343-52E1-4320-8B7F-703A85659842}"/>
              </a:ext>
            </a:extLst>
          </p:cNvPr>
          <p:cNvGrpSpPr/>
          <p:nvPr/>
        </p:nvGrpSpPr>
        <p:grpSpPr>
          <a:xfrm>
            <a:off x="3473956" y="1812104"/>
            <a:ext cx="1254376" cy="1202996"/>
            <a:chOff x="4577993" y="2555669"/>
            <a:chExt cx="665063" cy="644076"/>
          </a:xfrm>
          <a:solidFill>
            <a:schemeClr val="accent1">
              <a:lumMod val="20000"/>
              <a:lumOff val="80000"/>
            </a:schemeClr>
          </a:solidFill>
        </p:grpSpPr>
        <p:sp>
          <p:nvSpPr>
            <p:cNvPr id="48" name="Google Shape;3133;p57">
              <a:extLst>
                <a:ext uri="{FF2B5EF4-FFF2-40B4-BE49-F238E27FC236}">
                  <a16:creationId xmlns:a16="http://schemas.microsoft.com/office/drawing/2014/main" id="{7311D12F-701D-4E13-A51C-179FA7EEECD3}"/>
                </a:ext>
              </a:extLst>
            </p:cNvPr>
            <p:cNvSpPr/>
            <p:nvPr/>
          </p:nvSpPr>
          <p:spPr>
            <a:xfrm>
              <a:off x="4578104" y="2555669"/>
              <a:ext cx="664952" cy="639234"/>
            </a:xfrm>
            <a:custGeom>
              <a:avLst/>
              <a:gdLst/>
              <a:ahLst/>
              <a:cxnLst/>
              <a:rect l="l" t="t" r="r" b="b"/>
              <a:pathLst>
                <a:path w="20736" h="19934" extrusionOk="0">
                  <a:moveTo>
                    <a:pt x="10000" y="1"/>
                  </a:moveTo>
                  <a:cubicBezTo>
                    <a:pt x="9986" y="1"/>
                    <a:pt x="9972" y="1"/>
                    <a:pt x="9958" y="1"/>
                  </a:cubicBezTo>
                  <a:cubicBezTo>
                    <a:pt x="4445" y="1"/>
                    <a:pt x="0" y="4479"/>
                    <a:pt x="0" y="9976"/>
                  </a:cubicBezTo>
                  <a:cubicBezTo>
                    <a:pt x="17" y="14019"/>
                    <a:pt x="2456" y="17645"/>
                    <a:pt x="6182" y="19182"/>
                  </a:cubicBezTo>
                  <a:cubicBezTo>
                    <a:pt x="7407" y="19688"/>
                    <a:pt x="8692" y="19933"/>
                    <a:pt x="9967" y="19933"/>
                  </a:cubicBezTo>
                  <a:cubicBezTo>
                    <a:pt x="12568" y="19933"/>
                    <a:pt x="15125" y="18911"/>
                    <a:pt x="17043" y="16994"/>
                  </a:cubicBezTo>
                  <a:cubicBezTo>
                    <a:pt x="19883" y="14136"/>
                    <a:pt x="20735" y="9859"/>
                    <a:pt x="19182" y="6133"/>
                  </a:cubicBezTo>
                  <a:cubicBezTo>
                    <a:pt x="17633" y="2420"/>
                    <a:pt x="14010" y="1"/>
                    <a:pt x="100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34;p57">
              <a:extLst>
                <a:ext uri="{FF2B5EF4-FFF2-40B4-BE49-F238E27FC236}">
                  <a16:creationId xmlns:a16="http://schemas.microsoft.com/office/drawing/2014/main" id="{5B7B5C0A-EFDB-404C-890C-C4F387054C64}"/>
                </a:ext>
              </a:extLst>
            </p:cNvPr>
            <p:cNvSpPr/>
            <p:nvPr/>
          </p:nvSpPr>
          <p:spPr>
            <a:xfrm>
              <a:off x="4577993" y="2555669"/>
              <a:ext cx="647828" cy="644076"/>
            </a:xfrm>
            <a:custGeom>
              <a:avLst/>
              <a:gdLst/>
              <a:ahLst/>
              <a:cxnLst/>
              <a:rect l="l" t="t" r="r" b="b"/>
              <a:pathLst>
                <a:path w="20202" h="20085" extrusionOk="0">
                  <a:moveTo>
                    <a:pt x="10143" y="0"/>
                  </a:moveTo>
                  <a:lnTo>
                    <a:pt x="9475" y="34"/>
                  </a:lnTo>
                  <a:cubicBezTo>
                    <a:pt x="9257" y="51"/>
                    <a:pt x="9023" y="67"/>
                    <a:pt x="8806" y="117"/>
                  </a:cubicBezTo>
                  <a:cubicBezTo>
                    <a:pt x="8589" y="151"/>
                    <a:pt x="8355" y="167"/>
                    <a:pt x="8138" y="218"/>
                  </a:cubicBezTo>
                  <a:cubicBezTo>
                    <a:pt x="7219" y="435"/>
                    <a:pt x="6317" y="752"/>
                    <a:pt x="5481" y="1187"/>
                  </a:cubicBezTo>
                  <a:cubicBezTo>
                    <a:pt x="5264" y="1304"/>
                    <a:pt x="5064" y="1437"/>
                    <a:pt x="4863" y="1571"/>
                  </a:cubicBezTo>
                  <a:cubicBezTo>
                    <a:pt x="4646" y="1688"/>
                    <a:pt x="4445" y="1822"/>
                    <a:pt x="4245" y="1989"/>
                  </a:cubicBezTo>
                  <a:cubicBezTo>
                    <a:pt x="3426" y="2574"/>
                    <a:pt x="2708" y="3292"/>
                    <a:pt x="2123" y="4111"/>
                  </a:cubicBezTo>
                  <a:cubicBezTo>
                    <a:pt x="1505" y="4963"/>
                    <a:pt x="1020" y="5899"/>
                    <a:pt x="686" y="6884"/>
                  </a:cubicBezTo>
                  <a:cubicBezTo>
                    <a:pt x="1" y="8956"/>
                    <a:pt x="1" y="11178"/>
                    <a:pt x="703" y="13234"/>
                  </a:cubicBezTo>
                  <a:cubicBezTo>
                    <a:pt x="1037" y="14236"/>
                    <a:pt x="1521" y="15172"/>
                    <a:pt x="2156" y="16007"/>
                  </a:cubicBezTo>
                  <a:cubicBezTo>
                    <a:pt x="2741" y="16826"/>
                    <a:pt x="3460" y="17544"/>
                    <a:pt x="4278" y="18129"/>
                  </a:cubicBezTo>
                  <a:cubicBezTo>
                    <a:pt x="4479" y="18280"/>
                    <a:pt x="4679" y="18430"/>
                    <a:pt x="4896" y="18547"/>
                  </a:cubicBezTo>
                  <a:cubicBezTo>
                    <a:pt x="5097" y="18681"/>
                    <a:pt x="5297" y="18814"/>
                    <a:pt x="5515" y="18914"/>
                  </a:cubicBezTo>
                  <a:cubicBezTo>
                    <a:pt x="5949" y="19148"/>
                    <a:pt x="6384" y="19332"/>
                    <a:pt x="6835" y="19499"/>
                  </a:cubicBezTo>
                  <a:cubicBezTo>
                    <a:pt x="7269" y="19650"/>
                    <a:pt x="7720" y="19783"/>
                    <a:pt x="8171" y="19884"/>
                  </a:cubicBezTo>
                  <a:cubicBezTo>
                    <a:pt x="8405" y="19917"/>
                    <a:pt x="8622" y="19950"/>
                    <a:pt x="8856" y="19984"/>
                  </a:cubicBezTo>
                  <a:cubicBezTo>
                    <a:pt x="9074" y="20034"/>
                    <a:pt x="9291" y="20051"/>
                    <a:pt x="9525" y="20051"/>
                  </a:cubicBezTo>
                  <a:lnTo>
                    <a:pt x="10193" y="20084"/>
                  </a:lnTo>
                  <a:cubicBezTo>
                    <a:pt x="10410" y="20084"/>
                    <a:pt x="10628" y="20067"/>
                    <a:pt x="10845" y="20067"/>
                  </a:cubicBezTo>
                  <a:cubicBezTo>
                    <a:pt x="11262" y="20034"/>
                    <a:pt x="11697" y="19984"/>
                    <a:pt x="12115" y="19900"/>
                  </a:cubicBezTo>
                  <a:cubicBezTo>
                    <a:pt x="14938" y="19366"/>
                    <a:pt x="17394" y="17628"/>
                    <a:pt x="18848" y="15138"/>
                  </a:cubicBezTo>
                  <a:cubicBezTo>
                    <a:pt x="19349" y="14320"/>
                    <a:pt x="19717" y="13417"/>
                    <a:pt x="19934" y="12465"/>
                  </a:cubicBezTo>
                  <a:cubicBezTo>
                    <a:pt x="20018" y="12131"/>
                    <a:pt x="20085" y="11780"/>
                    <a:pt x="20118" y="11429"/>
                  </a:cubicBezTo>
                  <a:cubicBezTo>
                    <a:pt x="20151" y="11279"/>
                    <a:pt x="20168" y="11145"/>
                    <a:pt x="20185" y="11011"/>
                  </a:cubicBezTo>
                  <a:cubicBezTo>
                    <a:pt x="20185" y="10878"/>
                    <a:pt x="20185" y="10761"/>
                    <a:pt x="20185" y="10660"/>
                  </a:cubicBezTo>
                  <a:cubicBezTo>
                    <a:pt x="20202" y="10460"/>
                    <a:pt x="20202" y="10310"/>
                    <a:pt x="20202" y="10193"/>
                  </a:cubicBezTo>
                  <a:cubicBezTo>
                    <a:pt x="20202" y="10076"/>
                    <a:pt x="20202" y="10026"/>
                    <a:pt x="20202" y="10026"/>
                  </a:cubicBezTo>
                  <a:cubicBezTo>
                    <a:pt x="20202" y="10026"/>
                    <a:pt x="20202" y="10076"/>
                    <a:pt x="20185" y="10193"/>
                  </a:cubicBezTo>
                  <a:cubicBezTo>
                    <a:pt x="20185" y="10310"/>
                    <a:pt x="20168" y="10460"/>
                    <a:pt x="20151" y="10660"/>
                  </a:cubicBezTo>
                  <a:cubicBezTo>
                    <a:pt x="20151" y="10761"/>
                    <a:pt x="20135" y="10878"/>
                    <a:pt x="20135" y="11011"/>
                  </a:cubicBezTo>
                  <a:cubicBezTo>
                    <a:pt x="20118" y="11128"/>
                    <a:pt x="20101" y="11279"/>
                    <a:pt x="20068" y="11429"/>
                  </a:cubicBezTo>
                  <a:cubicBezTo>
                    <a:pt x="20034" y="11780"/>
                    <a:pt x="19968" y="12114"/>
                    <a:pt x="19867" y="12448"/>
                  </a:cubicBezTo>
                  <a:cubicBezTo>
                    <a:pt x="19633" y="13384"/>
                    <a:pt x="19266" y="14269"/>
                    <a:pt x="18765" y="15088"/>
                  </a:cubicBezTo>
                  <a:cubicBezTo>
                    <a:pt x="17311" y="17528"/>
                    <a:pt x="14871" y="19232"/>
                    <a:pt x="12081" y="19767"/>
                  </a:cubicBezTo>
                  <a:cubicBezTo>
                    <a:pt x="11663" y="19833"/>
                    <a:pt x="11246" y="19884"/>
                    <a:pt x="10828" y="19917"/>
                  </a:cubicBezTo>
                  <a:cubicBezTo>
                    <a:pt x="10628" y="19917"/>
                    <a:pt x="10410" y="19934"/>
                    <a:pt x="10193" y="19934"/>
                  </a:cubicBezTo>
                  <a:cubicBezTo>
                    <a:pt x="9976" y="19917"/>
                    <a:pt x="9759" y="19917"/>
                    <a:pt x="9525" y="19900"/>
                  </a:cubicBezTo>
                  <a:cubicBezTo>
                    <a:pt x="9308" y="19900"/>
                    <a:pt x="9090" y="19867"/>
                    <a:pt x="8873" y="19833"/>
                  </a:cubicBezTo>
                  <a:cubicBezTo>
                    <a:pt x="8656" y="19800"/>
                    <a:pt x="8422" y="19767"/>
                    <a:pt x="8205" y="19716"/>
                  </a:cubicBezTo>
                  <a:cubicBezTo>
                    <a:pt x="7754" y="19616"/>
                    <a:pt x="7319" y="19499"/>
                    <a:pt x="6885" y="19332"/>
                  </a:cubicBezTo>
                  <a:cubicBezTo>
                    <a:pt x="6450" y="19182"/>
                    <a:pt x="6016" y="18998"/>
                    <a:pt x="5598" y="18781"/>
                  </a:cubicBezTo>
                  <a:cubicBezTo>
                    <a:pt x="5381" y="18664"/>
                    <a:pt x="5181" y="18530"/>
                    <a:pt x="4980" y="18413"/>
                  </a:cubicBezTo>
                  <a:cubicBezTo>
                    <a:pt x="4780" y="18280"/>
                    <a:pt x="4579" y="18146"/>
                    <a:pt x="4379" y="17995"/>
                  </a:cubicBezTo>
                  <a:cubicBezTo>
                    <a:pt x="3576" y="17427"/>
                    <a:pt x="2875" y="16709"/>
                    <a:pt x="2290" y="15907"/>
                  </a:cubicBezTo>
                  <a:cubicBezTo>
                    <a:pt x="1672" y="15071"/>
                    <a:pt x="1204" y="14153"/>
                    <a:pt x="870" y="13183"/>
                  </a:cubicBezTo>
                  <a:cubicBezTo>
                    <a:pt x="185" y="11162"/>
                    <a:pt x="185" y="8973"/>
                    <a:pt x="853" y="6951"/>
                  </a:cubicBezTo>
                  <a:cubicBezTo>
                    <a:pt x="1187" y="5965"/>
                    <a:pt x="1655" y="5046"/>
                    <a:pt x="2273" y="4228"/>
                  </a:cubicBezTo>
                  <a:cubicBezTo>
                    <a:pt x="2841" y="3409"/>
                    <a:pt x="3543" y="2707"/>
                    <a:pt x="4345" y="2122"/>
                  </a:cubicBezTo>
                  <a:cubicBezTo>
                    <a:pt x="4546" y="1972"/>
                    <a:pt x="4746" y="1822"/>
                    <a:pt x="4947" y="1705"/>
                  </a:cubicBezTo>
                  <a:cubicBezTo>
                    <a:pt x="5147" y="1588"/>
                    <a:pt x="5348" y="1454"/>
                    <a:pt x="5565" y="1337"/>
                  </a:cubicBezTo>
                  <a:cubicBezTo>
                    <a:pt x="6384" y="903"/>
                    <a:pt x="7269" y="585"/>
                    <a:pt x="8171" y="385"/>
                  </a:cubicBezTo>
                  <a:cubicBezTo>
                    <a:pt x="8389" y="335"/>
                    <a:pt x="8606" y="301"/>
                    <a:pt x="8840" y="268"/>
                  </a:cubicBezTo>
                  <a:cubicBezTo>
                    <a:pt x="9057" y="218"/>
                    <a:pt x="9274" y="201"/>
                    <a:pt x="9491" y="201"/>
                  </a:cubicBezTo>
                  <a:cubicBezTo>
                    <a:pt x="9709" y="184"/>
                    <a:pt x="9926" y="167"/>
                    <a:pt x="10143" y="151"/>
                  </a:cubicBezTo>
                  <a:cubicBezTo>
                    <a:pt x="10360" y="151"/>
                    <a:pt x="10577" y="167"/>
                    <a:pt x="10795" y="184"/>
                  </a:cubicBezTo>
                  <a:cubicBezTo>
                    <a:pt x="11212" y="201"/>
                    <a:pt x="11630" y="251"/>
                    <a:pt x="12048" y="318"/>
                  </a:cubicBezTo>
                  <a:cubicBezTo>
                    <a:pt x="14838" y="836"/>
                    <a:pt x="17278" y="2523"/>
                    <a:pt x="18748" y="4963"/>
                  </a:cubicBezTo>
                  <a:cubicBezTo>
                    <a:pt x="19249" y="5782"/>
                    <a:pt x="19617" y="6667"/>
                    <a:pt x="19851" y="7603"/>
                  </a:cubicBezTo>
                  <a:cubicBezTo>
                    <a:pt x="19951" y="7937"/>
                    <a:pt x="20018" y="8288"/>
                    <a:pt x="20068" y="8622"/>
                  </a:cubicBezTo>
                  <a:cubicBezTo>
                    <a:pt x="20085" y="8772"/>
                    <a:pt x="20118" y="8923"/>
                    <a:pt x="20135" y="9040"/>
                  </a:cubicBezTo>
                  <a:cubicBezTo>
                    <a:pt x="20135" y="9173"/>
                    <a:pt x="20151" y="9290"/>
                    <a:pt x="20151" y="9391"/>
                  </a:cubicBezTo>
                  <a:cubicBezTo>
                    <a:pt x="20168" y="9591"/>
                    <a:pt x="20185" y="9741"/>
                    <a:pt x="20185" y="9858"/>
                  </a:cubicBezTo>
                  <a:cubicBezTo>
                    <a:pt x="20202" y="9975"/>
                    <a:pt x="20202" y="10026"/>
                    <a:pt x="20202" y="10026"/>
                  </a:cubicBezTo>
                  <a:cubicBezTo>
                    <a:pt x="20202" y="10026"/>
                    <a:pt x="20202" y="9975"/>
                    <a:pt x="20202" y="9858"/>
                  </a:cubicBezTo>
                  <a:cubicBezTo>
                    <a:pt x="20202" y="9741"/>
                    <a:pt x="20202" y="9591"/>
                    <a:pt x="20185" y="9391"/>
                  </a:cubicBezTo>
                  <a:cubicBezTo>
                    <a:pt x="20185" y="9290"/>
                    <a:pt x="20185" y="9173"/>
                    <a:pt x="20168" y="9040"/>
                  </a:cubicBezTo>
                  <a:cubicBezTo>
                    <a:pt x="20168" y="8906"/>
                    <a:pt x="20135" y="8772"/>
                    <a:pt x="20118" y="8622"/>
                  </a:cubicBezTo>
                  <a:cubicBezTo>
                    <a:pt x="20085" y="8271"/>
                    <a:pt x="20018" y="7920"/>
                    <a:pt x="19917" y="7586"/>
                  </a:cubicBezTo>
                  <a:cubicBezTo>
                    <a:pt x="19700" y="6650"/>
                    <a:pt x="19333" y="5748"/>
                    <a:pt x="18831" y="4913"/>
                  </a:cubicBezTo>
                  <a:cubicBezTo>
                    <a:pt x="17361" y="2440"/>
                    <a:pt x="14905" y="719"/>
                    <a:pt x="12064" y="184"/>
                  </a:cubicBezTo>
                  <a:cubicBezTo>
                    <a:pt x="11647" y="101"/>
                    <a:pt x="11229" y="51"/>
                    <a:pt x="10795" y="34"/>
                  </a:cubicBezTo>
                  <a:cubicBezTo>
                    <a:pt x="10577" y="17"/>
                    <a:pt x="10360" y="0"/>
                    <a:pt x="10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82AE25A2-2132-470A-A61D-B1B61E117B2F}"/>
              </a:ext>
            </a:extLst>
          </p:cNvPr>
          <p:cNvSpPr txBox="1"/>
          <p:nvPr/>
        </p:nvSpPr>
        <p:spPr>
          <a:xfrm>
            <a:off x="3662958" y="2278275"/>
            <a:ext cx="843864" cy="261610"/>
          </a:xfrm>
          <a:prstGeom prst="rect">
            <a:avLst/>
          </a:prstGeom>
          <a:noFill/>
        </p:spPr>
        <p:txBody>
          <a:bodyPr wrap="square" rtlCol="0">
            <a:spAutoFit/>
          </a:bodyPr>
          <a:lstStyle/>
          <a:p>
            <a:pPr algn="ctr"/>
            <a:r>
              <a:rPr lang="fr-FR" sz="1100" b="1" dirty="0">
                <a:solidFill>
                  <a:srgbClr val="06B6C9"/>
                </a:solidFill>
              </a:rPr>
              <a:t>Gérer</a:t>
            </a:r>
            <a:endParaRPr lang="fr-FR" sz="1100" b="1" dirty="0"/>
          </a:p>
        </p:txBody>
      </p:sp>
    </p:spTree>
    <p:extLst>
      <p:ext uri="{BB962C8B-B14F-4D97-AF65-F5344CB8AC3E}">
        <p14:creationId xmlns:p14="http://schemas.microsoft.com/office/powerpoint/2010/main" val="33421715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4000"/>
                            </p:stCondLst>
                            <p:childTnLst>
                              <p:par>
                                <p:cTn id="39" presetID="22" presetClass="entr" presetSubtype="1"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childTnLst>
                          </p:cTn>
                        </p:par>
                        <p:par>
                          <p:cTn id="42" fill="hold">
                            <p:stCondLst>
                              <p:cond delay="4500"/>
                            </p:stCondLst>
                            <p:childTnLst>
                              <p:par>
                                <p:cTn id="43" presetID="42"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1000"/>
                                        <p:tgtEl>
                                          <p:spTgt spid="19"/>
                                        </p:tgtEl>
                                      </p:cBhvr>
                                    </p:animEffect>
                                    <p:anim calcmode="lin" valueType="num">
                                      <p:cBhvr>
                                        <p:cTn id="46" dur="1000" fill="hold"/>
                                        <p:tgtEl>
                                          <p:spTgt spid="19"/>
                                        </p:tgtEl>
                                        <p:attrNameLst>
                                          <p:attrName>ppt_x</p:attrName>
                                        </p:attrNameLst>
                                      </p:cBhvr>
                                      <p:tavLst>
                                        <p:tav tm="0">
                                          <p:val>
                                            <p:strVal val="#ppt_x"/>
                                          </p:val>
                                        </p:tav>
                                        <p:tav tm="100000">
                                          <p:val>
                                            <p:strVal val="#ppt_x"/>
                                          </p:val>
                                        </p:tav>
                                      </p:tavLst>
                                    </p:anim>
                                    <p:anim calcmode="lin" valueType="num">
                                      <p:cBhvr>
                                        <p:cTn id="47" dur="1000" fill="hold"/>
                                        <p:tgtEl>
                                          <p:spTgt spid="19"/>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6" presetClass="entr" presetSubtype="32"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circle(out)">
                                      <p:cBhvr>
                                        <p:cTn id="5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9"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z="4800" dirty="0">
                <a:solidFill>
                  <a:schemeClr val="accent2"/>
                </a:solidFill>
                <a:latin typeface="Raleway SemiBold"/>
                <a:cs typeface="Raleway SemiBold"/>
              </a:rPr>
              <a:t>Réaliser Par BOK</a:t>
            </a:r>
            <a:endParaRPr lang="ko-KR" altLang="en-US" sz="4800" dirty="0">
              <a:solidFill>
                <a:schemeClr val="accent2"/>
              </a:solidFill>
              <a:latin typeface="Raleway SemiBold"/>
              <a:cs typeface="Raleway SemiBold"/>
            </a:endParaRPr>
          </a:p>
        </p:txBody>
      </p:sp>
      <p:grpSp>
        <p:nvGrpSpPr>
          <p:cNvPr id="28" name="Group 27"/>
          <p:cNvGrpSpPr/>
          <p:nvPr/>
        </p:nvGrpSpPr>
        <p:grpSpPr>
          <a:xfrm>
            <a:off x="416379" y="3274483"/>
            <a:ext cx="2103757" cy="1165945"/>
            <a:chOff x="416379" y="3274483"/>
            <a:chExt cx="2103757" cy="1165945"/>
          </a:xfrm>
        </p:grpSpPr>
        <p:grpSp>
          <p:nvGrpSpPr>
            <p:cNvPr id="8" name="Group 7"/>
            <p:cNvGrpSpPr/>
            <p:nvPr/>
          </p:nvGrpSpPr>
          <p:grpSpPr>
            <a:xfrm>
              <a:off x="416379" y="3274483"/>
              <a:ext cx="2103757" cy="1165945"/>
              <a:chOff x="3599335" y="3117610"/>
              <a:chExt cx="1817341" cy="1165945"/>
            </a:xfrm>
          </p:grpSpPr>
          <p:sp>
            <p:nvSpPr>
              <p:cNvPr id="9" name="Text Placeholder 17"/>
              <p:cNvSpPr txBox="1">
                <a:spLocks/>
              </p:cNvSpPr>
              <p:nvPr/>
            </p:nvSpPr>
            <p:spPr>
              <a:xfrm>
                <a:off x="3745749" y="3117610"/>
                <a:ext cx="167092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Khawla ELMansouri</a:t>
                </a:r>
              </a:p>
            </p:txBody>
          </p:sp>
          <p:sp>
            <p:nvSpPr>
              <p:cNvPr id="10" name="Text Placeholder 18"/>
              <p:cNvSpPr txBox="1">
                <a:spLocks/>
              </p:cNvSpPr>
              <p:nvPr/>
            </p:nvSpPr>
            <p:spPr>
              <a:xfrm>
                <a:off x="3779911" y="3494997"/>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400" b="1" dirty="0">
                    <a:solidFill>
                      <a:srgbClr val="7D8EF6"/>
                    </a:solidFill>
                    <a:cs typeface="Arial" pitchFamily="34" charset="0"/>
                  </a:rPr>
                  <a:t>Développeuse</a:t>
                </a:r>
                <a:r>
                  <a:rPr lang="fr-FR" sz="1200" dirty="0">
                    <a:solidFill>
                      <a:schemeClr val="accent1"/>
                    </a:solidFill>
                    <a:cs typeface="Arial" pitchFamily="34" charset="0"/>
                  </a:rPr>
                  <a:t> </a:t>
                </a:r>
                <a:endParaRPr lang="en-US" sz="1200" dirty="0">
                  <a:solidFill>
                    <a:schemeClr val="accent1"/>
                  </a:solidFill>
                  <a:cs typeface="Arial" pitchFamily="34" charset="0"/>
                </a:endParaRPr>
              </a:p>
            </p:txBody>
          </p:sp>
          <p:sp>
            <p:nvSpPr>
              <p:cNvPr id="11" name="TextBox 10"/>
              <p:cNvSpPr txBox="1"/>
              <p:nvPr/>
            </p:nvSpPr>
            <p:spPr>
              <a:xfrm>
                <a:off x="3599335" y="3760335"/>
                <a:ext cx="1764753" cy="523220"/>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 </a:t>
                </a:r>
                <a:r>
                  <a:rPr lang="fr-FR" altLang="ko-KR" dirty="0">
                    <a:solidFill>
                      <a:schemeClr val="tx1">
                        <a:lumMod val="75000"/>
                        <a:lumOff val="25000"/>
                      </a:schemeClr>
                    </a:solidFill>
                    <a:cs typeface="Arial" pitchFamily="34" charset="0"/>
                  </a:rPr>
                  <a:t>C</a:t>
                </a:r>
                <a:r>
                  <a:rPr lang="fr-FR" dirty="0">
                    <a:solidFill>
                      <a:schemeClr val="tx1">
                        <a:lumMod val="75000"/>
                        <a:lumOff val="25000"/>
                      </a:schemeClr>
                    </a:solidFill>
                    <a:cs typeface="Arial" pitchFamily="34" charset="0"/>
                  </a:rPr>
                  <a:t>'est elle qui trouve de nouvelles idées</a:t>
                </a:r>
                <a:r>
                  <a:rPr lang="en-US" altLang="ko-KR" dirty="0">
                    <a:solidFill>
                      <a:schemeClr val="tx1">
                        <a:lumMod val="75000"/>
                        <a:lumOff val="25000"/>
                      </a:schemeClr>
                    </a:solidFill>
                    <a:cs typeface="Arial" pitchFamily="34" charset="0"/>
                  </a:rPr>
                  <a:t>.  </a:t>
                </a:r>
                <a:endParaRPr lang="ko-KR" altLang="en-US" dirty="0">
                  <a:solidFill>
                    <a:schemeClr val="tx1">
                      <a:lumMod val="75000"/>
                      <a:lumOff val="25000"/>
                    </a:schemeClr>
                  </a:solidFill>
                  <a:cs typeface="Arial" pitchFamily="34" charset="0"/>
                </a:endParaRPr>
              </a:p>
            </p:txBody>
          </p:sp>
        </p:grpSp>
        <p:sp>
          <p:nvSpPr>
            <p:cNvPr id="12" name="Rectangle 11"/>
            <p:cNvSpPr/>
            <p:nvPr/>
          </p:nvSpPr>
          <p:spPr>
            <a:xfrm>
              <a:off x="683760" y="3579862"/>
              <a:ext cx="1728000" cy="36000"/>
            </a:xfrm>
            <a:prstGeom prst="rect">
              <a:avLst/>
            </a:prstGeom>
            <a:solidFill>
              <a:srgbClr val="7D8E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30" name="Group 29"/>
          <p:cNvGrpSpPr/>
          <p:nvPr/>
        </p:nvGrpSpPr>
        <p:grpSpPr>
          <a:xfrm>
            <a:off x="3659796" y="3274483"/>
            <a:ext cx="1952538" cy="1131674"/>
            <a:chOff x="4629952" y="3277976"/>
            <a:chExt cx="1952538" cy="1131674"/>
          </a:xfrm>
        </p:grpSpPr>
        <p:grpSp>
          <p:nvGrpSpPr>
            <p:cNvPr id="18" name="Group 17"/>
            <p:cNvGrpSpPr/>
            <p:nvPr/>
          </p:nvGrpSpPr>
          <p:grpSpPr>
            <a:xfrm>
              <a:off x="4629952" y="3277976"/>
              <a:ext cx="1952538" cy="1131674"/>
              <a:chOff x="3728645" y="3121103"/>
              <a:chExt cx="1686710" cy="1131674"/>
            </a:xfrm>
          </p:grpSpPr>
          <p:sp>
            <p:nvSpPr>
              <p:cNvPr id="19" name="Text Placeholder 17"/>
              <p:cNvSpPr txBox="1">
                <a:spLocks/>
              </p:cNvSpPr>
              <p:nvPr/>
            </p:nvSpPr>
            <p:spPr>
              <a:xfrm>
                <a:off x="3779911" y="3121103"/>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Omar Lahssini</a:t>
                </a:r>
              </a:p>
            </p:txBody>
          </p:sp>
          <p:sp>
            <p:nvSpPr>
              <p:cNvPr id="20" name="Text Placeholder 18"/>
              <p:cNvSpPr txBox="1">
                <a:spLocks/>
              </p:cNvSpPr>
              <p:nvPr/>
            </p:nvSpPr>
            <p:spPr>
              <a:xfrm>
                <a:off x="3779911" y="3494997"/>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400" b="1" dirty="0">
                    <a:solidFill>
                      <a:srgbClr val="ABB1AD"/>
                    </a:solidFill>
                    <a:cs typeface="Arial" pitchFamily="34" charset="0"/>
                  </a:rPr>
                  <a:t>Développeur</a:t>
                </a:r>
                <a:r>
                  <a:rPr lang="fr-FR" sz="1200" dirty="0">
                    <a:solidFill>
                      <a:schemeClr val="accent3"/>
                    </a:solidFill>
                    <a:cs typeface="Arial" pitchFamily="34" charset="0"/>
                  </a:rPr>
                  <a:t> </a:t>
                </a:r>
                <a:endParaRPr lang="en-US" sz="1200" dirty="0">
                  <a:solidFill>
                    <a:schemeClr val="accent3"/>
                  </a:solidFill>
                  <a:cs typeface="Arial" pitchFamily="34" charset="0"/>
                </a:endParaRPr>
              </a:p>
            </p:txBody>
          </p:sp>
          <p:sp>
            <p:nvSpPr>
              <p:cNvPr id="21" name="TextBox 20"/>
              <p:cNvSpPr txBox="1"/>
              <p:nvPr/>
            </p:nvSpPr>
            <p:spPr>
              <a:xfrm>
                <a:off x="3728645" y="3729557"/>
                <a:ext cx="1686710" cy="523220"/>
              </a:xfrm>
              <a:prstGeom prst="rect">
                <a:avLst/>
              </a:prstGeom>
              <a:noFill/>
            </p:spPr>
            <p:txBody>
              <a:bodyPr wrap="square" rtlCol="0">
                <a:spAutoFit/>
              </a:bodyPr>
              <a:lstStyle/>
              <a:p>
                <a:pPr algn="ctr"/>
                <a:r>
                  <a:rPr lang="fr-FR" dirty="0">
                    <a:solidFill>
                      <a:schemeClr val="tx1">
                        <a:lumMod val="75000"/>
                        <a:lumOff val="25000"/>
                      </a:schemeClr>
                    </a:solidFill>
                    <a:cs typeface="Arial" pitchFamily="34" charset="0"/>
                  </a:rPr>
                  <a:t>C'est lui qui trouve les </a:t>
                </a:r>
              </a:p>
              <a:p>
                <a:pPr algn="ctr"/>
                <a:r>
                  <a:rPr lang="fr-FR" dirty="0">
                    <a:solidFill>
                      <a:schemeClr val="tx1">
                        <a:lumMod val="75000"/>
                        <a:lumOff val="25000"/>
                      </a:schemeClr>
                    </a:solidFill>
                    <a:cs typeface="Arial" pitchFamily="34" charset="0"/>
                  </a:rPr>
                  <a:t>solutions</a:t>
                </a:r>
                <a:r>
                  <a:rPr lang="en-US" altLang="ko-KR" dirty="0">
                    <a:solidFill>
                      <a:schemeClr val="tx1">
                        <a:lumMod val="75000"/>
                        <a:lumOff val="25000"/>
                      </a:schemeClr>
                    </a:solidFill>
                    <a:cs typeface="Arial" pitchFamily="34" charset="0"/>
                  </a:rPr>
                  <a:t>.  </a:t>
                </a:r>
                <a:endParaRPr lang="ko-KR" altLang="en-US" dirty="0">
                  <a:solidFill>
                    <a:schemeClr val="tx1">
                      <a:lumMod val="75000"/>
                      <a:lumOff val="25000"/>
                    </a:schemeClr>
                  </a:solidFill>
                  <a:cs typeface="Arial" pitchFamily="34" charset="0"/>
                </a:endParaRPr>
              </a:p>
            </p:txBody>
          </p:sp>
        </p:grpSp>
        <p:sp>
          <p:nvSpPr>
            <p:cNvPr id="22" name="Rectangle 21"/>
            <p:cNvSpPr/>
            <p:nvPr/>
          </p:nvSpPr>
          <p:spPr>
            <a:xfrm>
              <a:off x="4742221" y="3579862"/>
              <a:ext cx="1728000" cy="36000"/>
            </a:xfrm>
            <a:prstGeom prst="rect">
              <a:avLst/>
            </a:prstGeom>
            <a:solidFill>
              <a:srgbClr val="ABB1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31" name="Group 30"/>
          <p:cNvGrpSpPr/>
          <p:nvPr/>
        </p:nvGrpSpPr>
        <p:grpSpPr>
          <a:xfrm>
            <a:off x="6418730" y="3277976"/>
            <a:ext cx="2421280" cy="1128181"/>
            <a:chOff x="6418730" y="3277976"/>
            <a:chExt cx="2421280" cy="1128181"/>
          </a:xfrm>
        </p:grpSpPr>
        <p:grpSp>
          <p:nvGrpSpPr>
            <p:cNvPr id="23" name="Group 22"/>
            <p:cNvGrpSpPr/>
            <p:nvPr/>
          </p:nvGrpSpPr>
          <p:grpSpPr>
            <a:xfrm>
              <a:off x="6418730" y="3277976"/>
              <a:ext cx="2421280" cy="1128181"/>
              <a:chOff x="3526182" y="3121103"/>
              <a:chExt cx="2091635" cy="1128181"/>
            </a:xfrm>
          </p:grpSpPr>
          <p:sp>
            <p:nvSpPr>
              <p:cNvPr id="24" name="Text Placeholder 17"/>
              <p:cNvSpPr txBox="1">
                <a:spLocks/>
              </p:cNvSpPr>
              <p:nvPr/>
            </p:nvSpPr>
            <p:spPr>
              <a:xfrm>
                <a:off x="3779911" y="3121103"/>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Bouchra Benaadi</a:t>
                </a:r>
              </a:p>
            </p:txBody>
          </p:sp>
          <p:sp>
            <p:nvSpPr>
              <p:cNvPr id="25" name="Text Placeholder 18"/>
              <p:cNvSpPr txBox="1">
                <a:spLocks/>
              </p:cNvSpPr>
              <p:nvPr/>
            </p:nvSpPr>
            <p:spPr>
              <a:xfrm>
                <a:off x="3779911" y="3494997"/>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400" b="1" dirty="0">
                    <a:solidFill>
                      <a:srgbClr val="F49DD0"/>
                    </a:solidFill>
                    <a:cs typeface="Arial" pitchFamily="34" charset="0"/>
                  </a:rPr>
                  <a:t>Développeuse</a:t>
                </a:r>
                <a:r>
                  <a:rPr lang="fr-FR" sz="1200" dirty="0">
                    <a:solidFill>
                      <a:schemeClr val="accent4"/>
                    </a:solidFill>
                    <a:cs typeface="Arial" pitchFamily="34" charset="0"/>
                  </a:rPr>
                  <a:t> </a:t>
                </a:r>
                <a:endParaRPr lang="en-US" sz="1200" dirty="0">
                  <a:solidFill>
                    <a:schemeClr val="accent4"/>
                  </a:solidFill>
                  <a:cs typeface="Arial" pitchFamily="34" charset="0"/>
                </a:endParaRPr>
              </a:p>
            </p:txBody>
          </p:sp>
          <p:sp>
            <p:nvSpPr>
              <p:cNvPr id="26" name="TextBox 25"/>
              <p:cNvSpPr txBox="1"/>
              <p:nvPr/>
            </p:nvSpPr>
            <p:spPr>
              <a:xfrm>
                <a:off x="3526182" y="3726064"/>
                <a:ext cx="2091635" cy="523220"/>
              </a:xfrm>
              <a:prstGeom prst="rect">
                <a:avLst/>
              </a:prstGeom>
              <a:noFill/>
            </p:spPr>
            <p:txBody>
              <a:bodyPr wrap="square" rtlCol="0">
                <a:spAutoFit/>
              </a:bodyPr>
              <a:lstStyle/>
              <a:p>
                <a:pPr algn="ctr"/>
                <a:r>
                  <a:rPr lang="fr-FR" dirty="0">
                    <a:solidFill>
                      <a:schemeClr val="tx1">
                        <a:lumMod val="75000"/>
                        <a:lumOff val="25000"/>
                      </a:schemeClr>
                    </a:solidFill>
                    <a:cs typeface="Arial" pitchFamily="34" charset="0"/>
                  </a:rPr>
                  <a:t>c'est elle qui nous motive elle ne sait pas l'impossible</a:t>
                </a:r>
                <a:endParaRPr lang="ko-KR" altLang="en-US" dirty="0">
                  <a:solidFill>
                    <a:schemeClr val="tx1">
                      <a:lumMod val="75000"/>
                      <a:lumOff val="25000"/>
                    </a:schemeClr>
                  </a:solidFill>
                  <a:cs typeface="Arial" pitchFamily="34" charset="0"/>
                </a:endParaRPr>
              </a:p>
            </p:txBody>
          </p:sp>
        </p:grpSp>
        <p:sp>
          <p:nvSpPr>
            <p:cNvPr id="27" name="Rectangle 26"/>
            <p:cNvSpPr/>
            <p:nvPr/>
          </p:nvSpPr>
          <p:spPr>
            <a:xfrm>
              <a:off x="6765371" y="3579862"/>
              <a:ext cx="1728000" cy="36000"/>
            </a:xfrm>
            <a:prstGeom prst="rect">
              <a:avLst/>
            </a:prstGeom>
            <a:solidFill>
              <a:srgbClr val="F49D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pic>
        <p:nvPicPr>
          <p:cNvPr id="29" name="Picture 28">
            <a:extLst>
              <a:ext uri="{FF2B5EF4-FFF2-40B4-BE49-F238E27FC236}">
                <a16:creationId xmlns:a16="http://schemas.microsoft.com/office/drawing/2014/main" id="{5A9D6D36-FA82-4022-8E59-233B7B67B54C}"/>
              </a:ext>
            </a:extLst>
          </p:cNvPr>
          <p:cNvPicPr>
            <a:picLocks noChangeAspect="1"/>
          </p:cNvPicPr>
          <p:nvPr/>
        </p:nvPicPr>
        <p:blipFill rotWithShape="1">
          <a:blip r:embed="rId2"/>
          <a:srcRect l="16925" t="24848" r="35825" b="18573"/>
          <a:stretch/>
        </p:blipFill>
        <p:spPr>
          <a:xfrm>
            <a:off x="2817424" y="677779"/>
            <a:ext cx="3637282" cy="2449975"/>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5402596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B79A99-563B-4D18-B3DF-4F2F6239E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6129" y="1222888"/>
            <a:ext cx="1760561" cy="1760561"/>
          </a:xfrm>
        </p:spPr>
      </p:pic>
      <p:sp>
        <p:nvSpPr>
          <p:cNvPr id="11" name="TextBox 10">
            <a:extLst>
              <a:ext uri="{FF2B5EF4-FFF2-40B4-BE49-F238E27FC236}">
                <a16:creationId xmlns:a16="http://schemas.microsoft.com/office/drawing/2014/main" id="{F957F137-CFFC-4851-9119-5889658A1F2C}"/>
              </a:ext>
            </a:extLst>
          </p:cNvPr>
          <p:cNvSpPr txBox="1"/>
          <p:nvPr/>
        </p:nvSpPr>
        <p:spPr>
          <a:xfrm>
            <a:off x="6911430" y="2944865"/>
            <a:ext cx="1143263" cy="261610"/>
          </a:xfrm>
          <a:prstGeom prst="rect">
            <a:avLst/>
          </a:prstGeom>
          <a:noFill/>
        </p:spPr>
        <p:txBody>
          <a:bodyPr wrap="none" rtlCol="0">
            <a:spAutoFit/>
          </a:bodyPr>
          <a:lstStyle/>
          <a:p>
            <a:pPr algn="ctr"/>
            <a:r>
              <a:rPr lang="fr-FR" sz="1100" b="1" dirty="0">
                <a:solidFill>
                  <a:srgbClr val="06B6C9"/>
                </a:solidFill>
                <a:latin typeface="Arial Black" panose="020B0A04020102020204" pitchFamily="34" charset="0"/>
              </a:rPr>
              <a:t>Son Équipe  </a:t>
            </a:r>
          </a:p>
        </p:txBody>
      </p:sp>
      <p:sp>
        <p:nvSpPr>
          <p:cNvPr id="13" name="TextBox 12">
            <a:extLst>
              <a:ext uri="{FF2B5EF4-FFF2-40B4-BE49-F238E27FC236}">
                <a16:creationId xmlns:a16="http://schemas.microsoft.com/office/drawing/2014/main" id="{F08F11B3-6A18-463C-B087-18822F512ED6}"/>
              </a:ext>
            </a:extLst>
          </p:cNvPr>
          <p:cNvSpPr txBox="1"/>
          <p:nvPr/>
        </p:nvSpPr>
        <p:spPr>
          <a:xfrm>
            <a:off x="1361490" y="3568999"/>
            <a:ext cx="889987" cy="261610"/>
          </a:xfrm>
          <a:prstGeom prst="rect">
            <a:avLst/>
          </a:prstGeom>
          <a:noFill/>
        </p:spPr>
        <p:txBody>
          <a:bodyPr wrap="none" rtlCol="0">
            <a:spAutoFit/>
          </a:bodyPr>
          <a:lstStyle/>
          <a:p>
            <a:pPr algn="ctr"/>
            <a:r>
              <a:rPr lang="fr-FR" sz="1100" b="1" dirty="0">
                <a:solidFill>
                  <a:srgbClr val="06B6C9"/>
                </a:solidFill>
                <a:latin typeface="Arial Black" panose="020B0A04020102020204" pitchFamily="34" charset="0"/>
              </a:rPr>
              <a:t>Manager</a:t>
            </a:r>
            <a:r>
              <a:rPr lang="fr-FR" sz="1050" dirty="0"/>
              <a:t> </a:t>
            </a:r>
          </a:p>
        </p:txBody>
      </p:sp>
      <p:grpSp>
        <p:nvGrpSpPr>
          <p:cNvPr id="4" name="Group 3">
            <a:extLst>
              <a:ext uri="{FF2B5EF4-FFF2-40B4-BE49-F238E27FC236}">
                <a16:creationId xmlns:a16="http://schemas.microsoft.com/office/drawing/2014/main" id="{4D7DA268-EEF0-4B70-A7E2-DDB1F95725D9}"/>
              </a:ext>
            </a:extLst>
          </p:cNvPr>
          <p:cNvGrpSpPr/>
          <p:nvPr/>
        </p:nvGrpSpPr>
        <p:grpSpPr>
          <a:xfrm>
            <a:off x="1326529" y="532852"/>
            <a:ext cx="1323086" cy="2848085"/>
            <a:chOff x="7025548" y="1319462"/>
            <a:chExt cx="968102" cy="2606151"/>
          </a:xfrm>
        </p:grpSpPr>
        <p:sp>
          <p:nvSpPr>
            <p:cNvPr id="98" name="Google Shape;3469;p37">
              <a:extLst>
                <a:ext uri="{FF2B5EF4-FFF2-40B4-BE49-F238E27FC236}">
                  <a16:creationId xmlns:a16="http://schemas.microsoft.com/office/drawing/2014/main" id="{F4C80343-C61B-4A8E-919F-EA1381A35B1E}"/>
                </a:ext>
              </a:extLst>
            </p:cNvPr>
            <p:cNvSpPr/>
            <p:nvPr/>
          </p:nvSpPr>
          <p:spPr>
            <a:xfrm>
              <a:off x="7025548" y="3445361"/>
              <a:ext cx="713030" cy="480252"/>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3470;p37">
              <a:extLst>
                <a:ext uri="{FF2B5EF4-FFF2-40B4-BE49-F238E27FC236}">
                  <a16:creationId xmlns:a16="http://schemas.microsoft.com/office/drawing/2014/main" id="{51D11CE5-D0F1-44D8-B911-1D0836432CB1}"/>
                </a:ext>
              </a:extLst>
            </p:cNvPr>
            <p:cNvSpPr/>
            <p:nvPr/>
          </p:nvSpPr>
          <p:spPr>
            <a:xfrm>
              <a:off x="7082940" y="1886777"/>
              <a:ext cx="170907" cy="434174"/>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3471;p37">
              <a:extLst>
                <a:ext uri="{FF2B5EF4-FFF2-40B4-BE49-F238E27FC236}">
                  <a16:creationId xmlns:a16="http://schemas.microsoft.com/office/drawing/2014/main" id="{84BAC310-1492-421B-BC69-14619717B0B9}"/>
                </a:ext>
              </a:extLst>
            </p:cNvPr>
            <p:cNvSpPr/>
            <p:nvPr/>
          </p:nvSpPr>
          <p:spPr>
            <a:xfrm>
              <a:off x="7107072" y="1708262"/>
              <a:ext cx="122900" cy="27577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472;p37">
              <a:extLst>
                <a:ext uri="{FF2B5EF4-FFF2-40B4-BE49-F238E27FC236}">
                  <a16:creationId xmlns:a16="http://schemas.microsoft.com/office/drawing/2014/main" id="{27F21B87-F2CF-40C9-BD61-F5F8CC81A617}"/>
                </a:ext>
              </a:extLst>
            </p:cNvPr>
            <p:cNvSpPr/>
            <p:nvPr/>
          </p:nvSpPr>
          <p:spPr>
            <a:xfrm>
              <a:off x="7377696" y="3617448"/>
              <a:ext cx="264944" cy="173947"/>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473;p37">
              <a:extLst>
                <a:ext uri="{FF2B5EF4-FFF2-40B4-BE49-F238E27FC236}">
                  <a16:creationId xmlns:a16="http://schemas.microsoft.com/office/drawing/2014/main" id="{7CBD2716-137A-48AF-BF97-A7307A6AC431}"/>
                </a:ext>
              </a:extLst>
            </p:cNvPr>
            <p:cNvSpPr/>
            <p:nvPr/>
          </p:nvSpPr>
          <p:spPr>
            <a:xfrm>
              <a:off x="7381816" y="3646277"/>
              <a:ext cx="260786" cy="145121"/>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3474;p37">
              <a:extLst>
                <a:ext uri="{FF2B5EF4-FFF2-40B4-BE49-F238E27FC236}">
                  <a16:creationId xmlns:a16="http://schemas.microsoft.com/office/drawing/2014/main" id="{24F8F6D1-4852-4347-9AE4-3FC3FA8FA5EE}"/>
                </a:ext>
              </a:extLst>
            </p:cNvPr>
            <p:cNvSpPr/>
            <p:nvPr/>
          </p:nvSpPr>
          <p:spPr>
            <a:xfrm>
              <a:off x="7183882" y="3515899"/>
              <a:ext cx="264881" cy="173988"/>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3475;p37">
              <a:extLst>
                <a:ext uri="{FF2B5EF4-FFF2-40B4-BE49-F238E27FC236}">
                  <a16:creationId xmlns:a16="http://schemas.microsoft.com/office/drawing/2014/main" id="{A5F37D13-ABD1-461E-BAEE-526C32895F30}"/>
                </a:ext>
              </a:extLst>
            </p:cNvPr>
            <p:cNvSpPr/>
            <p:nvPr/>
          </p:nvSpPr>
          <p:spPr>
            <a:xfrm>
              <a:off x="7188024" y="3544769"/>
              <a:ext cx="260783" cy="145121"/>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3476;p37">
              <a:extLst>
                <a:ext uri="{FF2B5EF4-FFF2-40B4-BE49-F238E27FC236}">
                  <a16:creationId xmlns:a16="http://schemas.microsoft.com/office/drawing/2014/main" id="{E2EF7275-FD3E-4870-A95F-C20203BB7518}"/>
                </a:ext>
              </a:extLst>
            </p:cNvPr>
            <p:cNvSpPr/>
            <p:nvPr/>
          </p:nvSpPr>
          <p:spPr>
            <a:xfrm>
              <a:off x="7183911" y="2389640"/>
              <a:ext cx="387612" cy="1276591"/>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3477;p37">
              <a:extLst>
                <a:ext uri="{FF2B5EF4-FFF2-40B4-BE49-F238E27FC236}">
                  <a16:creationId xmlns:a16="http://schemas.microsoft.com/office/drawing/2014/main" id="{646A29D0-BCDD-45DA-B601-36968D2CBB29}"/>
                </a:ext>
              </a:extLst>
            </p:cNvPr>
            <p:cNvSpPr/>
            <p:nvPr/>
          </p:nvSpPr>
          <p:spPr>
            <a:xfrm>
              <a:off x="7233633" y="1342221"/>
              <a:ext cx="281443" cy="525359"/>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3478;p37">
              <a:extLst>
                <a:ext uri="{FF2B5EF4-FFF2-40B4-BE49-F238E27FC236}">
                  <a16:creationId xmlns:a16="http://schemas.microsoft.com/office/drawing/2014/main" id="{AB5E7487-B047-4748-9B24-E3E50C0CF923}"/>
                </a:ext>
              </a:extLst>
            </p:cNvPr>
            <p:cNvSpPr/>
            <p:nvPr/>
          </p:nvSpPr>
          <p:spPr>
            <a:xfrm>
              <a:off x="7141346" y="1714352"/>
              <a:ext cx="432647" cy="835912"/>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3479;p37">
              <a:extLst>
                <a:ext uri="{FF2B5EF4-FFF2-40B4-BE49-F238E27FC236}">
                  <a16:creationId xmlns:a16="http://schemas.microsoft.com/office/drawing/2014/main" id="{59380D70-DA09-4F84-A650-BFFACB85BF9D}"/>
                </a:ext>
              </a:extLst>
            </p:cNvPr>
            <p:cNvSpPr/>
            <p:nvPr/>
          </p:nvSpPr>
          <p:spPr>
            <a:xfrm>
              <a:off x="7448174" y="1818464"/>
              <a:ext cx="545476" cy="498906"/>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3480;p37">
              <a:extLst>
                <a:ext uri="{FF2B5EF4-FFF2-40B4-BE49-F238E27FC236}">
                  <a16:creationId xmlns:a16="http://schemas.microsoft.com/office/drawing/2014/main" id="{8266C6F0-A1C1-48F6-80C3-97373AC509E4}"/>
                </a:ext>
              </a:extLst>
            </p:cNvPr>
            <p:cNvSpPr/>
            <p:nvPr/>
          </p:nvSpPr>
          <p:spPr>
            <a:xfrm>
              <a:off x="7428642" y="1808201"/>
              <a:ext cx="167247" cy="285362"/>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3481;p37">
              <a:extLst>
                <a:ext uri="{FF2B5EF4-FFF2-40B4-BE49-F238E27FC236}">
                  <a16:creationId xmlns:a16="http://schemas.microsoft.com/office/drawing/2014/main" id="{7CA3C1C1-1395-4565-BCD1-8DA0BBDAA102}"/>
                </a:ext>
              </a:extLst>
            </p:cNvPr>
            <p:cNvSpPr/>
            <p:nvPr/>
          </p:nvSpPr>
          <p:spPr>
            <a:xfrm>
              <a:off x="7242380" y="1319462"/>
              <a:ext cx="272783" cy="350834"/>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8" name="TextBox 147">
            <a:extLst>
              <a:ext uri="{FF2B5EF4-FFF2-40B4-BE49-F238E27FC236}">
                <a16:creationId xmlns:a16="http://schemas.microsoft.com/office/drawing/2014/main" id="{7176F386-09FA-4B8E-8659-1368B42FC22D}"/>
              </a:ext>
            </a:extLst>
          </p:cNvPr>
          <p:cNvSpPr txBox="1"/>
          <p:nvPr/>
        </p:nvSpPr>
        <p:spPr>
          <a:xfrm>
            <a:off x="985120" y="4440451"/>
            <a:ext cx="7173759" cy="383823"/>
          </a:xfrm>
          <a:prstGeom prst="rect">
            <a:avLst/>
          </a:prstGeom>
          <a:noFill/>
        </p:spPr>
        <p:txBody>
          <a:bodyPr wrap="none" rtlCol="0">
            <a:spAutoFit/>
          </a:bodyPr>
          <a:lstStyle/>
          <a:p>
            <a:pPr algn="ctr">
              <a:lnSpc>
                <a:spcPct val="115000"/>
              </a:lnSpc>
              <a:spcAft>
                <a:spcPts val="1000"/>
              </a:spcAft>
            </a:pPr>
            <a:r>
              <a:rPr lang="fr-FR" sz="1800" b="1" dirty="0">
                <a:solidFill>
                  <a:schemeClr val="accent6">
                    <a:lumMod val="75000"/>
                  </a:schemeClr>
                </a:solidFill>
                <a:latin typeface="Lilita One" panose="020B0604020202020204" charset="0"/>
                <a:ea typeface="Calibri" panose="020F0502020204030204" pitchFamily="34" charset="0"/>
                <a:cs typeface="Lilita One" panose="020B0604020202020204" charset="0"/>
              </a:rPr>
              <a:t>La tache principale du Manager est définir le planning de son équipe</a:t>
            </a:r>
          </a:p>
        </p:txBody>
      </p:sp>
      <p:cxnSp>
        <p:nvCxnSpPr>
          <p:cNvPr id="153" name="Straight Connector 152">
            <a:extLst>
              <a:ext uri="{FF2B5EF4-FFF2-40B4-BE49-F238E27FC236}">
                <a16:creationId xmlns:a16="http://schemas.microsoft.com/office/drawing/2014/main" id="{4439B2BF-5475-4176-BBDE-8B3C7552B3B2}"/>
              </a:ext>
            </a:extLst>
          </p:cNvPr>
          <p:cNvCxnSpPr>
            <a:cxnSpLocks/>
            <a:stCxn id="152" idx="3"/>
          </p:cNvCxnSpPr>
          <p:nvPr/>
        </p:nvCxnSpPr>
        <p:spPr>
          <a:xfrm>
            <a:off x="4393571" y="2167759"/>
            <a:ext cx="1739215"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49" name="Google Shape;3131;p57">
            <a:extLst>
              <a:ext uri="{FF2B5EF4-FFF2-40B4-BE49-F238E27FC236}">
                <a16:creationId xmlns:a16="http://schemas.microsoft.com/office/drawing/2014/main" id="{B228F128-F6FC-44FC-9864-1F81164E8DAD}"/>
              </a:ext>
            </a:extLst>
          </p:cNvPr>
          <p:cNvGrpSpPr/>
          <p:nvPr/>
        </p:nvGrpSpPr>
        <p:grpSpPr>
          <a:xfrm>
            <a:off x="3447079" y="1694195"/>
            <a:ext cx="1049120" cy="1005489"/>
            <a:chOff x="4577993" y="2555669"/>
            <a:chExt cx="665063" cy="644076"/>
          </a:xfrm>
          <a:solidFill>
            <a:schemeClr val="accent1">
              <a:lumMod val="20000"/>
              <a:lumOff val="80000"/>
            </a:schemeClr>
          </a:solidFill>
        </p:grpSpPr>
        <p:sp>
          <p:nvSpPr>
            <p:cNvPr id="150" name="Google Shape;3133;p57">
              <a:extLst>
                <a:ext uri="{FF2B5EF4-FFF2-40B4-BE49-F238E27FC236}">
                  <a16:creationId xmlns:a16="http://schemas.microsoft.com/office/drawing/2014/main" id="{1FB03D04-D42D-45CD-A199-C8BAB17FC4D8}"/>
                </a:ext>
              </a:extLst>
            </p:cNvPr>
            <p:cNvSpPr/>
            <p:nvPr/>
          </p:nvSpPr>
          <p:spPr>
            <a:xfrm>
              <a:off x="4578104" y="2555669"/>
              <a:ext cx="664952" cy="639234"/>
            </a:xfrm>
            <a:custGeom>
              <a:avLst/>
              <a:gdLst/>
              <a:ahLst/>
              <a:cxnLst/>
              <a:rect l="l" t="t" r="r" b="b"/>
              <a:pathLst>
                <a:path w="20736" h="19934" extrusionOk="0">
                  <a:moveTo>
                    <a:pt x="10000" y="1"/>
                  </a:moveTo>
                  <a:cubicBezTo>
                    <a:pt x="9986" y="1"/>
                    <a:pt x="9972" y="1"/>
                    <a:pt x="9958" y="1"/>
                  </a:cubicBezTo>
                  <a:cubicBezTo>
                    <a:pt x="4445" y="1"/>
                    <a:pt x="0" y="4479"/>
                    <a:pt x="0" y="9976"/>
                  </a:cubicBezTo>
                  <a:cubicBezTo>
                    <a:pt x="17" y="14019"/>
                    <a:pt x="2456" y="17645"/>
                    <a:pt x="6182" y="19182"/>
                  </a:cubicBezTo>
                  <a:cubicBezTo>
                    <a:pt x="7407" y="19688"/>
                    <a:pt x="8692" y="19933"/>
                    <a:pt x="9967" y="19933"/>
                  </a:cubicBezTo>
                  <a:cubicBezTo>
                    <a:pt x="12568" y="19933"/>
                    <a:pt x="15125" y="18911"/>
                    <a:pt x="17043" y="16994"/>
                  </a:cubicBezTo>
                  <a:cubicBezTo>
                    <a:pt x="19883" y="14136"/>
                    <a:pt x="20735" y="9859"/>
                    <a:pt x="19182" y="6133"/>
                  </a:cubicBezTo>
                  <a:cubicBezTo>
                    <a:pt x="17633" y="2420"/>
                    <a:pt x="14010" y="1"/>
                    <a:pt x="100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134;p57">
              <a:extLst>
                <a:ext uri="{FF2B5EF4-FFF2-40B4-BE49-F238E27FC236}">
                  <a16:creationId xmlns:a16="http://schemas.microsoft.com/office/drawing/2014/main" id="{C6FC3920-5E5C-4361-84A6-72AF155C519D}"/>
                </a:ext>
              </a:extLst>
            </p:cNvPr>
            <p:cNvSpPr/>
            <p:nvPr/>
          </p:nvSpPr>
          <p:spPr>
            <a:xfrm>
              <a:off x="4577993" y="2555669"/>
              <a:ext cx="647828" cy="644076"/>
            </a:xfrm>
            <a:custGeom>
              <a:avLst/>
              <a:gdLst/>
              <a:ahLst/>
              <a:cxnLst/>
              <a:rect l="l" t="t" r="r" b="b"/>
              <a:pathLst>
                <a:path w="20202" h="20085" extrusionOk="0">
                  <a:moveTo>
                    <a:pt x="10143" y="0"/>
                  </a:moveTo>
                  <a:lnTo>
                    <a:pt x="9475" y="34"/>
                  </a:lnTo>
                  <a:cubicBezTo>
                    <a:pt x="9257" y="51"/>
                    <a:pt x="9023" y="67"/>
                    <a:pt x="8806" y="117"/>
                  </a:cubicBezTo>
                  <a:cubicBezTo>
                    <a:pt x="8589" y="151"/>
                    <a:pt x="8355" y="167"/>
                    <a:pt x="8138" y="218"/>
                  </a:cubicBezTo>
                  <a:cubicBezTo>
                    <a:pt x="7219" y="435"/>
                    <a:pt x="6317" y="752"/>
                    <a:pt x="5481" y="1187"/>
                  </a:cubicBezTo>
                  <a:cubicBezTo>
                    <a:pt x="5264" y="1304"/>
                    <a:pt x="5064" y="1437"/>
                    <a:pt x="4863" y="1571"/>
                  </a:cubicBezTo>
                  <a:cubicBezTo>
                    <a:pt x="4646" y="1688"/>
                    <a:pt x="4445" y="1822"/>
                    <a:pt x="4245" y="1989"/>
                  </a:cubicBezTo>
                  <a:cubicBezTo>
                    <a:pt x="3426" y="2574"/>
                    <a:pt x="2708" y="3292"/>
                    <a:pt x="2123" y="4111"/>
                  </a:cubicBezTo>
                  <a:cubicBezTo>
                    <a:pt x="1505" y="4963"/>
                    <a:pt x="1020" y="5899"/>
                    <a:pt x="686" y="6884"/>
                  </a:cubicBezTo>
                  <a:cubicBezTo>
                    <a:pt x="1" y="8956"/>
                    <a:pt x="1" y="11178"/>
                    <a:pt x="703" y="13234"/>
                  </a:cubicBezTo>
                  <a:cubicBezTo>
                    <a:pt x="1037" y="14236"/>
                    <a:pt x="1521" y="15172"/>
                    <a:pt x="2156" y="16007"/>
                  </a:cubicBezTo>
                  <a:cubicBezTo>
                    <a:pt x="2741" y="16826"/>
                    <a:pt x="3460" y="17544"/>
                    <a:pt x="4278" y="18129"/>
                  </a:cubicBezTo>
                  <a:cubicBezTo>
                    <a:pt x="4479" y="18280"/>
                    <a:pt x="4679" y="18430"/>
                    <a:pt x="4896" y="18547"/>
                  </a:cubicBezTo>
                  <a:cubicBezTo>
                    <a:pt x="5097" y="18681"/>
                    <a:pt x="5297" y="18814"/>
                    <a:pt x="5515" y="18914"/>
                  </a:cubicBezTo>
                  <a:cubicBezTo>
                    <a:pt x="5949" y="19148"/>
                    <a:pt x="6384" y="19332"/>
                    <a:pt x="6835" y="19499"/>
                  </a:cubicBezTo>
                  <a:cubicBezTo>
                    <a:pt x="7269" y="19650"/>
                    <a:pt x="7720" y="19783"/>
                    <a:pt x="8171" y="19884"/>
                  </a:cubicBezTo>
                  <a:cubicBezTo>
                    <a:pt x="8405" y="19917"/>
                    <a:pt x="8622" y="19950"/>
                    <a:pt x="8856" y="19984"/>
                  </a:cubicBezTo>
                  <a:cubicBezTo>
                    <a:pt x="9074" y="20034"/>
                    <a:pt x="9291" y="20051"/>
                    <a:pt x="9525" y="20051"/>
                  </a:cubicBezTo>
                  <a:lnTo>
                    <a:pt x="10193" y="20084"/>
                  </a:lnTo>
                  <a:cubicBezTo>
                    <a:pt x="10410" y="20084"/>
                    <a:pt x="10628" y="20067"/>
                    <a:pt x="10845" y="20067"/>
                  </a:cubicBezTo>
                  <a:cubicBezTo>
                    <a:pt x="11262" y="20034"/>
                    <a:pt x="11697" y="19984"/>
                    <a:pt x="12115" y="19900"/>
                  </a:cubicBezTo>
                  <a:cubicBezTo>
                    <a:pt x="14938" y="19366"/>
                    <a:pt x="17394" y="17628"/>
                    <a:pt x="18848" y="15138"/>
                  </a:cubicBezTo>
                  <a:cubicBezTo>
                    <a:pt x="19349" y="14320"/>
                    <a:pt x="19717" y="13417"/>
                    <a:pt x="19934" y="12465"/>
                  </a:cubicBezTo>
                  <a:cubicBezTo>
                    <a:pt x="20018" y="12131"/>
                    <a:pt x="20085" y="11780"/>
                    <a:pt x="20118" y="11429"/>
                  </a:cubicBezTo>
                  <a:cubicBezTo>
                    <a:pt x="20151" y="11279"/>
                    <a:pt x="20168" y="11145"/>
                    <a:pt x="20185" y="11011"/>
                  </a:cubicBezTo>
                  <a:cubicBezTo>
                    <a:pt x="20185" y="10878"/>
                    <a:pt x="20185" y="10761"/>
                    <a:pt x="20185" y="10660"/>
                  </a:cubicBezTo>
                  <a:cubicBezTo>
                    <a:pt x="20202" y="10460"/>
                    <a:pt x="20202" y="10310"/>
                    <a:pt x="20202" y="10193"/>
                  </a:cubicBezTo>
                  <a:cubicBezTo>
                    <a:pt x="20202" y="10076"/>
                    <a:pt x="20202" y="10026"/>
                    <a:pt x="20202" y="10026"/>
                  </a:cubicBezTo>
                  <a:cubicBezTo>
                    <a:pt x="20202" y="10026"/>
                    <a:pt x="20202" y="10076"/>
                    <a:pt x="20185" y="10193"/>
                  </a:cubicBezTo>
                  <a:cubicBezTo>
                    <a:pt x="20185" y="10310"/>
                    <a:pt x="20168" y="10460"/>
                    <a:pt x="20151" y="10660"/>
                  </a:cubicBezTo>
                  <a:cubicBezTo>
                    <a:pt x="20151" y="10761"/>
                    <a:pt x="20135" y="10878"/>
                    <a:pt x="20135" y="11011"/>
                  </a:cubicBezTo>
                  <a:cubicBezTo>
                    <a:pt x="20118" y="11128"/>
                    <a:pt x="20101" y="11279"/>
                    <a:pt x="20068" y="11429"/>
                  </a:cubicBezTo>
                  <a:cubicBezTo>
                    <a:pt x="20034" y="11780"/>
                    <a:pt x="19968" y="12114"/>
                    <a:pt x="19867" y="12448"/>
                  </a:cubicBezTo>
                  <a:cubicBezTo>
                    <a:pt x="19633" y="13384"/>
                    <a:pt x="19266" y="14269"/>
                    <a:pt x="18765" y="15088"/>
                  </a:cubicBezTo>
                  <a:cubicBezTo>
                    <a:pt x="17311" y="17528"/>
                    <a:pt x="14871" y="19232"/>
                    <a:pt x="12081" y="19767"/>
                  </a:cubicBezTo>
                  <a:cubicBezTo>
                    <a:pt x="11663" y="19833"/>
                    <a:pt x="11246" y="19884"/>
                    <a:pt x="10828" y="19917"/>
                  </a:cubicBezTo>
                  <a:cubicBezTo>
                    <a:pt x="10628" y="19917"/>
                    <a:pt x="10410" y="19934"/>
                    <a:pt x="10193" y="19934"/>
                  </a:cubicBezTo>
                  <a:cubicBezTo>
                    <a:pt x="9976" y="19917"/>
                    <a:pt x="9759" y="19917"/>
                    <a:pt x="9525" y="19900"/>
                  </a:cubicBezTo>
                  <a:cubicBezTo>
                    <a:pt x="9308" y="19900"/>
                    <a:pt x="9090" y="19867"/>
                    <a:pt x="8873" y="19833"/>
                  </a:cubicBezTo>
                  <a:cubicBezTo>
                    <a:pt x="8656" y="19800"/>
                    <a:pt x="8422" y="19767"/>
                    <a:pt x="8205" y="19716"/>
                  </a:cubicBezTo>
                  <a:cubicBezTo>
                    <a:pt x="7754" y="19616"/>
                    <a:pt x="7319" y="19499"/>
                    <a:pt x="6885" y="19332"/>
                  </a:cubicBezTo>
                  <a:cubicBezTo>
                    <a:pt x="6450" y="19182"/>
                    <a:pt x="6016" y="18998"/>
                    <a:pt x="5598" y="18781"/>
                  </a:cubicBezTo>
                  <a:cubicBezTo>
                    <a:pt x="5381" y="18664"/>
                    <a:pt x="5181" y="18530"/>
                    <a:pt x="4980" y="18413"/>
                  </a:cubicBezTo>
                  <a:cubicBezTo>
                    <a:pt x="4780" y="18280"/>
                    <a:pt x="4579" y="18146"/>
                    <a:pt x="4379" y="17995"/>
                  </a:cubicBezTo>
                  <a:cubicBezTo>
                    <a:pt x="3576" y="17427"/>
                    <a:pt x="2875" y="16709"/>
                    <a:pt x="2290" y="15907"/>
                  </a:cubicBezTo>
                  <a:cubicBezTo>
                    <a:pt x="1672" y="15071"/>
                    <a:pt x="1204" y="14153"/>
                    <a:pt x="870" y="13183"/>
                  </a:cubicBezTo>
                  <a:cubicBezTo>
                    <a:pt x="185" y="11162"/>
                    <a:pt x="185" y="8973"/>
                    <a:pt x="853" y="6951"/>
                  </a:cubicBezTo>
                  <a:cubicBezTo>
                    <a:pt x="1187" y="5965"/>
                    <a:pt x="1655" y="5046"/>
                    <a:pt x="2273" y="4228"/>
                  </a:cubicBezTo>
                  <a:cubicBezTo>
                    <a:pt x="2841" y="3409"/>
                    <a:pt x="3543" y="2707"/>
                    <a:pt x="4345" y="2122"/>
                  </a:cubicBezTo>
                  <a:cubicBezTo>
                    <a:pt x="4546" y="1972"/>
                    <a:pt x="4746" y="1822"/>
                    <a:pt x="4947" y="1705"/>
                  </a:cubicBezTo>
                  <a:cubicBezTo>
                    <a:pt x="5147" y="1588"/>
                    <a:pt x="5348" y="1454"/>
                    <a:pt x="5565" y="1337"/>
                  </a:cubicBezTo>
                  <a:cubicBezTo>
                    <a:pt x="6384" y="903"/>
                    <a:pt x="7269" y="585"/>
                    <a:pt x="8171" y="385"/>
                  </a:cubicBezTo>
                  <a:cubicBezTo>
                    <a:pt x="8389" y="335"/>
                    <a:pt x="8606" y="301"/>
                    <a:pt x="8840" y="268"/>
                  </a:cubicBezTo>
                  <a:cubicBezTo>
                    <a:pt x="9057" y="218"/>
                    <a:pt x="9274" y="201"/>
                    <a:pt x="9491" y="201"/>
                  </a:cubicBezTo>
                  <a:cubicBezTo>
                    <a:pt x="9709" y="184"/>
                    <a:pt x="9926" y="167"/>
                    <a:pt x="10143" y="151"/>
                  </a:cubicBezTo>
                  <a:cubicBezTo>
                    <a:pt x="10360" y="151"/>
                    <a:pt x="10577" y="167"/>
                    <a:pt x="10795" y="184"/>
                  </a:cubicBezTo>
                  <a:cubicBezTo>
                    <a:pt x="11212" y="201"/>
                    <a:pt x="11630" y="251"/>
                    <a:pt x="12048" y="318"/>
                  </a:cubicBezTo>
                  <a:cubicBezTo>
                    <a:pt x="14838" y="836"/>
                    <a:pt x="17278" y="2523"/>
                    <a:pt x="18748" y="4963"/>
                  </a:cubicBezTo>
                  <a:cubicBezTo>
                    <a:pt x="19249" y="5782"/>
                    <a:pt x="19617" y="6667"/>
                    <a:pt x="19851" y="7603"/>
                  </a:cubicBezTo>
                  <a:cubicBezTo>
                    <a:pt x="19951" y="7937"/>
                    <a:pt x="20018" y="8288"/>
                    <a:pt x="20068" y="8622"/>
                  </a:cubicBezTo>
                  <a:cubicBezTo>
                    <a:pt x="20085" y="8772"/>
                    <a:pt x="20118" y="8923"/>
                    <a:pt x="20135" y="9040"/>
                  </a:cubicBezTo>
                  <a:cubicBezTo>
                    <a:pt x="20135" y="9173"/>
                    <a:pt x="20151" y="9290"/>
                    <a:pt x="20151" y="9391"/>
                  </a:cubicBezTo>
                  <a:cubicBezTo>
                    <a:pt x="20168" y="9591"/>
                    <a:pt x="20185" y="9741"/>
                    <a:pt x="20185" y="9858"/>
                  </a:cubicBezTo>
                  <a:cubicBezTo>
                    <a:pt x="20202" y="9975"/>
                    <a:pt x="20202" y="10026"/>
                    <a:pt x="20202" y="10026"/>
                  </a:cubicBezTo>
                  <a:cubicBezTo>
                    <a:pt x="20202" y="10026"/>
                    <a:pt x="20202" y="9975"/>
                    <a:pt x="20202" y="9858"/>
                  </a:cubicBezTo>
                  <a:cubicBezTo>
                    <a:pt x="20202" y="9741"/>
                    <a:pt x="20202" y="9591"/>
                    <a:pt x="20185" y="9391"/>
                  </a:cubicBezTo>
                  <a:cubicBezTo>
                    <a:pt x="20185" y="9290"/>
                    <a:pt x="20185" y="9173"/>
                    <a:pt x="20168" y="9040"/>
                  </a:cubicBezTo>
                  <a:cubicBezTo>
                    <a:pt x="20168" y="8906"/>
                    <a:pt x="20135" y="8772"/>
                    <a:pt x="20118" y="8622"/>
                  </a:cubicBezTo>
                  <a:cubicBezTo>
                    <a:pt x="20085" y="8271"/>
                    <a:pt x="20018" y="7920"/>
                    <a:pt x="19917" y="7586"/>
                  </a:cubicBezTo>
                  <a:cubicBezTo>
                    <a:pt x="19700" y="6650"/>
                    <a:pt x="19333" y="5748"/>
                    <a:pt x="18831" y="4913"/>
                  </a:cubicBezTo>
                  <a:cubicBezTo>
                    <a:pt x="17361" y="2440"/>
                    <a:pt x="14905" y="719"/>
                    <a:pt x="12064" y="184"/>
                  </a:cubicBezTo>
                  <a:cubicBezTo>
                    <a:pt x="11647" y="101"/>
                    <a:pt x="11229" y="51"/>
                    <a:pt x="10795" y="34"/>
                  </a:cubicBezTo>
                  <a:cubicBezTo>
                    <a:pt x="10577" y="17"/>
                    <a:pt x="10360" y="0"/>
                    <a:pt x="10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TextBox 151">
            <a:extLst>
              <a:ext uri="{FF2B5EF4-FFF2-40B4-BE49-F238E27FC236}">
                <a16:creationId xmlns:a16="http://schemas.microsoft.com/office/drawing/2014/main" id="{A67516D0-4151-48A8-B19E-73DF119E6FF0}"/>
              </a:ext>
            </a:extLst>
          </p:cNvPr>
          <p:cNvSpPr txBox="1"/>
          <p:nvPr/>
        </p:nvSpPr>
        <p:spPr>
          <a:xfrm>
            <a:off x="3549707" y="2036954"/>
            <a:ext cx="843864" cy="261610"/>
          </a:xfrm>
          <a:prstGeom prst="rect">
            <a:avLst/>
          </a:prstGeom>
          <a:noFill/>
        </p:spPr>
        <p:txBody>
          <a:bodyPr wrap="square" rtlCol="0">
            <a:spAutoFit/>
          </a:bodyPr>
          <a:lstStyle/>
          <a:p>
            <a:pPr algn="ctr"/>
            <a:r>
              <a:rPr lang="fr-FR" sz="1100" b="1" dirty="0">
                <a:solidFill>
                  <a:srgbClr val="06B6C9"/>
                </a:solidFill>
              </a:rPr>
              <a:t>Gérer</a:t>
            </a:r>
          </a:p>
        </p:txBody>
      </p:sp>
    </p:spTree>
    <p:extLst>
      <p:ext uri="{BB962C8B-B14F-4D97-AF65-F5344CB8AC3E}">
        <p14:creationId xmlns:p14="http://schemas.microsoft.com/office/powerpoint/2010/main" val="10764299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49"/>
                                        </p:tgtEl>
                                        <p:attrNameLst>
                                          <p:attrName>style.visibility</p:attrName>
                                        </p:attrNameLst>
                                      </p:cBhvr>
                                      <p:to>
                                        <p:strVal val="visible"/>
                                      </p:to>
                                    </p:set>
                                    <p:animEffect transition="in" filter="wipe(up)">
                                      <p:cBhvr>
                                        <p:cTn id="16" dur="500"/>
                                        <p:tgtEl>
                                          <p:spTgt spid="149"/>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152"/>
                                        </p:tgtEl>
                                        <p:attrNameLst>
                                          <p:attrName>style.visibility</p:attrName>
                                        </p:attrNameLst>
                                      </p:cBhvr>
                                      <p:to>
                                        <p:strVal val="visible"/>
                                      </p:to>
                                    </p:set>
                                    <p:animEffect transition="in" filter="wipe(up)">
                                      <p:cBhvr>
                                        <p:cTn id="20" dur="500"/>
                                        <p:tgtEl>
                                          <p:spTgt spid="152"/>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153"/>
                                        </p:tgtEl>
                                        <p:attrNameLst>
                                          <p:attrName>style.visibility</p:attrName>
                                        </p:attrNameLst>
                                      </p:cBhvr>
                                      <p:to>
                                        <p:strVal val="visible"/>
                                      </p:to>
                                    </p:set>
                                    <p:animEffect transition="in" filter="wipe(left)">
                                      <p:cBhvr>
                                        <p:cTn id="24" dur="500"/>
                                        <p:tgtEl>
                                          <p:spTgt spid="153"/>
                                        </p:tgtEl>
                                      </p:cBhvr>
                                    </p:animEffect>
                                  </p:childTnLst>
                                </p:cTn>
                              </p:par>
                            </p:childTnLst>
                          </p:cTn>
                        </p:par>
                        <p:par>
                          <p:cTn id="25" fill="hold">
                            <p:stCondLst>
                              <p:cond delay="2500"/>
                            </p:stCondLst>
                            <p:childTnLst>
                              <p:par>
                                <p:cTn id="26" presetID="47"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par>
                          <p:cTn id="37" fill="hold">
                            <p:stCondLst>
                              <p:cond delay="4500"/>
                            </p:stCondLst>
                            <p:childTnLst>
                              <p:par>
                                <p:cTn id="38" presetID="6" presetClass="entr" presetSubtype="32" fill="hold" grpId="0" nodeType="after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circle(out)">
                                      <p:cBhvr>
                                        <p:cTn id="40" dur="2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8" grpId="0"/>
      <p:bldP spid="1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08F11B3-6A18-463C-B087-18822F512ED6}"/>
              </a:ext>
            </a:extLst>
          </p:cNvPr>
          <p:cNvSpPr txBox="1"/>
          <p:nvPr/>
        </p:nvSpPr>
        <p:spPr>
          <a:xfrm>
            <a:off x="1088288" y="3298224"/>
            <a:ext cx="1273105" cy="261610"/>
          </a:xfrm>
          <a:prstGeom prst="rect">
            <a:avLst/>
          </a:prstGeom>
          <a:noFill/>
        </p:spPr>
        <p:txBody>
          <a:bodyPr wrap="none" rtlCol="0">
            <a:spAutoFit/>
          </a:bodyPr>
          <a:lstStyle/>
          <a:p>
            <a:pPr algn="ctr"/>
            <a:r>
              <a:rPr lang="fr-FR" sz="1100" b="1" dirty="0">
                <a:solidFill>
                  <a:srgbClr val="06B6C9"/>
                </a:solidFill>
                <a:latin typeface="Arial Black" panose="020B0A04020102020204" pitchFamily="34" charset="0"/>
              </a:rPr>
              <a:t>Collaborateur</a:t>
            </a:r>
            <a:r>
              <a:rPr lang="fr-FR" sz="1050" dirty="0"/>
              <a:t> </a:t>
            </a:r>
          </a:p>
        </p:txBody>
      </p:sp>
      <p:sp>
        <p:nvSpPr>
          <p:cNvPr id="6" name="Rectangle 5">
            <a:extLst>
              <a:ext uri="{FF2B5EF4-FFF2-40B4-BE49-F238E27FC236}">
                <a16:creationId xmlns:a16="http://schemas.microsoft.com/office/drawing/2014/main" id="{C5FC77B5-8D29-4193-98E4-A177D99F48DD}"/>
              </a:ext>
            </a:extLst>
          </p:cNvPr>
          <p:cNvSpPr/>
          <p:nvPr/>
        </p:nvSpPr>
        <p:spPr>
          <a:xfrm>
            <a:off x="4209973" y="781829"/>
            <a:ext cx="4934027" cy="2778005"/>
          </a:xfrm>
          <a:prstGeom prst="rect">
            <a:avLst/>
          </a:prstGeom>
        </p:spPr>
        <p:txBody>
          <a:bodyPr wrap="square">
            <a:spAutoFit/>
          </a:bodyPr>
          <a:lstStyle/>
          <a:p>
            <a:pPr marL="285750" indent="-285750" algn="just">
              <a:lnSpc>
                <a:spcPct val="115000"/>
              </a:lnSpc>
              <a:spcAft>
                <a:spcPts val="750"/>
              </a:spcAft>
              <a:buClr>
                <a:schemeClr val="accent3">
                  <a:lumMod val="50000"/>
                </a:schemeClr>
              </a:buClr>
              <a:buFont typeface="Arial" panose="020B0604020202020204" pitchFamily="34" charset="0"/>
              <a:buChar char="•"/>
            </a:pPr>
            <a:r>
              <a:rPr lang="fr-FR" b="1" dirty="0">
                <a:solidFill>
                  <a:srgbClr val="06B6C9"/>
                </a:solidFill>
                <a:latin typeface="Calibri" panose="020F0502020204030204" pitchFamily="34" charset="0"/>
                <a:ea typeface="Calibri" panose="020F0502020204030204" pitchFamily="34" charset="0"/>
                <a:cs typeface="Arial" panose="020B0604020202020204" pitchFamily="34" charset="0"/>
              </a:rPr>
              <a:t>Définition de disponibilité : </a:t>
            </a:r>
            <a:endParaRPr lang="fr-FR" dirty="0">
              <a:solidFill>
                <a:srgbClr val="06B6C9"/>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15000"/>
              </a:lnSpc>
              <a:spcAft>
                <a:spcPts val="750"/>
              </a:spcAft>
              <a:buClr>
                <a:schemeClr val="accent3">
                  <a:lumMod val="50000"/>
                </a:schemeClr>
              </a:buClr>
              <a:buFont typeface="Arial" panose="020B0604020202020204" pitchFamily="34" charset="0"/>
              <a:buChar char="•"/>
            </a:pPr>
            <a:r>
              <a:rPr lang="fr-FR" b="1" dirty="0">
                <a:solidFill>
                  <a:srgbClr val="06B6C9"/>
                </a:solidFill>
                <a:latin typeface="Calibri" panose="020F0502020204030204" pitchFamily="34" charset="0"/>
                <a:ea typeface="Calibri" panose="020F0502020204030204" pitchFamily="34" charset="0"/>
                <a:cs typeface="Arial" panose="020B0604020202020204" pitchFamily="34" charset="0"/>
              </a:rPr>
              <a:t>Vérification et validation de la réception :</a:t>
            </a:r>
            <a:endParaRPr lang="fr-FR" dirty="0">
              <a:solidFill>
                <a:srgbClr val="06B6C9"/>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15000"/>
              </a:lnSpc>
              <a:spcAft>
                <a:spcPts val="750"/>
              </a:spcAft>
              <a:buClr>
                <a:schemeClr val="accent3">
                  <a:lumMod val="50000"/>
                </a:schemeClr>
              </a:buClr>
              <a:buFont typeface="Arial" panose="020B0604020202020204" pitchFamily="34" charset="0"/>
              <a:buChar char="•"/>
            </a:pPr>
            <a:r>
              <a:rPr lang="fr-FR" b="1" dirty="0">
                <a:solidFill>
                  <a:srgbClr val="06B6C9"/>
                </a:solidFill>
                <a:latin typeface="Calibri" panose="020F0502020204030204" pitchFamily="34" charset="0"/>
                <a:ea typeface="Calibri" panose="020F0502020204030204" pitchFamily="34" charset="0"/>
                <a:cs typeface="Arial" panose="020B0604020202020204" pitchFamily="34" charset="0"/>
              </a:rPr>
              <a:t>Rectification en cas d'erreur de réception : </a:t>
            </a:r>
            <a:endParaRPr lang="fr-FR" dirty="0">
              <a:solidFill>
                <a:srgbClr val="06B6C9"/>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15000"/>
              </a:lnSpc>
              <a:spcAft>
                <a:spcPts val="750"/>
              </a:spcAft>
              <a:buClr>
                <a:schemeClr val="accent3">
                  <a:lumMod val="50000"/>
                </a:schemeClr>
              </a:buClr>
              <a:buFont typeface="Arial" panose="020B0604020202020204" pitchFamily="34" charset="0"/>
              <a:buChar char="•"/>
            </a:pPr>
            <a:r>
              <a:rPr lang="en-US" b="1" dirty="0">
                <a:solidFill>
                  <a:srgbClr val="06B6C9"/>
                </a:solidFill>
                <a:latin typeface="Calibri" panose="020F0502020204030204" pitchFamily="34" charset="0"/>
                <a:ea typeface="Calibri" panose="020F0502020204030204" pitchFamily="34" charset="0"/>
                <a:cs typeface="Arial" panose="020B0604020202020204" pitchFamily="34" charset="0"/>
              </a:rPr>
              <a:t>Gestion de Stock:</a:t>
            </a:r>
            <a:endParaRPr lang="fr-FR" dirty="0">
              <a:solidFill>
                <a:srgbClr val="06B6C9"/>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15000"/>
              </a:lnSpc>
              <a:spcAft>
                <a:spcPts val="750"/>
              </a:spcAft>
              <a:buClr>
                <a:schemeClr val="accent3">
                  <a:lumMod val="50000"/>
                </a:schemeClr>
              </a:buClr>
              <a:buFont typeface="Arial" panose="020B0604020202020204" pitchFamily="34" charset="0"/>
              <a:buChar char="•"/>
            </a:pPr>
            <a:r>
              <a:rPr lang="fr-FR" b="1" dirty="0">
                <a:solidFill>
                  <a:srgbClr val="06B6C9"/>
                </a:solidFill>
                <a:latin typeface="Calibri" panose="020F0502020204030204" pitchFamily="34" charset="0"/>
                <a:ea typeface="Calibri" panose="020F0502020204030204" pitchFamily="34" charset="0"/>
                <a:cs typeface="Arial" panose="020B0604020202020204" pitchFamily="34" charset="0"/>
              </a:rPr>
              <a:t>Cas d'erreur de gestion de Stock :</a:t>
            </a:r>
            <a:endParaRPr lang="fr-FR" dirty="0">
              <a:solidFill>
                <a:srgbClr val="06B6C9"/>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15000"/>
              </a:lnSpc>
              <a:spcAft>
                <a:spcPts val="750"/>
              </a:spcAft>
              <a:buClr>
                <a:schemeClr val="accent3">
                  <a:lumMod val="50000"/>
                </a:schemeClr>
              </a:buClr>
              <a:buFont typeface="Arial" panose="020B0604020202020204" pitchFamily="34" charset="0"/>
              <a:buChar char="•"/>
            </a:pPr>
            <a:r>
              <a:rPr lang="en-US" b="1" dirty="0">
                <a:solidFill>
                  <a:srgbClr val="06B6C9"/>
                </a:solidFill>
                <a:latin typeface="Calibri" panose="020F0502020204030204" pitchFamily="34" charset="0"/>
                <a:ea typeface="Calibri" panose="020F0502020204030204" pitchFamily="34" charset="0"/>
                <a:cs typeface="Arial" panose="020B0604020202020204" pitchFamily="34" charset="0"/>
              </a:rPr>
              <a:t>Animation des Formations: </a:t>
            </a:r>
            <a:endParaRPr lang="fr-FR" dirty="0">
              <a:solidFill>
                <a:srgbClr val="06B6C9"/>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15000"/>
              </a:lnSpc>
              <a:spcAft>
                <a:spcPts val="750"/>
              </a:spcAft>
              <a:buClr>
                <a:schemeClr val="accent3">
                  <a:lumMod val="50000"/>
                </a:schemeClr>
              </a:buClr>
              <a:buFont typeface="Arial" panose="020B0604020202020204" pitchFamily="34" charset="0"/>
              <a:buChar char="•"/>
            </a:pPr>
            <a:r>
              <a:rPr lang="en-US" b="1" dirty="0">
                <a:solidFill>
                  <a:srgbClr val="06B6C9"/>
                </a:solidFill>
                <a:latin typeface="Calibri" panose="020F0502020204030204" pitchFamily="34" charset="0"/>
                <a:ea typeface="Calibri" panose="020F0502020204030204" pitchFamily="34" charset="0"/>
                <a:cs typeface="Arial" panose="020B0604020202020204" pitchFamily="34" charset="0"/>
              </a:rPr>
              <a:t>Déplacement pour des Formations: </a:t>
            </a:r>
            <a:endParaRPr lang="fr-FR" dirty="0">
              <a:solidFill>
                <a:srgbClr val="06B6C9"/>
              </a:solidFill>
              <a:latin typeface="Calibri" panose="020F0502020204030204" pitchFamily="34" charset="0"/>
              <a:ea typeface="Calibri" panose="020F0502020204030204" pitchFamily="34" charset="0"/>
              <a:cs typeface="Arial" panose="020B0604020202020204" pitchFamily="34" charset="0"/>
            </a:endParaRPr>
          </a:p>
          <a:p>
            <a:pPr marL="285750" indent="-285750" algn="just">
              <a:lnSpc>
                <a:spcPct val="115000"/>
              </a:lnSpc>
              <a:spcAft>
                <a:spcPts val="750"/>
              </a:spcAft>
              <a:buClr>
                <a:schemeClr val="accent3">
                  <a:lumMod val="50000"/>
                </a:schemeClr>
              </a:buClr>
              <a:buFont typeface="Arial" panose="020B0604020202020204" pitchFamily="34" charset="0"/>
              <a:buChar char="•"/>
            </a:pPr>
            <a:r>
              <a:rPr lang="en-US" b="1" dirty="0">
                <a:solidFill>
                  <a:srgbClr val="06B6C9"/>
                </a:solidFill>
                <a:latin typeface="Calibri" panose="020F0502020204030204" pitchFamily="34" charset="0"/>
                <a:ea typeface="Calibri" panose="020F0502020204030204" pitchFamily="34" charset="0"/>
                <a:cs typeface="Arial" panose="020B0604020202020204" pitchFamily="34" charset="0"/>
              </a:rPr>
              <a:t>Comptage de coffer : </a:t>
            </a:r>
            <a:endParaRPr lang="fr-FR" dirty="0">
              <a:solidFill>
                <a:srgbClr val="06B6C9"/>
              </a:solidFill>
              <a:latin typeface="Calibri" panose="020F0502020204030204" pitchFamily="34" charset="0"/>
              <a:ea typeface="Calibri" panose="020F0502020204030204" pitchFamily="34" charset="0"/>
              <a:cs typeface="Arial" panose="020B0604020202020204" pitchFamily="34" charset="0"/>
            </a:endParaRPr>
          </a:p>
        </p:txBody>
      </p:sp>
      <p:pic>
        <p:nvPicPr>
          <p:cNvPr id="10" name="Graphic 9" descr="Stopwatch">
            <a:extLst>
              <a:ext uri="{FF2B5EF4-FFF2-40B4-BE49-F238E27FC236}">
                <a16:creationId xmlns:a16="http://schemas.microsoft.com/office/drawing/2014/main" id="{2EACC3C3-E6F7-4A56-B34B-C59DE096DB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6103" y="746468"/>
            <a:ext cx="396296" cy="396296"/>
          </a:xfrm>
          <a:prstGeom prst="rect">
            <a:avLst/>
          </a:prstGeom>
        </p:spPr>
      </p:pic>
      <p:pic>
        <p:nvPicPr>
          <p:cNvPr id="17" name="Graphic 16" descr="Checkmark">
            <a:extLst>
              <a:ext uri="{FF2B5EF4-FFF2-40B4-BE49-F238E27FC236}">
                <a16:creationId xmlns:a16="http://schemas.microsoft.com/office/drawing/2014/main" id="{15AA2D29-3B1C-4463-AAF6-299BB65A0C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55604" y="1011053"/>
            <a:ext cx="360306" cy="360306"/>
          </a:xfrm>
          <a:prstGeom prst="rect">
            <a:avLst/>
          </a:prstGeom>
        </p:spPr>
      </p:pic>
      <p:pic>
        <p:nvPicPr>
          <p:cNvPr id="21" name="Graphic 20" descr="Research">
            <a:extLst>
              <a:ext uri="{FF2B5EF4-FFF2-40B4-BE49-F238E27FC236}">
                <a16:creationId xmlns:a16="http://schemas.microsoft.com/office/drawing/2014/main" id="{837A76CA-4B47-40AA-B46B-639A51C1D4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7803820" y="1295384"/>
            <a:ext cx="419889" cy="419889"/>
          </a:xfrm>
          <a:prstGeom prst="rect">
            <a:avLst/>
          </a:prstGeom>
        </p:spPr>
      </p:pic>
      <p:pic>
        <p:nvPicPr>
          <p:cNvPr id="23" name="Graphic 22" descr="Bar chart">
            <a:extLst>
              <a:ext uri="{FF2B5EF4-FFF2-40B4-BE49-F238E27FC236}">
                <a16:creationId xmlns:a16="http://schemas.microsoft.com/office/drawing/2014/main" id="{BD2CCBF0-C6D8-4ED2-ACE7-F63CAB53EC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14306" y="1715273"/>
            <a:ext cx="419889" cy="419889"/>
          </a:xfrm>
          <a:prstGeom prst="rect">
            <a:avLst/>
          </a:prstGeom>
        </p:spPr>
      </p:pic>
      <p:pic>
        <p:nvPicPr>
          <p:cNvPr id="25" name="Graphic 24" descr="Bar graph with downward trend">
            <a:extLst>
              <a:ext uri="{FF2B5EF4-FFF2-40B4-BE49-F238E27FC236}">
                <a16:creationId xmlns:a16="http://schemas.microsoft.com/office/drawing/2014/main" id="{DF443A17-B0A7-484D-8214-B46C5FFB5B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750" y="2117049"/>
            <a:ext cx="362027" cy="362027"/>
          </a:xfrm>
          <a:prstGeom prst="rect">
            <a:avLst/>
          </a:prstGeom>
        </p:spPr>
      </p:pic>
      <p:pic>
        <p:nvPicPr>
          <p:cNvPr id="27" name="Graphic 26" descr="Teacher">
            <a:extLst>
              <a:ext uri="{FF2B5EF4-FFF2-40B4-BE49-F238E27FC236}">
                <a16:creationId xmlns:a16="http://schemas.microsoft.com/office/drawing/2014/main" id="{7A1B28CB-F74C-4812-B382-B8BB059C20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09765" y="2820435"/>
            <a:ext cx="485012" cy="485012"/>
          </a:xfrm>
          <a:prstGeom prst="rect">
            <a:avLst/>
          </a:prstGeom>
        </p:spPr>
      </p:pic>
      <p:pic>
        <p:nvPicPr>
          <p:cNvPr id="29" name="Graphic 28" descr="Lecturer">
            <a:extLst>
              <a:ext uri="{FF2B5EF4-FFF2-40B4-BE49-F238E27FC236}">
                <a16:creationId xmlns:a16="http://schemas.microsoft.com/office/drawing/2014/main" id="{3009E833-D375-4402-BF17-431888565B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74888" y="2434757"/>
            <a:ext cx="419889" cy="419889"/>
          </a:xfrm>
          <a:prstGeom prst="rect">
            <a:avLst/>
          </a:prstGeom>
        </p:spPr>
      </p:pic>
      <p:pic>
        <p:nvPicPr>
          <p:cNvPr id="31" name="Graphic 30" descr="Money">
            <a:extLst>
              <a:ext uri="{FF2B5EF4-FFF2-40B4-BE49-F238E27FC236}">
                <a16:creationId xmlns:a16="http://schemas.microsoft.com/office/drawing/2014/main" id="{31536F6C-E690-4FBA-804B-7E54DFD41E9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74887" y="3139945"/>
            <a:ext cx="419889" cy="419889"/>
          </a:xfrm>
          <a:prstGeom prst="rect">
            <a:avLst/>
          </a:prstGeom>
        </p:spPr>
      </p:pic>
      <p:grpSp>
        <p:nvGrpSpPr>
          <p:cNvPr id="2" name="Group 1">
            <a:extLst>
              <a:ext uri="{FF2B5EF4-FFF2-40B4-BE49-F238E27FC236}">
                <a16:creationId xmlns:a16="http://schemas.microsoft.com/office/drawing/2014/main" id="{9509324C-AE48-4053-8282-1C5E54F7CD95}"/>
              </a:ext>
            </a:extLst>
          </p:cNvPr>
          <p:cNvGrpSpPr/>
          <p:nvPr/>
        </p:nvGrpSpPr>
        <p:grpSpPr>
          <a:xfrm>
            <a:off x="1283286" y="864945"/>
            <a:ext cx="810268" cy="2178881"/>
            <a:chOff x="2781848" y="4257282"/>
            <a:chExt cx="172581" cy="503973"/>
          </a:xfrm>
        </p:grpSpPr>
        <p:sp>
          <p:nvSpPr>
            <p:cNvPr id="63" name="Google Shape;2270;p37">
              <a:extLst>
                <a:ext uri="{FF2B5EF4-FFF2-40B4-BE49-F238E27FC236}">
                  <a16:creationId xmlns:a16="http://schemas.microsoft.com/office/drawing/2014/main" id="{E01F98E4-E7E9-44C0-85DB-FBA5CC4C6E12}"/>
                </a:ext>
              </a:extLst>
            </p:cNvPr>
            <p:cNvSpPr/>
            <p:nvPr/>
          </p:nvSpPr>
          <p:spPr>
            <a:xfrm>
              <a:off x="2781848" y="4661724"/>
              <a:ext cx="172581" cy="99531"/>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299;p37">
              <a:extLst>
                <a:ext uri="{FF2B5EF4-FFF2-40B4-BE49-F238E27FC236}">
                  <a16:creationId xmlns:a16="http://schemas.microsoft.com/office/drawing/2014/main" id="{6077156F-C48E-4540-9A9F-4E9B51838F69}"/>
                </a:ext>
              </a:extLst>
            </p:cNvPr>
            <p:cNvSpPr/>
            <p:nvPr/>
          </p:nvSpPr>
          <p:spPr>
            <a:xfrm>
              <a:off x="2813770" y="4258418"/>
              <a:ext cx="84382" cy="123370"/>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300;p37">
              <a:extLst>
                <a:ext uri="{FF2B5EF4-FFF2-40B4-BE49-F238E27FC236}">
                  <a16:creationId xmlns:a16="http://schemas.microsoft.com/office/drawing/2014/main" id="{48AE6277-4456-492E-95AD-5238DF6974FA}"/>
                </a:ext>
              </a:extLst>
            </p:cNvPr>
            <p:cNvSpPr/>
            <p:nvPr/>
          </p:nvSpPr>
          <p:spPr>
            <a:xfrm>
              <a:off x="2885059" y="4347441"/>
              <a:ext cx="15720" cy="91261"/>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301;p37">
              <a:extLst>
                <a:ext uri="{FF2B5EF4-FFF2-40B4-BE49-F238E27FC236}">
                  <a16:creationId xmlns:a16="http://schemas.microsoft.com/office/drawing/2014/main" id="{C50D8C20-CE1A-43BF-9518-7D6052217619}"/>
                </a:ext>
              </a:extLst>
            </p:cNvPr>
            <p:cNvSpPr/>
            <p:nvPr/>
          </p:nvSpPr>
          <p:spPr>
            <a:xfrm>
              <a:off x="2851477" y="4257282"/>
              <a:ext cx="40313" cy="49825"/>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302;p37">
              <a:extLst>
                <a:ext uri="{FF2B5EF4-FFF2-40B4-BE49-F238E27FC236}">
                  <a16:creationId xmlns:a16="http://schemas.microsoft.com/office/drawing/2014/main" id="{630BF205-59DF-483A-BCEA-132DDAB884C5}"/>
                </a:ext>
              </a:extLst>
            </p:cNvPr>
            <p:cNvSpPr/>
            <p:nvPr/>
          </p:nvSpPr>
          <p:spPr>
            <a:xfrm>
              <a:off x="2833998" y="4311417"/>
              <a:ext cx="49828" cy="55553"/>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303;p37">
              <a:extLst>
                <a:ext uri="{FF2B5EF4-FFF2-40B4-BE49-F238E27FC236}">
                  <a16:creationId xmlns:a16="http://schemas.microsoft.com/office/drawing/2014/main" id="{0F370AA3-FE18-4CB9-A1C2-5993F1DF6882}"/>
                </a:ext>
              </a:extLst>
            </p:cNvPr>
            <p:cNvSpPr/>
            <p:nvPr/>
          </p:nvSpPr>
          <p:spPr>
            <a:xfrm>
              <a:off x="2825709" y="4329669"/>
              <a:ext cx="72663" cy="8351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304;p37">
              <a:extLst>
                <a:ext uri="{FF2B5EF4-FFF2-40B4-BE49-F238E27FC236}">
                  <a16:creationId xmlns:a16="http://schemas.microsoft.com/office/drawing/2014/main" id="{52DAEE7C-E732-4944-BF86-BDEACFE0A3FB}"/>
                </a:ext>
              </a:extLst>
            </p:cNvPr>
            <p:cNvSpPr/>
            <p:nvPr/>
          </p:nvSpPr>
          <p:spPr>
            <a:xfrm>
              <a:off x="2831979" y="4261264"/>
              <a:ext cx="53478" cy="65838"/>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305;p37">
              <a:extLst>
                <a:ext uri="{FF2B5EF4-FFF2-40B4-BE49-F238E27FC236}">
                  <a16:creationId xmlns:a16="http://schemas.microsoft.com/office/drawing/2014/main" id="{A89C51B9-828A-4D58-AD06-2B8905841D71}"/>
                </a:ext>
              </a:extLst>
            </p:cNvPr>
            <p:cNvSpPr/>
            <p:nvPr/>
          </p:nvSpPr>
          <p:spPr>
            <a:xfrm>
              <a:off x="2829581" y="4260891"/>
              <a:ext cx="53652" cy="50411"/>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306;p37">
              <a:extLst>
                <a:ext uri="{FF2B5EF4-FFF2-40B4-BE49-F238E27FC236}">
                  <a16:creationId xmlns:a16="http://schemas.microsoft.com/office/drawing/2014/main" id="{E47D525C-2C66-43C7-9238-14D704E55FBA}"/>
                </a:ext>
              </a:extLst>
            </p:cNvPr>
            <p:cNvSpPr/>
            <p:nvPr/>
          </p:nvSpPr>
          <p:spPr>
            <a:xfrm>
              <a:off x="2832056" y="4697216"/>
              <a:ext cx="42414" cy="32296"/>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307;p37">
              <a:extLst>
                <a:ext uri="{FF2B5EF4-FFF2-40B4-BE49-F238E27FC236}">
                  <a16:creationId xmlns:a16="http://schemas.microsoft.com/office/drawing/2014/main" id="{31389E14-DFB0-4913-B6B4-5D1A3295AF52}"/>
                </a:ext>
              </a:extLst>
            </p:cNvPr>
            <p:cNvSpPr/>
            <p:nvPr/>
          </p:nvSpPr>
          <p:spPr>
            <a:xfrm>
              <a:off x="2832182" y="4707483"/>
              <a:ext cx="42261" cy="22027"/>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308;p37">
              <a:extLst>
                <a:ext uri="{FF2B5EF4-FFF2-40B4-BE49-F238E27FC236}">
                  <a16:creationId xmlns:a16="http://schemas.microsoft.com/office/drawing/2014/main" id="{0B7C56C3-C79C-4C18-907B-86B05C647404}"/>
                </a:ext>
              </a:extLst>
            </p:cNvPr>
            <p:cNvSpPr/>
            <p:nvPr/>
          </p:nvSpPr>
          <p:spPr>
            <a:xfrm>
              <a:off x="2867795" y="4690233"/>
              <a:ext cx="38654" cy="29855"/>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309;p37">
              <a:extLst>
                <a:ext uri="{FF2B5EF4-FFF2-40B4-BE49-F238E27FC236}">
                  <a16:creationId xmlns:a16="http://schemas.microsoft.com/office/drawing/2014/main" id="{09561B42-04C4-4A50-88B1-B4E64329DCFA}"/>
                </a:ext>
              </a:extLst>
            </p:cNvPr>
            <p:cNvSpPr/>
            <p:nvPr/>
          </p:nvSpPr>
          <p:spPr>
            <a:xfrm>
              <a:off x="2867773" y="4699965"/>
              <a:ext cx="38505" cy="20104"/>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310;p37">
              <a:extLst>
                <a:ext uri="{FF2B5EF4-FFF2-40B4-BE49-F238E27FC236}">
                  <a16:creationId xmlns:a16="http://schemas.microsoft.com/office/drawing/2014/main" id="{31A6A36B-A955-47E5-946A-066394C3E867}"/>
                </a:ext>
              </a:extLst>
            </p:cNvPr>
            <p:cNvSpPr/>
            <p:nvPr/>
          </p:nvSpPr>
          <p:spPr>
            <a:xfrm>
              <a:off x="2817599" y="4412017"/>
              <a:ext cx="82673" cy="288108"/>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311;p37">
              <a:extLst>
                <a:ext uri="{FF2B5EF4-FFF2-40B4-BE49-F238E27FC236}">
                  <a16:creationId xmlns:a16="http://schemas.microsoft.com/office/drawing/2014/main" id="{9B0CE180-FF04-49EB-8DC2-E00C6C619437}"/>
                </a:ext>
              </a:extLst>
            </p:cNvPr>
            <p:cNvSpPr/>
            <p:nvPr/>
          </p:nvSpPr>
          <p:spPr>
            <a:xfrm>
              <a:off x="2815735" y="4406369"/>
              <a:ext cx="87999" cy="191698"/>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312;p37">
              <a:extLst>
                <a:ext uri="{FF2B5EF4-FFF2-40B4-BE49-F238E27FC236}">
                  <a16:creationId xmlns:a16="http://schemas.microsoft.com/office/drawing/2014/main" id="{DF5DFDAB-1306-4232-8E3D-944DD2E7295B}"/>
                </a:ext>
              </a:extLst>
            </p:cNvPr>
            <p:cNvSpPr/>
            <p:nvPr/>
          </p:nvSpPr>
          <p:spPr>
            <a:xfrm>
              <a:off x="2823270" y="4348885"/>
              <a:ext cx="126875" cy="11022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313;p37">
              <a:extLst>
                <a:ext uri="{FF2B5EF4-FFF2-40B4-BE49-F238E27FC236}">
                  <a16:creationId xmlns:a16="http://schemas.microsoft.com/office/drawing/2014/main" id="{227C1899-49C7-42A3-A067-C585CB1155BF}"/>
                </a:ext>
              </a:extLst>
            </p:cNvPr>
            <p:cNvSpPr/>
            <p:nvPr/>
          </p:nvSpPr>
          <p:spPr>
            <a:xfrm>
              <a:off x="2821004" y="4341688"/>
              <a:ext cx="30510" cy="35844"/>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314;p37">
              <a:extLst>
                <a:ext uri="{FF2B5EF4-FFF2-40B4-BE49-F238E27FC236}">
                  <a16:creationId xmlns:a16="http://schemas.microsoft.com/office/drawing/2014/main" id="{9C97B3C9-1A7E-48A4-A90D-6C3E4A96D088}"/>
                </a:ext>
              </a:extLst>
            </p:cNvPr>
            <p:cNvSpPr/>
            <p:nvPr/>
          </p:nvSpPr>
          <p:spPr>
            <a:xfrm>
              <a:off x="2875896" y="4329585"/>
              <a:ext cx="24649" cy="25949"/>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 name="TextBox 223">
            <a:extLst>
              <a:ext uri="{FF2B5EF4-FFF2-40B4-BE49-F238E27FC236}">
                <a16:creationId xmlns:a16="http://schemas.microsoft.com/office/drawing/2014/main" id="{B9F57C81-4837-4003-8F5E-DBAE8A18B0DC}"/>
              </a:ext>
            </a:extLst>
          </p:cNvPr>
          <p:cNvSpPr txBox="1"/>
          <p:nvPr/>
        </p:nvSpPr>
        <p:spPr>
          <a:xfrm>
            <a:off x="1991806" y="4435813"/>
            <a:ext cx="5160387" cy="338554"/>
          </a:xfrm>
          <a:prstGeom prst="rect">
            <a:avLst/>
          </a:prstGeom>
          <a:noFill/>
        </p:spPr>
        <p:txBody>
          <a:bodyPr wrap="none" rtlCol="0">
            <a:spAutoFit/>
          </a:bodyPr>
          <a:lstStyle/>
          <a:p>
            <a:pPr algn="ctr"/>
            <a:r>
              <a:rPr lang="fr-FR" sz="1600" b="1" dirty="0">
                <a:solidFill>
                  <a:schemeClr val="accent3">
                    <a:lumMod val="50000"/>
                  </a:schemeClr>
                </a:solidFill>
                <a:latin typeface="Lilita One" panose="020B0604020202020204" charset="0"/>
                <a:cs typeface="Lilita One" panose="020B0604020202020204" charset="0"/>
              </a:rPr>
              <a:t>N'oubliez pas que le Manager est un Collaborateur </a:t>
            </a:r>
          </a:p>
        </p:txBody>
      </p:sp>
      <p:pic>
        <p:nvPicPr>
          <p:cNvPr id="5" name="Graphic 4" descr="Arrow Straight">
            <a:extLst>
              <a:ext uri="{FF2B5EF4-FFF2-40B4-BE49-F238E27FC236}">
                <a16:creationId xmlns:a16="http://schemas.microsoft.com/office/drawing/2014/main" id="{EC48096F-C1E1-40CF-8385-DCC9AFABF08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2694563" y="1840862"/>
            <a:ext cx="914400" cy="914400"/>
          </a:xfrm>
          <a:prstGeom prst="rect">
            <a:avLst/>
          </a:prstGeom>
        </p:spPr>
      </p:pic>
      <p:pic>
        <p:nvPicPr>
          <p:cNvPr id="11" name="Graphic 10" descr="Line arrow Counter clockwise curve">
            <a:extLst>
              <a:ext uri="{FF2B5EF4-FFF2-40B4-BE49-F238E27FC236}">
                <a16:creationId xmlns:a16="http://schemas.microsoft.com/office/drawing/2014/main" id="{77CD9BB0-AF5B-475B-98CF-E1C3A5E1E5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20347876" flipH="1">
            <a:off x="3200782" y="538097"/>
            <a:ext cx="1523691" cy="3122706"/>
          </a:xfrm>
          <a:prstGeom prst="rect">
            <a:avLst/>
          </a:prstGeom>
        </p:spPr>
      </p:pic>
    </p:spTree>
    <p:extLst>
      <p:ext uri="{BB962C8B-B14F-4D97-AF65-F5344CB8AC3E}">
        <p14:creationId xmlns:p14="http://schemas.microsoft.com/office/powerpoint/2010/main" val="27144414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up)">
                                      <p:cBhvr>
                                        <p:cTn id="21" dur="500"/>
                                        <p:tgtEl>
                                          <p:spTgt spid="6">
                                            <p:txEl>
                                              <p:pRg st="0" end="0"/>
                                            </p:txEl>
                                          </p:spTgt>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par>
                          <p:cTn id="26" fill="hold">
                            <p:stCondLst>
                              <p:cond delay="3000"/>
                            </p:stCondLst>
                            <p:childTnLst>
                              <p:par>
                                <p:cTn id="27" presetID="22" presetClass="entr" presetSubtype="1" fill="hold" grpId="0" nodeType="after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wipe(up)">
                                      <p:cBhvr>
                                        <p:cTn id="29" dur="500"/>
                                        <p:tgtEl>
                                          <p:spTgt spid="6">
                                            <p:txEl>
                                              <p:pRg st="1" end="1"/>
                                            </p:txEl>
                                          </p:spTgt>
                                        </p:tgtEl>
                                      </p:cBhvr>
                                    </p:animEffect>
                                  </p:childTnLst>
                                </p:cTn>
                              </p:par>
                            </p:childTnLst>
                          </p:cTn>
                        </p:par>
                        <p:par>
                          <p:cTn id="30" fill="hold">
                            <p:stCondLst>
                              <p:cond delay="350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childTnLst>
                          </p:cTn>
                        </p:par>
                        <p:par>
                          <p:cTn id="34" fill="hold">
                            <p:stCondLst>
                              <p:cond delay="4000"/>
                            </p:stCondLst>
                            <p:childTnLst>
                              <p:par>
                                <p:cTn id="35" presetID="22" presetClass="entr" presetSubtype="1" fill="hold" grpId="0" nodeType="after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wipe(up)">
                                      <p:cBhvr>
                                        <p:cTn id="37" dur="500"/>
                                        <p:tgtEl>
                                          <p:spTgt spid="6">
                                            <p:txEl>
                                              <p:pRg st="2" end="2"/>
                                            </p:txEl>
                                          </p:spTgt>
                                        </p:tgtEl>
                                      </p:cBhvr>
                                    </p:animEffect>
                                  </p:childTnLst>
                                </p:cTn>
                              </p:par>
                            </p:childTnLst>
                          </p:cTn>
                        </p:par>
                        <p:par>
                          <p:cTn id="38" fill="hold">
                            <p:stCondLst>
                              <p:cond delay="4500"/>
                            </p:stCondLst>
                            <p:childTnLst>
                              <p:par>
                                <p:cTn id="39" presetID="22" presetClass="entr" presetSubtype="1"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up)">
                                      <p:cBhvr>
                                        <p:cTn id="41" dur="500"/>
                                        <p:tgtEl>
                                          <p:spTgt spid="21"/>
                                        </p:tgtEl>
                                      </p:cBhvr>
                                    </p:animEffect>
                                  </p:childTnLst>
                                </p:cTn>
                              </p:par>
                            </p:childTnLst>
                          </p:cTn>
                        </p:par>
                        <p:par>
                          <p:cTn id="42" fill="hold">
                            <p:stCondLst>
                              <p:cond delay="5000"/>
                            </p:stCondLst>
                            <p:childTnLst>
                              <p:par>
                                <p:cTn id="43" presetID="22" presetClass="entr" presetSubtype="1" fill="hold" grpId="0" nodeType="after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animEffect transition="in" filter="wipe(up)">
                                      <p:cBhvr>
                                        <p:cTn id="45" dur="500"/>
                                        <p:tgtEl>
                                          <p:spTgt spid="6">
                                            <p:txEl>
                                              <p:pRg st="3" end="3"/>
                                            </p:txEl>
                                          </p:spTgt>
                                        </p:tgtEl>
                                      </p:cBhvr>
                                    </p:animEffect>
                                  </p:childTnLst>
                                </p:cTn>
                              </p:par>
                            </p:childTnLst>
                          </p:cTn>
                        </p:par>
                        <p:par>
                          <p:cTn id="46" fill="hold">
                            <p:stCondLst>
                              <p:cond delay="5500"/>
                            </p:stCondLst>
                            <p:childTnLst>
                              <p:par>
                                <p:cTn id="47" presetID="22" presetClass="entr" presetSubtype="1"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up)">
                                      <p:cBhvr>
                                        <p:cTn id="49" dur="500"/>
                                        <p:tgtEl>
                                          <p:spTgt spid="23"/>
                                        </p:tgtEl>
                                      </p:cBhvr>
                                    </p:animEffect>
                                  </p:childTnLst>
                                </p:cTn>
                              </p:par>
                            </p:childTnLst>
                          </p:cTn>
                        </p:par>
                        <p:par>
                          <p:cTn id="50" fill="hold">
                            <p:stCondLst>
                              <p:cond delay="6000"/>
                            </p:stCondLst>
                            <p:childTnLst>
                              <p:par>
                                <p:cTn id="51" presetID="22" presetClass="entr" presetSubtype="1" fill="hold" grpId="0" nodeType="after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animEffect transition="in" filter="wipe(up)">
                                      <p:cBhvr>
                                        <p:cTn id="53" dur="500"/>
                                        <p:tgtEl>
                                          <p:spTgt spid="6">
                                            <p:txEl>
                                              <p:pRg st="4" end="4"/>
                                            </p:txEl>
                                          </p:spTgt>
                                        </p:tgtEl>
                                      </p:cBhvr>
                                    </p:animEffect>
                                  </p:childTnLst>
                                </p:cTn>
                              </p:par>
                            </p:childTnLst>
                          </p:cTn>
                        </p:par>
                        <p:par>
                          <p:cTn id="54" fill="hold">
                            <p:stCondLst>
                              <p:cond delay="6500"/>
                            </p:stCondLst>
                            <p:childTnLst>
                              <p:par>
                                <p:cTn id="55" presetID="22" presetClass="entr" presetSubtype="1"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par>
                          <p:cTn id="58" fill="hold">
                            <p:stCondLst>
                              <p:cond delay="7000"/>
                            </p:stCondLst>
                            <p:childTnLst>
                              <p:par>
                                <p:cTn id="59" presetID="22" presetClass="entr" presetSubtype="1" fill="hold" grpId="0" nodeType="afterEffect">
                                  <p:stCondLst>
                                    <p:cond delay="0"/>
                                  </p:stCondLst>
                                  <p:childTnLst>
                                    <p:set>
                                      <p:cBhvr>
                                        <p:cTn id="60" dur="1" fill="hold">
                                          <p:stCondLst>
                                            <p:cond delay="0"/>
                                          </p:stCondLst>
                                        </p:cTn>
                                        <p:tgtEl>
                                          <p:spTgt spid="6">
                                            <p:txEl>
                                              <p:pRg st="5" end="5"/>
                                            </p:txEl>
                                          </p:spTgt>
                                        </p:tgtEl>
                                        <p:attrNameLst>
                                          <p:attrName>style.visibility</p:attrName>
                                        </p:attrNameLst>
                                      </p:cBhvr>
                                      <p:to>
                                        <p:strVal val="visible"/>
                                      </p:to>
                                    </p:set>
                                    <p:animEffect transition="in" filter="wipe(up)">
                                      <p:cBhvr>
                                        <p:cTn id="61" dur="500"/>
                                        <p:tgtEl>
                                          <p:spTgt spid="6">
                                            <p:txEl>
                                              <p:pRg st="5" end="5"/>
                                            </p:txEl>
                                          </p:spTgt>
                                        </p:tgtEl>
                                      </p:cBhvr>
                                    </p:animEffect>
                                  </p:childTnLst>
                                </p:cTn>
                              </p:par>
                            </p:childTnLst>
                          </p:cTn>
                        </p:par>
                        <p:par>
                          <p:cTn id="62" fill="hold">
                            <p:stCondLst>
                              <p:cond delay="7500"/>
                            </p:stCondLst>
                            <p:childTnLst>
                              <p:par>
                                <p:cTn id="63" presetID="22" presetClass="entr" presetSubtype="1"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up)">
                                      <p:cBhvr>
                                        <p:cTn id="65" dur="500"/>
                                        <p:tgtEl>
                                          <p:spTgt spid="29"/>
                                        </p:tgtEl>
                                      </p:cBhvr>
                                    </p:animEffect>
                                  </p:childTnLst>
                                </p:cTn>
                              </p:par>
                            </p:childTnLst>
                          </p:cTn>
                        </p:par>
                        <p:par>
                          <p:cTn id="66" fill="hold">
                            <p:stCondLst>
                              <p:cond delay="8000"/>
                            </p:stCondLst>
                            <p:childTnLst>
                              <p:par>
                                <p:cTn id="67" presetID="22" presetClass="entr" presetSubtype="1" fill="hold" grpId="0" nodeType="afterEffect">
                                  <p:stCondLst>
                                    <p:cond delay="0"/>
                                  </p:stCondLst>
                                  <p:childTnLst>
                                    <p:set>
                                      <p:cBhvr>
                                        <p:cTn id="68" dur="1" fill="hold">
                                          <p:stCondLst>
                                            <p:cond delay="0"/>
                                          </p:stCondLst>
                                        </p:cTn>
                                        <p:tgtEl>
                                          <p:spTgt spid="6">
                                            <p:txEl>
                                              <p:pRg st="6" end="6"/>
                                            </p:txEl>
                                          </p:spTgt>
                                        </p:tgtEl>
                                        <p:attrNameLst>
                                          <p:attrName>style.visibility</p:attrName>
                                        </p:attrNameLst>
                                      </p:cBhvr>
                                      <p:to>
                                        <p:strVal val="visible"/>
                                      </p:to>
                                    </p:set>
                                    <p:animEffect transition="in" filter="wipe(up)">
                                      <p:cBhvr>
                                        <p:cTn id="69" dur="500"/>
                                        <p:tgtEl>
                                          <p:spTgt spid="6">
                                            <p:txEl>
                                              <p:pRg st="6" end="6"/>
                                            </p:txEl>
                                          </p:spTgt>
                                        </p:tgtEl>
                                      </p:cBhvr>
                                    </p:animEffect>
                                  </p:childTnLst>
                                </p:cTn>
                              </p:par>
                            </p:childTnLst>
                          </p:cTn>
                        </p:par>
                        <p:par>
                          <p:cTn id="70" fill="hold">
                            <p:stCondLst>
                              <p:cond delay="8500"/>
                            </p:stCondLst>
                            <p:childTnLst>
                              <p:par>
                                <p:cTn id="71" presetID="22" presetClass="entr" presetSubtype="1" fill="hold"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up)">
                                      <p:cBhvr>
                                        <p:cTn id="73" dur="500"/>
                                        <p:tgtEl>
                                          <p:spTgt spid="27"/>
                                        </p:tgtEl>
                                      </p:cBhvr>
                                    </p:animEffect>
                                  </p:childTnLst>
                                </p:cTn>
                              </p:par>
                            </p:childTnLst>
                          </p:cTn>
                        </p:par>
                        <p:par>
                          <p:cTn id="74" fill="hold">
                            <p:stCondLst>
                              <p:cond delay="9000"/>
                            </p:stCondLst>
                            <p:childTnLst>
                              <p:par>
                                <p:cTn id="75" presetID="22" presetClass="entr" presetSubtype="1" fill="hold" grpId="0" nodeType="afterEffect">
                                  <p:stCondLst>
                                    <p:cond delay="0"/>
                                  </p:stCondLst>
                                  <p:childTnLst>
                                    <p:set>
                                      <p:cBhvr>
                                        <p:cTn id="76" dur="1" fill="hold">
                                          <p:stCondLst>
                                            <p:cond delay="0"/>
                                          </p:stCondLst>
                                        </p:cTn>
                                        <p:tgtEl>
                                          <p:spTgt spid="6">
                                            <p:txEl>
                                              <p:pRg st="7" end="7"/>
                                            </p:txEl>
                                          </p:spTgt>
                                        </p:tgtEl>
                                        <p:attrNameLst>
                                          <p:attrName>style.visibility</p:attrName>
                                        </p:attrNameLst>
                                      </p:cBhvr>
                                      <p:to>
                                        <p:strVal val="visible"/>
                                      </p:to>
                                    </p:set>
                                    <p:animEffect transition="in" filter="wipe(up)">
                                      <p:cBhvr>
                                        <p:cTn id="77" dur="500"/>
                                        <p:tgtEl>
                                          <p:spTgt spid="6">
                                            <p:txEl>
                                              <p:pRg st="7" end="7"/>
                                            </p:txEl>
                                          </p:spTgt>
                                        </p:tgtEl>
                                      </p:cBhvr>
                                    </p:animEffect>
                                  </p:childTnLst>
                                </p:cTn>
                              </p:par>
                            </p:childTnLst>
                          </p:cTn>
                        </p:par>
                        <p:par>
                          <p:cTn id="78" fill="hold">
                            <p:stCondLst>
                              <p:cond delay="9500"/>
                            </p:stCondLst>
                            <p:childTnLst>
                              <p:par>
                                <p:cTn id="79" presetID="22" presetClass="entr" presetSubtype="1" fill="hold"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childTnLst>
                          </p:cTn>
                        </p:par>
                        <p:par>
                          <p:cTn id="82" fill="hold">
                            <p:stCondLst>
                              <p:cond delay="10000"/>
                            </p:stCondLst>
                            <p:childTnLst>
                              <p:par>
                                <p:cTn id="83" presetID="6" presetClass="entr" presetSubtype="32" fill="hold" grpId="0" nodeType="afterEffect">
                                  <p:stCondLst>
                                    <p:cond delay="0"/>
                                  </p:stCondLst>
                                  <p:childTnLst>
                                    <p:set>
                                      <p:cBhvr>
                                        <p:cTn id="84" dur="1" fill="hold">
                                          <p:stCondLst>
                                            <p:cond delay="0"/>
                                          </p:stCondLst>
                                        </p:cTn>
                                        <p:tgtEl>
                                          <p:spTgt spid="224"/>
                                        </p:tgtEl>
                                        <p:attrNameLst>
                                          <p:attrName>style.visibility</p:attrName>
                                        </p:attrNameLst>
                                      </p:cBhvr>
                                      <p:to>
                                        <p:strVal val="visible"/>
                                      </p:to>
                                    </p:set>
                                    <p:animEffect transition="in" filter="circle(out)">
                                      <p:cBhvr>
                                        <p:cTn id="85" dur="2000"/>
                                        <p:tgtEl>
                                          <p:spTgt spid="22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wipe(down)">
                                      <p:cBhvr>
                                        <p:cTn id="9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uiExpand="1" build="p"/>
      <p:bldP spid="2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8B0A3E-4FAE-4013-B4C4-2C020C0E5B88}"/>
              </a:ext>
            </a:extLst>
          </p:cNvPr>
          <p:cNvSpPr>
            <a:spLocks noGrp="1"/>
          </p:cNvSpPr>
          <p:nvPr>
            <p:ph type="sldNum" sz="quarter" idx="12"/>
          </p:nvPr>
        </p:nvSpPr>
        <p:spPr/>
        <p:txBody>
          <a:bodyPr/>
          <a:lstStyle/>
          <a:p>
            <a:fld id="{FA8A0D7A-91CA-407A-882E-B6114E334725}" type="slidenum">
              <a:rPr lang="fr-FR" smtClean="0"/>
              <a:t>22</a:t>
            </a:fld>
            <a:endParaRPr lang="fr-FR"/>
          </a:p>
        </p:txBody>
      </p:sp>
      <p:sp>
        <p:nvSpPr>
          <p:cNvPr id="5" name="TextBox 4">
            <a:extLst>
              <a:ext uri="{FF2B5EF4-FFF2-40B4-BE49-F238E27FC236}">
                <a16:creationId xmlns:a16="http://schemas.microsoft.com/office/drawing/2014/main" id="{F76F9461-B951-45B3-BC5F-7F6CF6A324BB}"/>
              </a:ext>
            </a:extLst>
          </p:cNvPr>
          <p:cNvSpPr txBox="1"/>
          <p:nvPr/>
        </p:nvSpPr>
        <p:spPr>
          <a:xfrm>
            <a:off x="1088288" y="3660831"/>
            <a:ext cx="1273105" cy="261610"/>
          </a:xfrm>
          <a:prstGeom prst="rect">
            <a:avLst/>
          </a:prstGeom>
          <a:noFill/>
        </p:spPr>
        <p:txBody>
          <a:bodyPr wrap="none" rtlCol="0">
            <a:spAutoFit/>
          </a:bodyPr>
          <a:lstStyle/>
          <a:p>
            <a:pPr algn="ctr"/>
            <a:r>
              <a:rPr lang="fr-FR" sz="1100" b="1" dirty="0">
                <a:solidFill>
                  <a:srgbClr val="06B6C9"/>
                </a:solidFill>
                <a:latin typeface="Arial Black" panose="020B0A04020102020204" pitchFamily="34" charset="0"/>
              </a:rPr>
              <a:t>Collaborateur</a:t>
            </a:r>
            <a:r>
              <a:rPr lang="fr-FR" sz="1050" dirty="0"/>
              <a:t> </a:t>
            </a:r>
          </a:p>
        </p:txBody>
      </p:sp>
      <p:grpSp>
        <p:nvGrpSpPr>
          <p:cNvPr id="6" name="Group 5">
            <a:extLst>
              <a:ext uri="{FF2B5EF4-FFF2-40B4-BE49-F238E27FC236}">
                <a16:creationId xmlns:a16="http://schemas.microsoft.com/office/drawing/2014/main" id="{520D8EEC-C430-46AF-A761-D513D759AEBC}"/>
              </a:ext>
            </a:extLst>
          </p:cNvPr>
          <p:cNvGrpSpPr/>
          <p:nvPr/>
        </p:nvGrpSpPr>
        <p:grpSpPr>
          <a:xfrm>
            <a:off x="1283286" y="1227552"/>
            <a:ext cx="810268" cy="2178881"/>
            <a:chOff x="2781848" y="4257282"/>
            <a:chExt cx="172581" cy="503973"/>
          </a:xfrm>
        </p:grpSpPr>
        <p:sp>
          <p:nvSpPr>
            <p:cNvPr id="7" name="Google Shape;2270;p37">
              <a:extLst>
                <a:ext uri="{FF2B5EF4-FFF2-40B4-BE49-F238E27FC236}">
                  <a16:creationId xmlns:a16="http://schemas.microsoft.com/office/drawing/2014/main" id="{985A8F87-B54D-4E4A-9C00-FF4BEB737B14}"/>
                </a:ext>
              </a:extLst>
            </p:cNvPr>
            <p:cNvSpPr/>
            <p:nvPr/>
          </p:nvSpPr>
          <p:spPr>
            <a:xfrm>
              <a:off x="2781848" y="4661724"/>
              <a:ext cx="172581" cy="99531"/>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299;p37">
              <a:extLst>
                <a:ext uri="{FF2B5EF4-FFF2-40B4-BE49-F238E27FC236}">
                  <a16:creationId xmlns:a16="http://schemas.microsoft.com/office/drawing/2014/main" id="{33948F98-FD81-481C-A9F1-81812476AAF3}"/>
                </a:ext>
              </a:extLst>
            </p:cNvPr>
            <p:cNvSpPr/>
            <p:nvPr/>
          </p:nvSpPr>
          <p:spPr>
            <a:xfrm>
              <a:off x="2813770" y="4258418"/>
              <a:ext cx="84382" cy="123370"/>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300;p37">
              <a:extLst>
                <a:ext uri="{FF2B5EF4-FFF2-40B4-BE49-F238E27FC236}">
                  <a16:creationId xmlns:a16="http://schemas.microsoft.com/office/drawing/2014/main" id="{0E1A0ABB-5104-4096-B639-9F6E99D74CC5}"/>
                </a:ext>
              </a:extLst>
            </p:cNvPr>
            <p:cNvSpPr/>
            <p:nvPr/>
          </p:nvSpPr>
          <p:spPr>
            <a:xfrm>
              <a:off x="2885059" y="4347441"/>
              <a:ext cx="15720" cy="91261"/>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301;p37">
              <a:extLst>
                <a:ext uri="{FF2B5EF4-FFF2-40B4-BE49-F238E27FC236}">
                  <a16:creationId xmlns:a16="http://schemas.microsoft.com/office/drawing/2014/main" id="{1F88009A-9B94-4F3F-B2B1-C97A05F44E10}"/>
                </a:ext>
              </a:extLst>
            </p:cNvPr>
            <p:cNvSpPr/>
            <p:nvPr/>
          </p:nvSpPr>
          <p:spPr>
            <a:xfrm>
              <a:off x="2851477" y="4257282"/>
              <a:ext cx="40313" cy="49825"/>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302;p37">
              <a:extLst>
                <a:ext uri="{FF2B5EF4-FFF2-40B4-BE49-F238E27FC236}">
                  <a16:creationId xmlns:a16="http://schemas.microsoft.com/office/drawing/2014/main" id="{C746A4CB-DED8-4724-BB0D-C65C2EC06D12}"/>
                </a:ext>
              </a:extLst>
            </p:cNvPr>
            <p:cNvSpPr/>
            <p:nvPr/>
          </p:nvSpPr>
          <p:spPr>
            <a:xfrm>
              <a:off x="2833998" y="4311417"/>
              <a:ext cx="49828" cy="55553"/>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303;p37">
              <a:extLst>
                <a:ext uri="{FF2B5EF4-FFF2-40B4-BE49-F238E27FC236}">
                  <a16:creationId xmlns:a16="http://schemas.microsoft.com/office/drawing/2014/main" id="{426B90FE-0CCE-441C-9469-6FCF23D6302B}"/>
                </a:ext>
              </a:extLst>
            </p:cNvPr>
            <p:cNvSpPr/>
            <p:nvPr/>
          </p:nvSpPr>
          <p:spPr>
            <a:xfrm>
              <a:off x="2825709" y="4329669"/>
              <a:ext cx="72663" cy="8351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304;p37">
              <a:extLst>
                <a:ext uri="{FF2B5EF4-FFF2-40B4-BE49-F238E27FC236}">
                  <a16:creationId xmlns:a16="http://schemas.microsoft.com/office/drawing/2014/main" id="{DD916897-C7B1-4AAF-9C4C-E2111A57D8A6}"/>
                </a:ext>
              </a:extLst>
            </p:cNvPr>
            <p:cNvSpPr/>
            <p:nvPr/>
          </p:nvSpPr>
          <p:spPr>
            <a:xfrm>
              <a:off x="2831979" y="4261264"/>
              <a:ext cx="53478" cy="65838"/>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305;p37">
              <a:extLst>
                <a:ext uri="{FF2B5EF4-FFF2-40B4-BE49-F238E27FC236}">
                  <a16:creationId xmlns:a16="http://schemas.microsoft.com/office/drawing/2014/main" id="{E113FA82-CAD1-4FD8-A1CC-6B0CAD8AA4C0}"/>
                </a:ext>
              </a:extLst>
            </p:cNvPr>
            <p:cNvSpPr/>
            <p:nvPr/>
          </p:nvSpPr>
          <p:spPr>
            <a:xfrm>
              <a:off x="2829581" y="4260891"/>
              <a:ext cx="53652" cy="50411"/>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306;p37">
              <a:extLst>
                <a:ext uri="{FF2B5EF4-FFF2-40B4-BE49-F238E27FC236}">
                  <a16:creationId xmlns:a16="http://schemas.microsoft.com/office/drawing/2014/main" id="{87FD1B77-6A6B-463D-B570-720C0F121229}"/>
                </a:ext>
              </a:extLst>
            </p:cNvPr>
            <p:cNvSpPr/>
            <p:nvPr/>
          </p:nvSpPr>
          <p:spPr>
            <a:xfrm>
              <a:off x="2832056" y="4697216"/>
              <a:ext cx="42414" cy="32296"/>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307;p37">
              <a:extLst>
                <a:ext uri="{FF2B5EF4-FFF2-40B4-BE49-F238E27FC236}">
                  <a16:creationId xmlns:a16="http://schemas.microsoft.com/office/drawing/2014/main" id="{7BBE912B-432C-4983-9EB2-C1FA247AC63A}"/>
                </a:ext>
              </a:extLst>
            </p:cNvPr>
            <p:cNvSpPr/>
            <p:nvPr/>
          </p:nvSpPr>
          <p:spPr>
            <a:xfrm>
              <a:off x="2832182" y="4707483"/>
              <a:ext cx="42261" cy="22027"/>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308;p37">
              <a:extLst>
                <a:ext uri="{FF2B5EF4-FFF2-40B4-BE49-F238E27FC236}">
                  <a16:creationId xmlns:a16="http://schemas.microsoft.com/office/drawing/2014/main" id="{094F61BE-6555-417B-91D5-F111535BA75F}"/>
                </a:ext>
              </a:extLst>
            </p:cNvPr>
            <p:cNvSpPr/>
            <p:nvPr/>
          </p:nvSpPr>
          <p:spPr>
            <a:xfrm>
              <a:off x="2867795" y="4690233"/>
              <a:ext cx="38654" cy="29855"/>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309;p37">
              <a:extLst>
                <a:ext uri="{FF2B5EF4-FFF2-40B4-BE49-F238E27FC236}">
                  <a16:creationId xmlns:a16="http://schemas.microsoft.com/office/drawing/2014/main" id="{C214701C-00C5-4600-A74D-2060367316A1}"/>
                </a:ext>
              </a:extLst>
            </p:cNvPr>
            <p:cNvSpPr/>
            <p:nvPr/>
          </p:nvSpPr>
          <p:spPr>
            <a:xfrm>
              <a:off x="2867773" y="4699965"/>
              <a:ext cx="38505" cy="20104"/>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310;p37">
              <a:extLst>
                <a:ext uri="{FF2B5EF4-FFF2-40B4-BE49-F238E27FC236}">
                  <a16:creationId xmlns:a16="http://schemas.microsoft.com/office/drawing/2014/main" id="{1A38224E-7DF9-4281-8922-4BD8F2913680}"/>
                </a:ext>
              </a:extLst>
            </p:cNvPr>
            <p:cNvSpPr/>
            <p:nvPr/>
          </p:nvSpPr>
          <p:spPr>
            <a:xfrm>
              <a:off x="2817599" y="4412017"/>
              <a:ext cx="82673" cy="288108"/>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311;p37">
              <a:extLst>
                <a:ext uri="{FF2B5EF4-FFF2-40B4-BE49-F238E27FC236}">
                  <a16:creationId xmlns:a16="http://schemas.microsoft.com/office/drawing/2014/main" id="{C5A127B0-E492-4CC5-8472-02C095767BD4}"/>
                </a:ext>
              </a:extLst>
            </p:cNvPr>
            <p:cNvSpPr/>
            <p:nvPr/>
          </p:nvSpPr>
          <p:spPr>
            <a:xfrm>
              <a:off x="2815735" y="4406369"/>
              <a:ext cx="87999" cy="191698"/>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312;p37">
              <a:extLst>
                <a:ext uri="{FF2B5EF4-FFF2-40B4-BE49-F238E27FC236}">
                  <a16:creationId xmlns:a16="http://schemas.microsoft.com/office/drawing/2014/main" id="{8C31C83A-3E34-4A37-B920-4DD38AD8D1EA}"/>
                </a:ext>
              </a:extLst>
            </p:cNvPr>
            <p:cNvSpPr/>
            <p:nvPr/>
          </p:nvSpPr>
          <p:spPr>
            <a:xfrm>
              <a:off x="2823270" y="4348885"/>
              <a:ext cx="126875" cy="11022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313;p37">
              <a:extLst>
                <a:ext uri="{FF2B5EF4-FFF2-40B4-BE49-F238E27FC236}">
                  <a16:creationId xmlns:a16="http://schemas.microsoft.com/office/drawing/2014/main" id="{693944B8-B97D-46E9-8EB0-326D1E273BA7}"/>
                </a:ext>
              </a:extLst>
            </p:cNvPr>
            <p:cNvSpPr/>
            <p:nvPr/>
          </p:nvSpPr>
          <p:spPr>
            <a:xfrm>
              <a:off x="2821004" y="4341688"/>
              <a:ext cx="30510" cy="35844"/>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14;p37">
              <a:extLst>
                <a:ext uri="{FF2B5EF4-FFF2-40B4-BE49-F238E27FC236}">
                  <a16:creationId xmlns:a16="http://schemas.microsoft.com/office/drawing/2014/main" id="{A038F029-FBDF-44CF-A6D7-466707C88742}"/>
                </a:ext>
              </a:extLst>
            </p:cNvPr>
            <p:cNvSpPr/>
            <p:nvPr/>
          </p:nvSpPr>
          <p:spPr>
            <a:xfrm>
              <a:off x="2875896" y="4329585"/>
              <a:ext cx="24649" cy="25949"/>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Rectangle 23">
            <a:extLst>
              <a:ext uri="{FF2B5EF4-FFF2-40B4-BE49-F238E27FC236}">
                <a16:creationId xmlns:a16="http://schemas.microsoft.com/office/drawing/2014/main" id="{FACBD672-CB45-4DBB-8398-FCA40BEB24EB}"/>
              </a:ext>
            </a:extLst>
          </p:cNvPr>
          <p:cNvSpPr/>
          <p:nvPr/>
        </p:nvSpPr>
        <p:spPr>
          <a:xfrm>
            <a:off x="4091152" y="1352128"/>
            <a:ext cx="5281448" cy="1590948"/>
          </a:xfrm>
          <a:prstGeom prst="rect">
            <a:avLst/>
          </a:prstGeom>
        </p:spPr>
        <p:txBody>
          <a:bodyPr wrap="square">
            <a:spAutoFit/>
          </a:bodyPr>
          <a:lstStyle/>
          <a:p>
            <a:pPr algn="just">
              <a:lnSpc>
                <a:spcPct val="115000"/>
              </a:lnSpc>
              <a:spcAft>
                <a:spcPts val="1000"/>
              </a:spcAft>
            </a:pPr>
            <a:r>
              <a:rPr lang="fr-FR" dirty="0">
                <a:latin typeface="Calibri" panose="020F0502020204030204" pitchFamily="34" charset="0"/>
                <a:ea typeface="Calibri" panose="020F0502020204030204" pitchFamily="34" charset="0"/>
                <a:cs typeface="Times New Roman" panose="02020603050405020304" pitchFamily="18" charset="0"/>
              </a:rPr>
              <a:t> </a:t>
            </a:r>
            <a:endParaRPr lang="fr-FR" dirty="0">
              <a:latin typeface="Calibri" panose="020F0502020204030204" pitchFamily="34" charset="0"/>
              <a:ea typeface="Calibri" panose="020F0502020204030204" pitchFamily="34" charset="0"/>
              <a:cs typeface="Arial" panose="020B0604020202020204" pitchFamily="34" charset="0"/>
            </a:endParaRPr>
          </a:p>
          <a:p>
            <a:pPr lvl="0" algn="just">
              <a:lnSpc>
                <a:spcPct val="115000"/>
              </a:lnSpc>
              <a:spcAft>
                <a:spcPts val="1000"/>
              </a:spcAft>
            </a:pPr>
            <a:r>
              <a:rPr lang="fr-FR" sz="1800" b="1" dirty="0">
                <a:solidFill>
                  <a:srgbClr val="58B6C0"/>
                </a:solidFill>
                <a:latin typeface="Calibri" panose="020F0502020204030204" pitchFamily="34" charset="0"/>
                <a:ea typeface="Calibri" panose="020F0502020204030204" pitchFamily="34" charset="0"/>
                <a:cs typeface="Times New Roman" panose="02020603050405020304" pitchFamily="18" charset="0"/>
              </a:rPr>
              <a:t>La catégorie avec Contrat Durée Indéterminée (CDI) </a:t>
            </a:r>
          </a:p>
          <a:p>
            <a:pPr lvl="0" algn="just">
              <a:lnSpc>
                <a:spcPct val="115000"/>
              </a:lnSpc>
              <a:spcAft>
                <a:spcPts val="1000"/>
              </a:spcAft>
            </a:pPr>
            <a:endParaRPr lang="fr-FR" dirty="0">
              <a:solidFill>
                <a:srgbClr val="58B6C0"/>
              </a:solidFill>
              <a:latin typeface="Calibri" panose="020F0502020204030204" pitchFamily="34" charset="0"/>
              <a:ea typeface="Calibri" panose="020F0502020204030204" pitchFamily="34" charset="0"/>
              <a:cs typeface="Arial" panose="020B0604020202020204" pitchFamily="34" charset="0"/>
            </a:endParaRPr>
          </a:p>
          <a:p>
            <a:pPr lvl="0" algn="just">
              <a:lnSpc>
                <a:spcPct val="115000"/>
              </a:lnSpc>
              <a:spcAft>
                <a:spcPts val="1000"/>
              </a:spcAft>
            </a:pPr>
            <a:r>
              <a:rPr lang="fr-FR" sz="1800" b="1" dirty="0">
                <a:solidFill>
                  <a:srgbClr val="58B6C0"/>
                </a:solidFill>
                <a:latin typeface="Calibri" panose="020F0502020204030204" pitchFamily="34" charset="0"/>
                <a:ea typeface="Calibri" panose="020F0502020204030204" pitchFamily="34" charset="0"/>
                <a:cs typeface="Times New Roman" panose="02020603050405020304" pitchFamily="18" charset="0"/>
              </a:rPr>
              <a:t>La catégorie avec Contrat Durée Déterminée (CDD) </a:t>
            </a:r>
            <a:endParaRPr lang="fr-FR" dirty="0">
              <a:solidFill>
                <a:srgbClr val="58B6C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5DD13D9C-2A90-4417-86FD-D5298C1F02A3}"/>
              </a:ext>
            </a:extLst>
          </p:cNvPr>
          <p:cNvSpPr/>
          <p:nvPr/>
        </p:nvSpPr>
        <p:spPr>
          <a:xfrm>
            <a:off x="332918" y="211500"/>
            <a:ext cx="7506303" cy="383823"/>
          </a:xfrm>
          <a:prstGeom prst="rect">
            <a:avLst/>
          </a:prstGeom>
        </p:spPr>
        <p:txBody>
          <a:bodyPr wrap="square">
            <a:spAutoFit/>
          </a:bodyPr>
          <a:lstStyle/>
          <a:p>
            <a:pPr algn="just">
              <a:lnSpc>
                <a:spcPct val="115000"/>
              </a:lnSpc>
              <a:spcAft>
                <a:spcPts val="1000"/>
              </a:spcAft>
            </a:pPr>
            <a:r>
              <a:rPr lang="fr-FR" sz="1800" b="1" dirty="0">
                <a:solidFill>
                  <a:schemeClr val="accent6">
                    <a:lumMod val="75000"/>
                  </a:schemeClr>
                </a:solidFill>
                <a:latin typeface="Lilita One" panose="020B0604020202020204" charset="0"/>
                <a:ea typeface="Calibri" panose="020F0502020204030204" pitchFamily="34" charset="0"/>
                <a:cs typeface="Lilita One" panose="020B0604020202020204" charset="0"/>
              </a:rPr>
              <a:t>Les collaborateurs dans le système sont divisés en deux catégories </a:t>
            </a:r>
            <a:r>
              <a:rPr lang="fr-FR" sz="1600" b="1" dirty="0">
                <a:solidFill>
                  <a:schemeClr val="accent6">
                    <a:lumMod val="75000"/>
                  </a:schemeClr>
                </a:solidFill>
                <a:latin typeface="Lilita One" panose="020B0604020202020204" charset="0"/>
                <a:ea typeface="Calibri" panose="020F0502020204030204" pitchFamily="34" charset="0"/>
                <a:cs typeface="Lilita One" panose="020B0604020202020204" charset="0"/>
              </a:rPr>
              <a:t>:</a:t>
            </a:r>
            <a:endParaRPr lang="fr-FR" sz="1200" b="1" dirty="0">
              <a:solidFill>
                <a:schemeClr val="accent6">
                  <a:lumMod val="75000"/>
                </a:schemeClr>
              </a:solidFill>
              <a:latin typeface="Lilita One" panose="020B0604020202020204" charset="0"/>
              <a:ea typeface="Calibri" panose="020F0502020204030204" pitchFamily="34" charset="0"/>
              <a:cs typeface="Lilita One" panose="020B0604020202020204" charset="0"/>
            </a:endParaRPr>
          </a:p>
        </p:txBody>
      </p:sp>
      <p:cxnSp>
        <p:nvCxnSpPr>
          <p:cNvPr id="26" name="Straight Connector 25">
            <a:extLst>
              <a:ext uri="{FF2B5EF4-FFF2-40B4-BE49-F238E27FC236}">
                <a16:creationId xmlns:a16="http://schemas.microsoft.com/office/drawing/2014/main" id="{3A13A3DE-F486-4819-AB89-374D40CC386D}"/>
              </a:ext>
            </a:extLst>
          </p:cNvPr>
          <p:cNvCxnSpPr>
            <a:cxnSpLocks/>
          </p:cNvCxnSpPr>
          <p:nvPr/>
        </p:nvCxnSpPr>
        <p:spPr>
          <a:xfrm>
            <a:off x="2361393" y="2286510"/>
            <a:ext cx="1713505" cy="43521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076E1EE-EA94-4521-A433-89994DD6D3BA}"/>
              </a:ext>
            </a:extLst>
          </p:cNvPr>
          <p:cNvCxnSpPr>
            <a:cxnSpLocks/>
          </p:cNvCxnSpPr>
          <p:nvPr/>
        </p:nvCxnSpPr>
        <p:spPr>
          <a:xfrm flipV="1">
            <a:off x="2361393" y="2011906"/>
            <a:ext cx="1729759" cy="274604"/>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E5D00F8-1FD6-463E-94E5-1CA837BA1401}"/>
              </a:ext>
            </a:extLst>
          </p:cNvPr>
          <p:cNvSpPr/>
          <p:nvPr/>
        </p:nvSpPr>
        <p:spPr>
          <a:xfrm>
            <a:off x="2566956" y="3851053"/>
            <a:ext cx="5785670" cy="1068819"/>
          </a:xfrm>
          <a:prstGeom prst="rect">
            <a:avLst/>
          </a:prstGeom>
        </p:spPr>
        <p:txBody>
          <a:bodyPr wrap="square">
            <a:spAutoFit/>
          </a:bodyPr>
          <a:lstStyle/>
          <a:p>
            <a:pPr algn="ctr">
              <a:lnSpc>
                <a:spcPct val="115000"/>
              </a:lnSpc>
              <a:spcAft>
                <a:spcPts val="1000"/>
              </a:spcAft>
            </a:pPr>
            <a:r>
              <a:rPr lang="fr-FR" i="1" dirty="0">
                <a:solidFill>
                  <a:schemeClr val="accent2">
                    <a:lumMod val="75000"/>
                  </a:schemeClr>
                </a:solidFill>
                <a:latin typeface="Calibri" panose="020F0502020204030204" pitchFamily="34" charset="0"/>
                <a:ea typeface="Calibri" panose="020F0502020204030204" pitchFamily="34" charset="0"/>
                <a:cs typeface="Times New Roman" panose="02020603050405020304" pitchFamily="18" charset="0"/>
              </a:rPr>
              <a:t>"Les collaborateurs avec (CDD) n’ont pas l’accès d’occuper des postes qui sont en relation avec le coffre d’argent, sauf dans quelques cas, si un collaborateur s’est avéré comme compétent, dans ce cas on peut l’affecter à ce poste (comptage de coffre)"</a:t>
            </a:r>
            <a:endParaRPr lang="fr-FR" sz="1200"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B7817406-8501-4DBC-8ABA-43AE3AAC12FF}"/>
              </a:ext>
            </a:extLst>
          </p:cNvPr>
          <p:cNvSpPr/>
          <p:nvPr/>
        </p:nvSpPr>
        <p:spPr>
          <a:xfrm>
            <a:off x="4086070" y="2865738"/>
            <a:ext cx="4572000" cy="325538"/>
          </a:xfrm>
          <a:prstGeom prst="rect">
            <a:avLst/>
          </a:prstGeom>
        </p:spPr>
        <p:txBody>
          <a:bodyPr>
            <a:spAutoFit/>
          </a:bodyPr>
          <a:lstStyle/>
          <a:p>
            <a:pPr>
              <a:lnSpc>
                <a:spcPct val="115000"/>
              </a:lnSpc>
              <a:spcAft>
                <a:spcPts val="1000"/>
              </a:spcAft>
            </a:pPr>
            <a:r>
              <a:rPr lang="fr-FR"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Collaborateurs travaillent à mi- temps</a:t>
            </a:r>
            <a:endParaRPr lang="fr-FR" sz="1100" dirty="0">
              <a:solidFill>
                <a:schemeClr val="accent6">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CE6D6558-1A85-448B-B07B-A2F256B79BDD}"/>
              </a:ext>
            </a:extLst>
          </p:cNvPr>
          <p:cNvSpPr/>
          <p:nvPr/>
        </p:nvSpPr>
        <p:spPr>
          <a:xfrm>
            <a:off x="4072453" y="2011905"/>
            <a:ext cx="1980029" cy="325538"/>
          </a:xfrm>
          <a:prstGeom prst="rect">
            <a:avLst/>
          </a:prstGeom>
        </p:spPr>
        <p:txBody>
          <a:bodyPr wrap="none">
            <a:spAutoFit/>
          </a:bodyPr>
          <a:lstStyle/>
          <a:p>
            <a:pPr algn="r" rtl="1">
              <a:lnSpc>
                <a:spcPct val="115000"/>
              </a:lnSpc>
              <a:spcAft>
                <a:spcPts val="1000"/>
              </a:spcAft>
            </a:pPr>
            <a:r>
              <a:rPr lang="fr-FR"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Collaborateurs réguliers </a:t>
            </a:r>
            <a:endParaRPr lang="fr-FR" sz="1100" dirty="0">
              <a:solidFill>
                <a:schemeClr val="accent6">
                  <a:lumMod val="75000"/>
                </a:schemeClr>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286209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24">
                                            <p:txEl>
                                              <p:pRg st="1" end="1"/>
                                            </p:txEl>
                                          </p:spTgt>
                                        </p:tgtEl>
                                        <p:attrNameLst>
                                          <p:attrName>style.visibility</p:attrName>
                                        </p:attrNameLst>
                                      </p:cBhvr>
                                      <p:to>
                                        <p:strVal val="visible"/>
                                      </p:to>
                                    </p:set>
                                    <p:animEffect transition="in" filter="wipe(left)">
                                      <p:cBhvr>
                                        <p:cTn id="25" dur="500"/>
                                        <p:tgtEl>
                                          <p:spTgt spid="24">
                                            <p:txEl>
                                              <p:pRg st="1" end="1"/>
                                            </p:txEl>
                                          </p:spTgt>
                                        </p:tgtEl>
                                      </p:cBhvr>
                                    </p:animEffect>
                                  </p:childTnLst>
                                </p:cTn>
                              </p:par>
                            </p:childTnLst>
                          </p:cTn>
                        </p:par>
                        <p:par>
                          <p:cTn id="26" fill="hold">
                            <p:stCondLst>
                              <p:cond delay="3000"/>
                            </p:stCondLst>
                            <p:childTnLst>
                              <p:par>
                                <p:cTn id="27" presetID="22" presetClass="entr" presetSubtype="1"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up)">
                                      <p:cBhvr>
                                        <p:cTn id="29" dur="500"/>
                                        <p:tgtEl>
                                          <p:spTgt spid="37"/>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24">
                                            <p:txEl>
                                              <p:pRg st="3" end="3"/>
                                            </p:txEl>
                                          </p:spTgt>
                                        </p:tgtEl>
                                        <p:attrNameLst>
                                          <p:attrName>style.visibility</p:attrName>
                                        </p:attrNameLst>
                                      </p:cBhvr>
                                      <p:to>
                                        <p:strVal val="visible"/>
                                      </p:to>
                                    </p:set>
                                    <p:animEffect transition="in" filter="wipe(left)">
                                      <p:cBhvr>
                                        <p:cTn id="37" dur="500"/>
                                        <p:tgtEl>
                                          <p:spTgt spid="24">
                                            <p:txEl>
                                              <p:pRg st="3" end="3"/>
                                            </p:txEl>
                                          </p:spTgt>
                                        </p:tgtEl>
                                      </p:cBhvr>
                                    </p:animEffect>
                                  </p:childTnLst>
                                </p:cTn>
                              </p:par>
                            </p:childTnLst>
                          </p:cTn>
                        </p:par>
                        <p:par>
                          <p:cTn id="38" fill="hold">
                            <p:stCondLst>
                              <p:cond delay="4500"/>
                            </p:stCondLst>
                            <p:childTnLst>
                              <p:par>
                                <p:cTn id="39" presetID="22" presetClass="entr" presetSubtype="1"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5">
                                            <p:txEl>
                                              <p:pRg st="0" end="0"/>
                                            </p:txEl>
                                          </p:spTgt>
                                        </p:tgtEl>
                                        <p:attrNameLst>
                                          <p:attrName>style.visibility</p:attrName>
                                        </p:attrNameLst>
                                      </p:cBhvr>
                                      <p:to>
                                        <p:strVal val="visible"/>
                                      </p:to>
                                    </p:set>
                                    <p:animEffect transition="in" filter="wipe(up)">
                                      <p:cBhvr>
                                        <p:cTn id="46"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uiExpand="1" build="p"/>
      <p:bldP spid="25"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49878" y="1737423"/>
            <a:ext cx="4676700" cy="1159800"/>
          </a:xfrm>
          <a:prstGeom prst="rect">
            <a:avLst/>
          </a:prstGeom>
        </p:spPr>
        <p:txBody>
          <a:bodyPr spcFirstLastPara="1" wrap="square" lIns="0" tIns="0" rIns="0" bIns="0" anchor="b" anchorCtr="0">
            <a:noAutofit/>
          </a:bodyPr>
          <a:lstStyle/>
          <a:p>
            <a:pPr lvl="0"/>
            <a:r>
              <a:rPr lang="fr-FR" dirty="0"/>
              <a:t>Problématique</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408" name="Google Shape;2060;p34">
            <a:extLst>
              <a:ext uri="{FF2B5EF4-FFF2-40B4-BE49-F238E27FC236}">
                <a16:creationId xmlns:a16="http://schemas.microsoft.com/office/drawing/2014/main" id="{C3FECD71-7429-4304-91C2-F6BA3FCECDA3}"/>
              </a:ext>
            </a:extLst>
          </p:cNvPr>
          <p:cNvGrpSpPr/>
          <p:nvPr/>
        </p:nvGrpSpPr>
        <p:grpSpPr>
          <a:xfrm>
            <a:off x="5551327" y="329738"/>
            <a:ext cx="3356124" cy="3829046"/>
            <a:chOff x="2602525" y="317054"/>
            <a:chExt cx="4174283" cy="4762495"/>
          </a:xfrm>
        </p:grpSpPr>
        <p:sp>
          <p:nvSpPr>
            <p:cNvPr id="409" name="Google Shape;2061;p34">
              <a:extLst>
                <a:ext uri="{FF2B5EF4-FFF2-40B4-BE49-F238E27FC236}">
                  <a16:creationId xmlns:a16="http://schemas.microsoft.com/office/drawing/2014/main" id="{F84EA97D-E8A4-4D07-ADD7-6EA7404A38BA}"/>
                </a:ext>
              </a:extLst>
            </p:cNvPr>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2062;p34">
              <a:extLst>
                <a:ext uri="{FF2B5EF4-FFF2-40B4-BE49-F238E27FC236}">
                  <a16:creationId xmlns:a16="http://schemas.microsoft.com/office/drawing/2014/main" id="{C64F46FF-55B7-4622-B366-239E641593CA}"/>
                </a:ext>
              </a:extLst>
            </p:cNvPr>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2063;p34">
              <a:extLst>
                <a:ext uri="{FF2B5EF4-FFF2-40B4-BE49-F238E27FC236}">
                  <a16:creationId xmlns:a16="http://schemas.microsoft.com/office/drawing/2014/main" id="{F51A46C2-EB65-4525-AAD9-353E5660B03C}"/>
                </a:ext>
              </a:extLst>
            </p:cNvPr>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2064;p34">
              <a:extLst>
                <a:ext uri="{FF2B5EF4-FFF2-40B4-BE49-F238E27FC236}">
                  <a16:creationId xmlns:a16="http://schemas.microsoft.com/office/drawing/2014/main" id="{ABAF7BF4-23D2-4894-BEDB-F99697016797}"/>
                </a:ext>
              </a:extLst>
            </p:cNvPr>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2065;p34">
              <a:extLst>
                <a:ext uri="{FF2B5EF4-FFF2-40B4-BE49-F238E27FC236}">
                  <a16:creationId xmlns:a16="http://schemas.microsoft.com/office/drawing/2014/main" id="{452F9ACD-BE74-4D66-B5DF-D44255A73DAE}"/>
                </a:ext>
              </a:extLst>
            </p:cNvPr>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2066;p34">
              <a:extLst>
                <a:ext uri="{FF2B5EF4-FFF2-40B4-BE49-F238E27FC236}">
                  <a16:creationId xmlns:a16="http://schemas.microsoft.com/office/drawing/2014/main" id="{01D6E7C1-3D0B-4838-B6B7-163E74E1A8E6}"/>
                </a:ext>
              </a:extLst>
            </p:cNvPr>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2067;p34">
              <a:extLst>
                <a:ext uri="{FF2B5EF4-FFF2-40B4-BE49-F238E27FC236}">
                  <a16:creationId xmlns:a16="http://schemas.microsoft.com/office/drawing/2014/main" id="{A2173CA9-F757-48B7-9309-62E830455C12}"/>
                </a:ext>
              </a:extLst>
            </p:cNvPr>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2068;p34">
              <a:extLst>
                <a:ext uri="{FF2B5EF4-FFF2-40B4-BE49-F238E27FC236}">
                  <a16:creationId xmlns:a16="http://schemas.microsoft.com/office/drawing/2014/main" id="{CFF43C47-20B0-4700-9708-2E0F105476F3}"/>
                </a:ext>
              </a:extLst>
            </p:cNvPr>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2069;p34">
              <a:extLst>
                <a:ext uri="{FF2B5EF4-FFF2-40B4-BE49-F238E27FC236}">
                  <a16:creationId xmlns:a16="http://schemas.microsoft.com/office/drawing/2014/main" id="{EA37A696-81E6-4527-800B-8964FD584AA4}"/>
                </a:ext>
              </a:extLst>
            </p:cNvPr>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2070;p34">
              <a:extLst>
                <a:ext uri="{FF2B5EF4-FFF2-40B4-BE49-F238E27FC236}">
                  <a16:creationId xmlns:a16="http://schemas.microsoft.com/office/drawing/2014/main" id="{6D448BDC-3518-49ED-B7C1-3F1FBCE75E49}"/>
                </a:ext>
              </a:extLst>
            </p:cNvPr>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2071;p34">
              <a:extLst>
                <a:ext uri="{FF2B5EF4-FFF2-40B4-BE49-F238E27FC236}">
                  <a16:creationId xmlns:a16="http://schemas.microsoft.com/office/drawing/2014/main" id="{C428CFE0-C21B-468B-8220-F3942039949C}"/>
                </a:ext>
              </a:extLst>
            </p:cNvPr>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2072;p34">
              <a:extLst>
                <a:ext uri="{FF2B5EF4-FFF2-40B4-BE49-F238E27FC236}">
                  <a16:creationId xmlns:a16="http://schemas.microsoft.com/office/drawing/2014/main" id="{7E7E8A5C-1827-4ABC-818F-039CA02C55D2}"/>
                </a:ext>
              </a:extLst>
            </p:cNvPr>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2073;p34">
              <a:extLst>
                <a:ext uri="{FF2B5EF4-FFF2-40B4-BE49-F238E27FC236}">
                  <a16:creationId xmlns:a16="http://schemas.microsoft.com/office/drawing/2014/main" id="{63BA7EAA-A9FD-4D60-867B-557D4BBD2DEA}"/>
                </a:ext>
              </a:extLst>
            </p:cNvPr>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2074;p34">
              <a:extLst>
                <a:ext uri="{FF2B5EF4-FFF2-40B4-BE49-F238E27FC236}">
                  <a16:creationId xmlns:a16="http://schemas.microsoft.com/office/drawing/2014/main" id="{A173F049-FE6A-4BEC-92CE-215C2D07F5F4}"/>
                </a:ext>
              </a:extLst>
            </p:cNvPr>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2075;p34">
              <a:extLst>
                <a:ext uri="{FF2B5EF4-FFF2-40B4-BE49-F238E27FC236}">
                  <a16:creationId xmlns:a16="http://schemas.microsoft.com/office/drawing/2014/main" id="{F9C5EE45-448A-4AE6-80B2-7CBAC2875FDB}"/>
                </a:ext>
              </a:extLst>
            </p:cNvPr>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2076;p34">
              <a:extLst>
                <a:ext uri="{FF2B5EF4-FFF2-40B4-BE49-F238E27FC236}">
                  <a16:creationId xmlns:a16="http://schemas.microsoft.com/office/drawing/2014/main" id="{DB85BA14-650D-4461-8DBF-58E1984D1983}"/>
                </a:ext>
              </a:extLst>
            </p:cNvPr>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2077;p34">
              <a:extLst>
                <a:ext uri="{FF2B5EF4-FFF2-40B4-BE49-F238E27FC236}">
                  <a16:creationId xmlns:a16="http://schemas.microsoft.com/office/drawing/2014/main" id="{74685137-6D59-4718-9067-41A912B13B5C}"/>
                </a:ext>
              </a:extLst>
            </p:cNvPr>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2078;p34">
              <a:extLst>
                <a:ext uri="{FF2B5EF4-FFF2-40B4-BE49-F238E27FC236}">
                  <a16:creationId xmlns:a16="http://schemas.microsoft.com/office/drawing/2014/main" id="{6F5B9D7B-3F95-4B2B-ACFC-5569BABF5A53}"/>
                </a:ext>
              </a:extLst>
            </p:cNvPr>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2079;p34">
              <a:extLst>
                <a:ext uri="{FF2B5EF4-FFF2-40B4-BE49-F238E27FC236}">
                  <a16:creationId xmlns:a16="http://schemas.microsoft.com/office/drawing/2014/main" id="{9BC7E192-116C-4E0E-BA05-ECC774BB5351}"/>
                </a:ext>
              </a:extLst>
            </p:cNvPr>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2080;p34">
              <a:extLst>
                <a:ext uri="{FF2B5EF4-FFF2-40B4-BE49-F238E27FC236}">
                  <a16:creationId xmlns:a16="http://schemas.microsoft.com/office/drawing/2014/main" id="{22F91D9B-28D9-4C8D-8B03-F1E96454000C}"/>
                </a:ext>
              </a:extLst>
            </p:cNvPr>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2081;p34">
              <a:extLst>
                <a:ext uri="{FF2B5EF4-FFF2-40B4-BE49-F238E27FC236}">
                  <a16:creationId xmlns:a16="http://schemas.microsoft.com/office/drawing/2014/main" id="{12F8F26A-14D4-4F65-BF3D-9A5C66AFE8F9}"/>
                </a:ext>
              </a:extLst>
            </p:cNvPr>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2082;p34">
              <a:extLst>
                <a:ext uri="{FF2B5EF4-FFF2-40B4-BE49-F238E27FC236}">
                  <a16:creationId xmlns:a16="http://schemas.microsoft.com/office/drawing/2014/main" id="{097A912A-1BBF-4840-B999-5F5E616C5567}"/>
                </a:ext>
              </a:extLst>
            </p:cNvPr>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2083;p34">
              <a:extLst>
                <a:ext uri="{FF2B5EF4-FFF2-40B4-BE49-F238E27FC236}">
                  <a16:creationId xmlns:a16="http://schemas.microsoft.com/office/drawing/2014/main" id="{716BCDD4-199A-44F2-B544-C0858DFEF02B}"/>
                </a:ext>
              </a:extLst>
            </p:cNvPr>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2084;p34">
              <a:extLst>
                <a:ext uri="{FF2B5EF4-FFF2-40B4-BE49-F238E27FC236}">
                  <a16:creationId xmlns:a16="http://schemas.microsoft.com/office/drawing/2014/main" id="{EC84C175-5ABA-4B72-A68E-44755192F8EC}"/>
                </a:ext>
              </a:extLst>
            </p:cNvPr>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2085;p34">
              <a:extLst>
                <a:ext uri="{FF2B5EF4-FFF2-40B4-BE49-F238E27FC236}">
                  <a16:creationId xmlns:a16="http://schemas.microsoft.com/office/drawing/2014/main" id="{27B6C465-0098-4F4B-923F-BBCB956771BD}"/>
                </a:ext>
              </a:extLst>
            </p:cNvPr>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2086;p34">
              <a:extLst>
                <a:ext uri="{FF2B5EF4-FFF2-40B4-BE49-F238E27FC236}">
                  <a16:creationId xmlns:a16="http://schemas.microsoft.com/office/drawing/2014/main" id="{AE2B2582-6D29-45CC-BFC5-DE4369F22B35}"/>
                </a:ext>
              </a:extLst>
            </p:cNvPr>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2087;p34">
              <a:extLst>
                <a:ext uri="{FF2B5EF4-FFF2-40B4-BE49-F238E27FC236}">
                  <a16:creationId xmlns:a16="http://schemas.microsoft.com/office/drawing/2014/main" id="{EA67B496-13EC-4737-BA5A-BE17374A6DF3}"/>
                </a:ext>
              </a:extLst>
            </p:cNvPr>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2088;p34">
              <a:extLst>
                <a:ext uri="{FF2B5EF4-FFF2-40B4-BE49-F238E27FC236}">
                  <a16:creationId xmlns:a16="http://schemas.microsoft.com/office/drawing/2014/main" id="{45467314-D577-4DC7-AA01-B69771DB1080}"/>
                </a:ext>
              </a:extLst>
            </p:cNvPr>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2089;p34">
              <a:extLst>
                <a:ext uri="{FF2B5EF4-FFF2-40B4-BE49-F238E27FC236}">
                  <a16:creationId xmlns:a16="http://schemas.microsoft.com/office/drawing/2014/main" id="{3653833C-FEFA-473A-8289-07F859EF2561}"/>
                </a:ext>
              </a:extLst>
            </p:cNvPr>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2090;p34">
              <a:extLst>
                <a:ext uri="{FF2B5EF4-FFF2-40B4-BE49-F238E27FC236}">
                  <a16:creationId xmlns:a16="http://schemas.microsoft.com/office/drawing/2014/main" id="{A4711DC4-7FEF-4051-8EAF-D54A520A8D80}"/>
                </a:ext>
              </a:extLst>
            </p:cNvPr>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2091;p34">
              <a:extLst>
                <a:ext uri="{FF2B5EF4-FFF2-40B4-BE49-F238E27FC236}">
                  <a16:creationId xmlns:a16="http://schemas.microsoft.com/office/drawing/2014/main" id="{53BB1545-2602-4075-AD5B-DEDF463925F5}"/>
                </a:ext>
              </a:extLst>
            </p:cNvPr>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2092;p34">
              <a:extLst>
                <a:ext uri="{FF2B5EF4-FFF2-40B4-BE49-F238E27FC236}">
                  <a16:creationId xmlns:a16="http://schemas.microsoft.com/office/drawing/2014/main" id="{317A558D-2E80-4BBD-A669-7C594DAD326F}"/>
                </a:ext>
              </a:extLst>
            </p:cNvPr>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2093;p34">
              <a:extLst>
                <a:ext uri="{FF2B5EF4-FFF2-40B4-BE49-F238E27FC236}">
                  <a16:creationId xmlns:a16="http://schemas.microsoft.com/office/drawing/2014/main" id="{AB2B94F5-154A-42E9-AE8E-44976F0DF4A3}"/>
                </a:ext>
              </a:extLst>
            </p:cNvPr>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2094;p34">
              <a:extLst>
                <a:ext uri="{FF2B5EF4-FFF2-40B4-BE49-F238E27FC236}">
                  <a16:creationId xmlns:a16="http://schemas.microsoft.com/office/drawing/2014/main" id="{EE756485-59AC-4C17-9C11-E0D882940548}"/>
                </a:ext>
              </a:extLst>
            </p:cNvPr>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2095;p34">
              <a:extLst>
                <a:ext uri="{FF2B5EF4-FFF2-40B4-BE49-F238E27FC236}">
                  <a16:creationId xmlns:a16="http://schemas.microsoft.com/office/drawing/2014/main" id="{A6919542-7748-4382-91E3-CF6856064F07}"/>
                </a:ext>
              </a:extLst>
            </p:cNvPr>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2096;p34">
              <a:extLst>
                <a:ext uri="{FF2B5EF4-FFF2-40B4-BE49-F238E27FC236}">
                  <a16:creationId xmlns:a16="http://schemas.microsoft.com/office/drawing/2014/main" id="{B0442D10-5DF3-4DA8-A97F-72628AE254DF}"/>
                </a:ext>
              </a:extLst>
            </p:cNvPr>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2097;p34">
              <a:extLst>
                <a:ext uri="{FF2B5EF4-FFF2-40B4-BE49-F238E27FC236}">
                  <a16:creationId xmlns:a16="http://schemas.microsoft.com/office/drawing/2014/main" id="{F4EF4C8C-C3E6-4D0F-BA21-C32E02AEEC21}"/>
                </a:ext>
              </a:extLst>
            </p:cNvPr>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2098;p34">
              <a:extLst>
                <a:ext uri="{FF2B5EF4-FFF2-40B4-BE49-F238E27FC236}">
                  <a16:creationId xmlns:a16="http://schemas.microsoft.com/office/drawing/2014/main" id="{9384CB07-3DE8-4F4F-B1BF-E97533D3B346}"/>
                </a:ext>
              </a:extLst>
            </p:cNvPr>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2099;p34">
              <a:extLst>
                <a:ext uri="{FF2B5EF4-FFF2-40B4-BE49-F238E27FC236}">
                  <a16:creationId xmlns:a16="http://schemas.microsoft.com/office/drawing/2014/main" id="{D5E1A4D3-15CD-4F22-808C-F3413CCE7EE6}"/>
                </a:ext>
              </a:extLst>
            </p:cNvPr>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2100;p34">
              <a:extLst>
                <a:ext uri="{FF2B5EF4-FFF2-40B4-BE49-F238E27FC236}">
                  <a16:creationId xmlns:a16="http://schemas.microsoft.com/office/drawing/2014/main" id="{F656B17F-4724-484F-8C13-D9D010D6E877}"/>
                </a:ext>
              </a:extLst>
            </p:cNvPr>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2101;p34">
              <a:extLst>
                <a:ext uri="{FF2B5EF4-FFF2-40B4-BE49-F238E27FC236}">
                  <a16:creationId xmlns:a16="http://schemas.microsoft.com/office/drawing/2014/main" id="{4CA6E462-3487-410D-8572-A09289925B0A}"/>
                </a:ext>
              </a:extLst>
            </p:cNvPr>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2102;p34">
              <a:extLst>
                <a:ext uri="{FF2B5EF4-FFF2-40B4-BE49-F238E27FC236}">
                  <a16:creationId xmlns:a16="http://schemas.microsoft.com/office/drawing/2014/main" id="{808998B6-EA6D-47B7-B041-BD77C7A145AD}"/>
                </a:ext>
              </a:extLst>
            </p:cNvPr>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2103;p34">
              <a:extLst>
                <a:ext uri="{FF2B5EF4-FFF2-40B4-BE49-F238E27FC236}">
                  <a16:creationId xmlns:a16="http://schemas.microsoft.com/office/drawing/2014/main" id="{1D2C2C89-968D-47EB-922F-E7EB47D1E0AA}"/>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2104;p34">
              <a:extLst>
                <a:ext uri="{FF2B5EF4-FFF2-40B4-BE49-F238E27FC236}">
                  <a16:creationId xmlns:a16="http://schemas.microsoft.com/office/drawing/2014/main" id="{D8766792-FA07-40D6-84AC-B2D86BDFE17F}"/>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2105;p34">
              <a:extLst>
                <a:ext uri="{FF2B5EF4-FFF2-40B4-BE49-F238E27FC236}">
                  <a16:creationId xmlns:a16="http://schemas.microsoft.com/office/drawing/2014/main" id="{7BC79D50-F68C-4EDC-BDE4-B788BD2DF40C}"/>
                </a:ext>
              </a:extLst>
            </p:cNvPr>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2106;p34">
              <a:extLst>
                <a:ext uri="{FF2B5EF4-FFF2-40B4-BE49-F238E27FC236}">
                  <a16:creationId xmlns:a16="http://schemas.microsoft.com/office/drawing/2014/main" id="{DDC4BD2B-AD52-4A59-98CB-005A1460E267}"/>
                </a:ext>
              </a:extLst>
            </p:cNvPr>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2107;p34">
              <a:extLst>
                <a:ext uri="{FF2B5EF4-FFF2-40B4-BE49-F238E27FC236}">
                  <a16:creationId xmlns:a16="http://schemas.microsoft.com/office/drawing/2014/main" id="{CE75431D-9345-423C-8DE2-3796FE9EFB97}"/>
                </a:ext>
              </a:extLst>
            </p:cNvPr>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2108;p34">
              <a:extLst>
                <a:ext uri="{FF2B5EF4-FFF2-40B4-BE49-F238E27FC236}">
                  <a16:creationId xmlns:a16="http://schemas.microsoft.com/office/drawing/2014/main" id="{1B12E1E4-1E09-4687-9007-E3B31CD19DC9}"/>
                </a:ext>
              </a:extLst>
            </p:cNvPr>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2109;p34">
              <a:extLst>
                <a:ext uri="{FF2B5EF4-FFF2-40B4-BE49-F238E27FC236}">
                  <a16:creationId xmlns:a16="http://schemas.microsoft.com/office/drawing/2014/main" id="{031C675B-E0B1-4BBA-869B-10A1BE1C699F}"/>
                </a:ext>
              </a:extLst>
            </p:cNvPr>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2110;p34">
              <a:extLst>
                <a:ext uri="{FF2B5EF4-FFF2-40B4-BE49-F238E27FC236}">
                  <a16:creationId xmlns:a16="http://schemas.microsoft.com/office/drawing/2014/main" id="{61CD619B-7175-4631-93BB-23A966552320}"/>
                </a:ext>
              </a:extLst>
            </p:cNvPr>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2111;p34">
              <a:extLst>
                <a:ext uri="{FF2B5EF4-FFF2-40B4-BE49-F238E27FC236}">
                  <a16:creationId xmlns:a16="http://schemas.microsoft.com/office/drawing/2014/main" id="{4B845B91-AF7A-4EAE-B0DE-29372CB28699}"/>
                </a:ext>
              </a:extLst>
            </p:cNvPr>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2112;p34">
              <a:extLst>
                <a:ext uri="{FF2B5EF4-FFF2-40B4-BE49-F238E27FC236}">
                  <a16:creationId xmlns:a16="http://schemas.microsoft.com/office/drawing/2014/main" id="{E9202D8C-492C-4802-A698-B069B8FD242E}"/>
                </a:ext>
              </a:extLst>
            </p:cNvPr>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2113;p34">
              <a:extLst>
                <a:ext uri="{FF2B5EF4-FFF2-40B4-BE49-F238E27FC236}">
                  <a16:creationId xmlns:a16="http://schemas.microsoft.com/office/drawing/2014/main" id="{BC873381-044F-4703-AAD5-07601ED386BD}"/>
                </a:ext>
              </a:extLst>
            </p:cNvPr>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2114;p34">
              <a:extLst>
                <a:ext uri="{FF2B5EF4-FFF2-40B4-BE49-F238E27FC236}">
                  <a16:creationId xmlns:a16="http://schemas.microsoft.com/office/drawing/2014/main" id="{13AC2D74-F61B-48F7-AF63-9E0805EF67D4}"/>
                </a:ext>
              </a:extLst>
            </p:cNvPr>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2115;p34">
              <a:extLst>
                <a:ext uri="{FF2B5EF4-FFF2-40B4-BE49-F238E27FC236}">
                  <a16:creationId xmlns:a16="http://schemas.microsoft.com/office/drawing/2014/main" id="{5C78040B-FE80-4842-AC83-8A986A336D52}"/>
                </a:ext>
              </a:extLst>
            </p:cNvPr>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2116;p34">
              <a:extLst>
                <a:ext uri="{FF2B5EF4-FFF2-40B4-BE49-F238E27FC236}">
                  <a16:creationId xmlns:a16="http://schemas.microsoft.com/office/drawing/2014/main" id="{C3E7EFC9-6870-4683-B701-6D09CF3813F4}"/>
                </a:ext>
              </a:extLst>
            </p:cNvPr>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2117;p34">
              <a:extLst>
                <a:ext uri="{FF2B5EF4-FFF2-40B4-BE49-F238E27FC236}">
                  <a16:creationId xmlns:a16="http://schemas.microsoft.com/office/drawing/2014/main" id="{79A9B1DE-4C26-4256-A17B-49C7B9E2BA17}"/>
                </a:ext>
              </a:extLst>
            </p:cNvPr>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7" name="Google Shape;2118;p34">
              <a:extLst>
                <a:ext uri="{FF2B5EF4-FFF2-40B4-BE49-F238E27FC236}">
                  <a16:creationId xmlns:a16="http://schemas.microsoft.com/office/drawing/2014/main" id="{788601E6-DE78-4167-B45E-8170690901A6}"/>
                </a:ext>
              </a:extLst>
            </p:cNvPr>
            <p:cNvGrpSpPr/>
            <p:nvPr/>
          </p:nvGrpSpPr>
          <p:grpSpPr>
            <a:xfrm>
              <a:off x="2941619" y="3895613"/>
              <a:ext cx="483621" cy="510995"/>
              <a:chOff x="4345944" y="4626313"/>
              <a:chExt cx="483621" cy="510995"/>
            </a:xfrm>
          </p:grpSpPr>
          <p:grpSp>
            <p:nvGrpSpPr>
              <p:cNvPr id="474" name="Google Shape;2119;p34">
                <a:extLst>
                  <a:ext uri="{FF2B5EF4-FFF2-40B4-BE49-F238E27FC236}">
                    <a16:creationId xmlns:a16="http://schemas.microsoft.com/office/drawing/2014/main" id="{FB0B418C-8EE4-4C11-AF0C-D49DBD0291B2}"/>
                  </a:ext>
                </a:extLst>
              </p:cNvPr>
              <p:cNvGrpSpPr/>
              <p:nvPr/>
            </p:nvGrpSpPr>
            <p:grpSpPr>
              <a:xfrm>
                <a:off x="4345944" y="4852987"/>
                <a:ext cx="474200" cy="284321"/>
                <a:chOff x="4345944" y="4852987"/>
                <a:chExt cx="474200" cy="284321"/>
              </a:xfrm>
            </p:grpSpPr>
            <p:sp>
              <p:nvSpPr>
                <p:cNvPr id="485" name="Google Shape;2120;p34">
                  <a:extLst>
                    <a:ext uri="{FF2B5EF4-FFF2-40B4-BE49-F238E27FC236}">
                      <a16:creationId xmlns:a16="http://schemas.microsoft.com/office/drawing/2014/main" id="{3020AFC7-D4F9-44E5-9290-21813A0921ED}"/>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2121;p34">
                  <a:extLst>
                    <a:ext uri="{FF2B5EF4-FFF2-40B4-BE49-F238E27FC236}">
                      <a16:creationId xmlns:a16="http://schemas.microsoft.com/office/drawing/2014/main" id="{FB2B6560-B286-42D4-90C9-25A854714C8D}"/>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2122;p34">
                  <a:extLst>
                    <a:ext uri="{FF2B5EF4-FFF2-40B4-BE49-F238E27FC236}">
                      <a16:creationId xmlns:a16="http://schemas.microsoft.com/office/drawing/2014/main" id="{EF2DA6B8-9952-428B-AEE1-E51D07D478CC}"/>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8" name="Google Shape;2123;p34">
                  <a:extLst>
                    <a:ext uri="{FF2B5EF4-FFF2-40B4-BE49-F238E27FC236}">
                      <a16:creationId xmlns:a16="http://schemas.microsoft.com/office/drawing/2014/main" id="{7AD78668-C41F-425F-A8D6-22DDA0865078}"/>
                    </a:ext>
                  </a:extLst>
                </p:cNvPr>
                <p:cNvGrpSpPr/>
                <p:nvPr/>
              </p:nvGrpSpPr>
              <p:grpSpPr>
                <a:xfrm>
                  <a:off x="4457040" y="4985575"/>
                  <a:ext cx="133724" cy="77247"/>
                  <a:chOff x="4457040" y="4985575"/>
                  <a:chExt cx="133724" cy="77247"/>
                </a:xfrm>
              </p:grpSpPr>
              <p:sp>
                <p:nvSpPr>
                  <p:cNvPr id="564" name="Google Shape;2124;p34">
                    <a:extLst>
                      <a:ext uri="{FF2B5EF4-FFF2-40B4-BE49-F238E27FC236}">
                        <a16:creationId xmlns:a16="http://schemas.microsoft.com/office/drawing/2014/main" id="{9DAA1245-DC9F-4648-8B88-6D79DF3EB999}"/>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2125;p34">
                    <a:extLst>
                      <a:ext uri="{FF2B5EF4-FFF2-40B4-BE49-F238E27FC236}">
                        <a16:creationId xmlns:a16="http://schemas.microsoft.com/office/drawing/2014/main" id="{1A3A8DB7-7214-4614-8EAC-4EDF8119D068}"/>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9" name="Google Shape;2126;p34">
                  <a:extLst>
                    <a:ext uri="{FF2B5EF4-FFF2-40B4-BE49-F238E27FC236}">
                      <a16:creationId xmlns:a16="http://schemas.microsoft.com/office/drawing/2014/main" id="{F0D00742-E2F0-440E-A5EA-A08C3116CCF7}"/>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2127;p34">
                  <a:extLst>
                    <a:ext uri="{FF2B5EF4-FFF2-40B4-BE49-F238E27FC236}">
                      <a16:creationId xmlns:a16="http://schemas.microsoft.com/office/drawing/2014/main" id="{D41D3D05-4786-4E97-8247-CD11924CBF8A}"/>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2128;p34">
                  <a:extLst>
                    <a:ext uri="{FF2B5EF4-FFF2-40B4-BE49-F238E27FC236}">
                      <a16:creationId xmlns:a16="http://schemas.microsoft.com/office/drawing/2014/main" id="{16A70A38-7FE1-47D3-8FF6-3E6EDEB69D3B}"/>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2129;p34">
                  <a:extLst>
                    <a:ext uri="{FF2B5EF4-FFF2-40B4-BE49-F238E27FC236}">
                      <a16:creationId xmlns:a16="http://schemas.microsoft.com/office/drawing/2014/main" id="{88B8BC96-4EC6-453D-9437-CECAF03D7D19}"/>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2130;p34">
                  <a:extLst>
                    <a:ext uri="{FF2B5EF4-FFF2-40B4-BE49-F238E27FC236}">
                      <a16:creationId xmlns:a16="http://schemas.microsoft.com/office/drawing/2014/main" id="{EFCE3BF3-8EDD-44D2-8B77-BD7719AC6D83}"/>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2131;p34">
                  <a:extLst>
                    <a:ext uri="{FF2B5EF4-FFF2-40B4-BE49-F238E27FC236}">
                      <a16:creationId xmlns:a16="http://schemas.microsoft.com/office/drawing/2014/main" id="{B4E5E3AC-3D7F-4382-BA38-DE9B978A23F4}"/>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2132;p34">
                  <a:extLst>
                    <a:ext uri="{FF2B5EF4-FFF2-40B4-BE49-F238E27FC236}">
                      <a16:creationId xmlns:a16="http://schemas.microsoft.com/office/drawing/2014/main" id="{E5E2D9FD-6799-45F9-897C-2B7D963AE7AC}"/>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2133;p34">
                  <a:extLst>
                    <a:ext uri="{FF2B5EF4-FFF2-40B4-BE49-F238E27FC236}">
                      <a16:creationId xmlns:a16="http://schemas.microsoft.com/office/drawing/2014/main" id="{BC1AB479-3952-4FFC-8C00-E4659EDD8FE7}"/>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2134;p34">
                  <a:extLst>
                    <a:ext uri="{FF2B5EF4-FFF2-40B4-BE49-F238E27FC236}">
                      <a16:creationId xmlns:a16="http://schemas.microsoft.com/office/drawing/2014/main" id="{233B8954-A5C6-496E-97E0-5B4D87DDF429}"/>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2135;p34">
                  <a:extLst>
                    <a:ext uri="{FF2B5EF4-FFF2-40B4-BE49-F238E27FC236}">
                      <a16:creationId xmlns:a16="http://schemas.microsoft.com/office/drawing/2014/main" id="{36134EA9-6578-427C-B68D-4FFB6B26827A}"/>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2136;p34">
                  <a:extLst>
                    <a:ext uri="{FF2B5EF4-FFF2-40B4-BE49-F238E27FC236}">
                      <a16:creationId xmlns:a16="http://schemas.microsoft.com/office/drawing/2014/main" id="{3EEA5112-80E3-4809-8EC5-79C15A0D0BCC}"/>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2137;p34">
                  <a:extLst>
                    <a:ext uri="{FF2B5EF4-FFF2-40B4-BE49-F238E27FC236}">
                      <a16:creationId xmlns:a16="http://schemas.microsoft.com/office/drawing/2014/main" id="{00CB33D6-C96C-45DB-AB6D-2FCAC44155B3}"/>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2138;p34">
                  <a:extLst>
                    <a:ext uri="{FF2B5EF4-FFF2-40B4-BE49-F238E27FC236}">
                      <a16:creationId xmlns:a16="http://schemas.microsoft.com/office/drawing/2014/main" id="{AD5FDEBE-78E2-488A-8DA6-6C766A58DE12}"/>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2139;p34">
                  <a:extLst>
                    <a:ext uri="{FF2B5EF4-FFF2-40B4-BE49-F238E27FC236}">
                      <a16:creationId xmlns:a16="http://schemas.microsoft.com/office/drawing/2014/main" id="{4DDC13B3-E1EE-457E-A9FD-8C02134513C5}"/>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2140;p34">
                  <a:extLst>
                    <a:ext uri="{FF2B5EF4-FFF2-40B4-BE49-F238E27FC236}">
                      <a16:creationId xmlns:a16="http://schemas.microsoft.com/office/drawing/2014/main" id="{34E030C1-8A8B-48E9-9E07-3A9F9BFF637D}"/>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2141;p34">
                  <a:extLst>
                    <a:ext uri="{FF2B5EF4-FFF2-40B4-BE49-F238E27FC236}">
                      <a16:creationId xmlns:a16="http://schemas.microsoft.com/office/drawing/2014/main" id="{A20F0C79-985D-4D48-970F-CE6916E64CBE}"/>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2142;p34">
                  <a:extLst>
                    <a:ext uri="{FF2B5EF4-FFF2-40B4-BE49-F238E27FC236}">
                      <a16:creationId xmlns:a16="http://schemas.microsoft.com/office/drawing/2014/main" id="{26C3BCAB-D079-4657-87E3-90361A3DF45A}"/>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2143;p34">
                  <a:extLst>
                    <a:ext uri="{FF2B5EF4-FFF2-40B4-BE49-F238E27FC236}">
                      <a16:creationId xmlns:a16="http://schemas.microsoft.com/office/drawing/2014/main" id="{A3ADE97D-AA7C-4907-8712-3395B2CE0FA3}"/>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2144;p34">
                  <a:extLst>
                    <a:ext uri="{FF2B5EF4-FFF2-40B4-BE49-F238E27FC236}">
                      <a16:creationId xmlns:a16="http://schemas.microsoft.com/office/drawing/2014/main" id="{E82AA927-D9C8-42DE-913F-2468A2918E31}"/>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2145;p34">
                  <a:extLst>
                    <a:ext uri="{FF2B5EF4-FFF2-40B4-BE49-F238E27FC236}">
                      <a16:creationId xmlns:a16="http://schemas.microsoft.com/office/drawing/2014/main" id="{1247524A-2ECF-48C2-A903-43D2F2C832B0}"/>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2146;p34">
                  <a:extLst>
                    <a:ext uri="{FF2B5EF4-FFF2-40B4-BE49-F238E27FC236}">
                      <a16:creationId xmlns:a16="http://schemas.microsoft.com/office/drawing/2014/main" id="{D4A781E0-A44F-40EB-81B2-F090E21876AE}"/>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2147;p34">
                  <a:extLst>
                    <a:ext uri="{FF2B5EF4-FFF2-40B4-BE49-F238E27FC236}">
                      <a16:creationId xmlns:a16="http://schemas.microsoft.com/office/drawing/2014/main" id="{DB22181A-F011-4367-B910-6FD1A564E5F3}"/>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2148;p34">
                  <a:extLst>
                    <a:ext uri="{FF2B5EF4-FFF2-40B4-BE49-F238E27FC236}">
                      <a16:creationId xmlns:a16="http://schemas.microsoft.com/office/drawing/2014/main" id="{D8B39E5F-A877-4BC6-AAB3-29DFE535F3D8}"/>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2149;p34">
                  <a:extLst>
                    <a:ext uri="{FF2B5EF4-FFF2-40B4-BE49-F238E27FC236}">
                      <a16:creationId xmlns:a16="http://schemas.microsoft.com/office/drawing/2014/main" id="{80591382-EA30-4DFA-9DA7-819D1410648A}"/>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2150;p34">
                  <a:extLst>
                    <a:ext uri="{FF2B5EF4-FFF2-40B4-BE49-F238E27FC236}">
                      <a16:creationId xmlns:a16="http://schemas.microsoft.com/office/drawing/2014/main" id="{AFC33969-9E5D-4040-952B-94356C076DAA}"/>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2151;p34">
                  <a:extLst>
                    <a:ext uri="{FF2B5EF4-FFF2-40B4-BE49-F238E27FC236}">
                      <a16:creationId xmlns:a16="http://schemas.microsoft.com/office/drawing/2014/main" id="{3F4F1596-486D-4E4C-98DE-79DC00F0AA80}"/>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2152;p34">
                  <a:extLst>
                    <a:ext uri="{FF2B5EF4-FFF2-40B4-BE49-F238E27FC236}">
                      <a16:creationId xmlns:a16="http://schemas.microsoft.com/office/drawing/2014/main" id="{85FD1057-EF7B-428E-8559-044A557EF7C4}"/>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2153;p34">
                  <a:extLst>
                    <a:ext uri="{FF2B5EF4-FFF2-40B4-BE49-F238E27FC236}">
                      <a16:creationId xmlns:a16="http://schemas.microsoft.com/office/drawing/2014/main" id="{8AFCB5F7-3491-4B8C-A14E-C543FF08EF39}"/>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2154;p34">
                  <a:extLst>
                    <a:ext uri="{FF2B5EF4-FFF2-40B4-BE49-F238E27FC236}">
                      <a16:creationId xmlns:a16="http://schemas.microsoft.com/office/drawing/2014/main" id="{92459F88-AE8A-4A68-990D-A1344BF055D8}"/>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2155;p34">
                  <a:extLst>
                    <a:ext uri="{FF2B5EF4-FFF2-40B4-BE49-F238E27FC236}">
                      <a16:creationId xmlns:a16="http://schemas.microsoft.com/office/drawing/2014/main" id="{DCA61F60-33EF-451A-AD69-4592E0437E95}"/>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2156;p34">
                  <a:extLst>
                    <a:ext uri="{FF2B5EF4-FFF2-40B4-BE49-F238E27FC236}">
                      <a16:creationId xmlns:a16="http://schemas.microsoft.com/office/drawing/2014/main" id="{0412A694-CDE3-4414-BA65-96F0AD396726}"/>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2157;p34">
                  <a:extLst>
                    <a:ext uri="{FF2B5EF4-FFF2-40B4-BE49-F238E27FC236}">
                      <a16:creationId xmlns:a16="http://schemas.microsoft.com/office/drawing/2014/main" id="{FE0DFC80-1393-4829-B6BC-B875A52124C2}"/>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2158;p34">
                  <a:extLst>
                    <a:ext uri="{FF2B5EF4-FFF2-40B4-BE49-F238E27FC236}">
                      <a16:creationId xmlns:a16="http://schemas.microsoft.com/office/drawing/2014/main" id="{DC0DCCA8-3F55-4B94-8F1B-33DEF21D94E4}"/>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2159;p34">
                  <a:extLst>
                    <a:ext uri="{FF2B5EF4-FFF2-40B4-BE49-F238E27FC236}">
                      <a16:creationId xmlns:a16="http://schemas.microsoft.com/office/drawing/2014/main" id="{CE7B9596-DA00-44FA-B5D2-19A2C3CE2853}"/>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2160;p34">
                  <a:extLst>
                    <a:ext uri="{FF2B5EF4-FFF2-40B4-BE49-F238E27FC236}">
                      <a16:creationId xmlns:a16="http://schemas.microsoft.com/office/drawing/2014/main" id="{21D4DC41-0530-43E6-A036-9A45198CB29C}"/>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2161;p34">
                  <a:extLst>
                    <a:ext uri="{FF2B5EF4-FFF2-40B4-BE49-F238E27FC236}">
                      <a16:creationId xmlns:a16="http://schemas.microsoft.com/office/drawing/2014/main" id="{F4E626E5-28F8-4BA5-A94A-D41387B750F4}"/>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2162;p34">
                  <a:extLst>
                    <a:ext uri="{FF2B5EF4-FFF2-40B4-BE49-F238E27FC236}">
                      <a16:creationId xmlns:a16="http://schemas.microsoft.com/office/drawing/2014/main" id="{449DA92B-C5A6-4CA6-ABEA-1C07B37BDDFB}"/>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2163;p34">
                  <a:extLst>
                    <a:ext uri="{FF2B5EF4-FFF2-40B4-BE49-F238E27FC236}">
                      <a16:creationId xmlns:a16="http://schemas.microsoft.com/office/drawing/2014/main" id="{F08AA08A-62C9-4F0D-81A8-D32064A30385}"/>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2164;p34">
                  <a:extLst>
                    <a:ext uri="{FF2B5EF4-FFF2-40B4-BE49-F238E27FC236}">
                      <a16:creationId xmlns:a16="http://schemas.microsoft.com/office/drawing/2014/main" id="{13A65562-19C9-4327-98EA-33C048F10AD9}"/>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2165;p34">
                  <a:extLst>
                    <a:ext uri="{FF2B5EF4-FFF2-40B4-BE49-F238E27FC236}">
                      <a16:creationId xmlns:a16="http://schemas.microsoft.com/office/drawing/2014/main" id="{C27052C5-9588-4314-B6F9-C90ACF81975E}"/>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2166;p34">
                  <a:extLst>
                    <a:ext uri="{FF2B5EF4-FFF2-40B4-BE49-F238E27FC236}">
                      <a16:creationId xmlns:a16="http://schemas.microsoft.com/office/drawing/2014/main" id="{DEBC97AE-DBC0-4D02-BE05-6F5FA6C9CB59}"/>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2167;p34">
                  <a:extLst>
                    <a:ext uri="{FF2B5EF4-FFF2-40B4-BE49-F238E27FC236}">
                      <a16:creationId xmlns:a16="http://schemas.microsoft.com/office/drawing/2014/main" id="{A21A0108-590F-4C48-978C-49EB7EB97DF4}"/>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2168;p34">
                  <a:extLst>
                    <a:ext uri="{FF2B5EF4-FFF2-40B4-BE49-F238E27FC236}">
                      <a16:creationId xmlns:a16="http://schemas.microsoft.com/office/drawing/2014/main" id="{D7B9F883-5ED6-4797-81B9-B997819A7F3A}"/>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2169;p34">
                  <a:extLst>
                    <a:ext uri="{FF2B5EF4-FFF2-40B4-BE49-F238E27FC236}">
                      <a16:creationId xmlns:a16="http://schemas.microsoft.com/office/drawing/2014/main" id="{09F97E85-97E6-48CE-8B4E-7BFF2DF1D6E6}"/>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2170;p34">
                  <a:extLst>
                    <a:ext uri="{FF2B5EF4-FFF2-40B4-BE49-F238E27FC236}">
                      <a16:creationId xmlns:a16="http://schemas.microsoft.com/office/drawing/2014/main" id="{9BCCC288-5C1A-4834-AF51-08C8CB949FC0}"/>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2171;p34">
                  <a:extLst>
                    <a:ext uri="{FF2B5EF4-FFF2-40B4-BE49-F238E27FC236}">
                      <a16:creationId xmlns:a16="http://schemas.microsoft.com/office/drawing/2014/main" id="{7AA5AC0E-B6C3-4CAF-B671-A36E9E77B16D}"/>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2172;p34">
                  <a:extLst>
                    <a:ext uri="{FF2B5EF4-FFF2-40B4-BE49-F238E27FC236}">
                      <a16:creationId xmlns:a16="http://schemas.microsoft.com/office/drawing/2014/main" id="{6F52A50E-836B-4F82-9996-7DCAD2C7699C}"/>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2173;p34">
                  <a:extLst>
                    <a:ext uri="{FF2B5EF4-FFF2-40B4-BE49-F238E27FC236}">
                      <a16:creationId xmlns:a16="http://schemas.microsoft.com/office/drawing/2014/main" id="{B63B29E7-156D-4BD8-BACC-D580219CC742}"/>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2174;p34">
                  <a:extLst>
                    <a:ext uri="{FF2B5EF4-FFF2-40B4-BE49-F238E27FC236}">
                      <a16:creationId xmlns:a16="http://schemas.microsoft.com/office/drawing/2014/main" id="{2A4BAB23-ECE8-42CF-91B5-DBE0BC53BB01}"/>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2175;p34">
                  <a:extLst>
                    <a:ext uri="{FF2B5EF4-FFF2-40B4-BE49-F238E27FC236}">
                      <a16:creationId xmlns:a16="http://schemas.microsoft.com/office/drawing/2014/main" id="{169D41FB-D997-4E5E-9C2B-B71BB8427CA1}"/>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2176;p34">
                  <a:extLst>
                    <a:ext uri="{FF2B5EF4-FFF2-40B4-BE49-F238E27FC236}">
                      <a16:creationId xmlns:a16="http://schemas.microsoft.com/office/drawing/2014/main" id="{993C94CB-C87E-42E4-90AB-223C93BA2658}"/>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2177;p34">
                  <a:extLst>
                    <a:ext uri="{FF2B5EF4-FFF2-40B4-BE49-F238E27FC236}">
                      <a16:creationId xmlns:a16="http://schemas.microsoft.com/office/drawing/2014/main" id="{9263EC97-0063-4EEF-984F-15CD302A4CCA}"/>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2178;p34">
                  <a:extLst>
                    <a:ext uri="{FF2B5EF4-FFF2-40B4-BE49-F238E27FC236}">
                      <a16:creationId xmlns:a16="http://schemas.microsoft.com/office/drawing/2014/main" id="{CD04DC8D-978C-420A-BD00-5AA8DBF11458}"/>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2179;p34">
                  <a:extLst>
                    <a:ext uri="{FF2B5EF4-FFF2-40B4-BE49-F238E27FC236}">
                      <a16:creationId xmlns:a16="http://schemas.microsoft.com/office/drawing/2014/main" id="{21F4B3A6-07DD-440B-8FCA-A12998EE712E}"/>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2180;p34">
                  <a:extLst>
                    <a:ext uri="{FF2B5EF4-FFF2-40B4-BE49-F238E27FC236}">
                      <a16:creationId xmlns:a16="http://schemas.microsoft.com/office/drawing/2014/main" id="{7D0C813B-D730-4358-9071-60A45DA9702C}"/>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2181;p34">
                  <a:extLst>
                    <a:ext uri="{FF2B5EF4-FFF2-40B4-BE49-F238E27FC236}">
                      <a16:creationId xmlns:a16="http://schemas.microsoft.com/office/drawing/2014/main" id="{6E21FD56-192A-4960-BEE0-FAAE50CAC776}"/>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2182;p34">
                  <a:extLst>
                    <a:ext uri="{FF2B5EF4-FFF2-40B4-BE49-F238E27FC236}">
                      <a16:creationId xmlns:a16="http://schemas.microsoft.com/office/drawing/2014/main" id="{F166AFAA-3411-492F-A8BE-FEAADF8479A4}"/>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2183;p34">
                  <a:extLst>
                    <a:ext uri="{FF2B5EF4-FFF2-40B4-BE49-F238E27FC236}">
                      <a16:creationId xmlns:a16="http://schemas.microsoft.com/office/drawing/2014/main" id="{8BB7D914-69A4-487E-A8F9-7A62215B8748}"/>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2184;p34">
                  <a:extLst>
                    <a:ext uri="{FF2B5EF4-FFF2-40B4-BE49-F238E27FC236}">
                      <a16:creationId xmlns:a16="http://schemas.microsoft.com/office/drawing/2014/main" id="{ADCCFF8F-33B7-4E08-B78F-0B053C01155F}"/>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2185;p34">
                  <a:extLst>
                    <a:ext uri="{FF2B5EF4-FFF2-40B4-BE49-F238E27FC236}">
                      <a16:creationId xmlns:a16="http://schemas.microsoft.com/office/drawing/2014/main" id="{84632D5E-AAED-4D0D-981A-1AD8B7B51794}"/>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2186;p34">
                  <a:extLst>
                    <a:ext uri="{FF2B5EF4-FFF2-40B4-BE49-F238E27FC236}">
                      <a16:creationId xmlns:a16="http://schemas.microsoft.com/office/drawing/2014/main" id="{0402C940-21CB-4963-A8CF-FF77B33A2C4F}"/>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2187;p34">
                  <a:extLst>
                    <a:ext uri="{FF2B5EF4-FFF2-40B4-BE49-F238E27FC236}">
                      <a16:creationId xmlns:a16="http://schemas.microsoft.com/office/drawing/2014/main" id="{96F6A6FF-0546-472F-AD9C-E9DD720A3DE8}"/>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2188;p34">
                  <a:extLst>
                    <a:ext uri="{FF2B5EF4-FFF2-40B4-BE49-F238E27FC236}">
                      <a16:creationId xmlns:a16="http://schemas.microsoft.com/office/drawing/2014/main" id="{58265030-A625-4874-965F-3656ED592811}"/>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2189;p34">
                  <a:extLst>
                    <a:ext uri="{FF2B5EF4-FFF2-40B4-BE49-F238E27FC236}">
                      <a16:creationId xmlns:a16="http://schemas.microsoft.com/office/drawing/2014/main" id="{7706E94E-C157-4838-8D16-5BC2DC8B2E19}"/>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5" name="Google Shape;2190;p34">
                <a:extLst>
                  <a:ext uri="{FF2B5EF4-FFF2-40B4-BE49-F238E27FC236}">
                    <a16:creationId xmlns:a16="http://schemas.microsoft.com/office/drawing/2014/main" id="{21CAEC95-F442-4B3E-9B74-D291C2B3E0A8}"/>
                  </a:ext>
                </a:extLst>
              </p:cNvPr>
              <p:cNvGrpSpPr/>
              <p:nvPr/>
            </p:nvGrpSpPr>
            <p:grpSpPr>
              <a:xfrm>
                <a:off x="4543079" y="4626313"/>
                <a:ext cx="286486" cy="386884"/>
                <a:chOff x="4543079" y="4626313"/>
                <a:chExt cx="286486" cy="386884"/>
              </a:xfrm>
            </p:grpSpPr>
            <p:grpSp>
              <p:nvGrpSpPr>
                <p:cNvPr id="476" name="Google Shape;2191;p34">
                  <a:extLst>
                    <a:ext uri="{FF2B5EF4-FFF2-40B4-BE49-F238E27FC236}">
                      <a16:creationId xmlns:a16="http://schemas.microsoft.com/office/drawing/2014/main" id="{53BD1EB3-011A-44FE-B5CF-75668435E1BE}"/>
                    </a:ext>
                  </a:extLst>
                </p:cNvPr>
                <p:cNvGrpSpPr/>
                <p:nvPr/>
              </p:nvGrpSpPr>
              <p:grpSpPr>
                <a:xfrm>
                  <a:off x="4543079" y="4626313"/>
                  <a:ext cx="286486" cy="386884"/>
                  <a:chOff x="4543079" y="4626313"/>
                  <a:chExt cx="286486" cy="386884"/>
                </a:xfrm>
              </p:grpSpPr>
              <p:sp>
                <p:nvSpPr>
                  <p:cNvPr id="480" name="Google Shape;2192;p34">
                    <a:extLst>
                      <a:ext uri="{FF2B5EF4-FFF2-40B4-BE49-F238E27FC236}">
                        <a16:creationId xmlns:a16="http://schemas.microsoft.com/office/drawing/2014/main" id="{6C80813F-E5F3-4F67-BC36-D3473065E4EB}"/>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2193;p34">
                    <a:extLst>
                      <a:ext uri="{FF2B5EF4-FFF2-40B4-BE49-F238E27FC236}">
                        <a16:creationId xmlns:a16="http://schemas.microsoft.com/office/drawing/2014/main" id="{B086B5E9-F84C-4522-8764-124FD7E2B64D}"/>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2194;p34">
                    <a:extLst>
                      <a:ext uri="{FF2B5EF4-FFF2-40B4-BE49-F238E27FC236}">
                        <a16:creationId xmlns:a16="http://schemas.microsoft.com/office/drawing/2014/main" id="{1D72041B-0D86-4726-871C-2C4AEC394343}"/>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2195;p34">
                    <a:extLst>
                      <a:ext uri="{FF2B5EF4-FFF2-40B4-BE49-F238E27FC236}">
                        <a16:creationId xmlns:a16="http://schemas.microsoft.com/office/drawing/2014/main" id="{662D8DD0-5A97-4EA5-AD44-C38A0EC31E85}"/>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2196;p34">
                    <a:extLst>
                      <a:ext uri="{FF2B5EF4-FFF2-40B4-BE49-F238E27FC236}">
                        <a16:creationId xmlns:a16="http://schemas.microsoft.com/office/drawing/2014/main" id="{D0008B6E-4D35-471C-88FC-03B117E75D88}"/>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7" name="Google Shape;2197;p34">
                  <a:extLst>
                    <a:ext uri="{FF2B5EF4-FFF2-40B4-BE49-F238E27FC236}">
                      <a16:creationId xmlns:a16="http://schemas.microsoft.com/office/drawing/2014/main" id="{B8E6E290-83AE-4094-B293-AAA9F270A393}"/>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2198;p34">
                  <a:extLst>
                    <a:ext uri="{FF2B5EF4-FFF2-40B4-BE49-F238E27FC236}">
                      <a16:creationId xmlns:a16="http://schemas.microsoft.com/office/drawing/2014/main" id="{6489C293-0212-4A0D-8247-D0C02F239B65}"/>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2199;p34">
                  <a:extLst>
                    <a:ext uri="{FF2B5EF4-FFF2-40B4-BE49-F238E27FC236}">
                      <a16:creationId xmlns:a16="http://schemas.microsoft.com/office/drawing/2014/main" id="{8D91B4BA-756E-45D4-B143-6954DDAFD219}"/>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68" name="Google Shape;2200;p34">
              <a:extLst>
                <a:ext uri="{FF2B5EF4-FFF2-40B4-BE49-F238E27FC236}">
                  <a16:creationId xmlns:a16="http://schemas.microsoft.com/office/drawing/2014/main" id="{6DD66684-8760-4020-981A-E1573B116165}"/>
                </a:ext>
              </a:extLst>
            </p:cNvPr>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2201;p34">
              <a:extLst>
                <a:ext uri="{FF2B5EF4-FFF2-40B4-BE49-F238E27FC236}">
                  <a16:creationId xmlns:a16="http://schemas.microsoft.com/office/drawing/2014/main" id="{50DB014A-ACF7-4248-BFB1-7E4B55937475}"/>
                </a:ext>
              </a:extLst>
            </p:cNvPr>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2202;p34">
              <a:extLst>
                <a:ext uri="{FF2B5EF4-FFF2-40B4-BE49-F238E27FC236}">
                  <a16:creationId xmlns:a16="http://schemas.microsoft.com/office/drawing/2014/main" id="{B1F45F98-9E6D-4655-BD02-052854B8FEE3}"/>
                </a:ext>
              </a:extLst>
            </p:cNvPr>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2203;p34">
              <a:extLst>
                <a:ext uri="{FF2B5EF4-FFF2-40B4-BE49-F238E27FC236}">
                  <a16:creationId xmlns:a16="http://schemas.microsoft.com/office/drawing/2014/main" id="{A675CDAB-D4C9-4578-8526-52E816E81DE7}"/>
                </a:ext>
              </a:extLst>
            </p:cNvPr>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2204;p34">
              <a:extLst>
                <a:ext uri="{FF2B5EF4-FFF2-40B4-BE49-F238E27FC236}">
                  <a16:creationId xmlns:a16="http://schemas.microsoft.com/office/drawing/2014/main" id="{CA2C03AD-9639-41BA-B190-A15A4F1D48E8}"/>
                </a:ext>
              </a:extLst>
            </p:cNvPr>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2205;p34">
              <a:extLst>
                <a:ext uri="{FF2B5EF4-FFF2-40B4-BE49-F238E27FC236}">
                  <a16:creationId xmlns:a16="http://schemas.microsoft.com/office/drawing/2014/main" id="{72F77A85-3DC9-4F0A-94BC-15FF2194BC00}"/>
                </a:ext>
              </a:extLst>
            </p:cNvPr>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70882893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6" name="Google Shape;1036;p41"/>
          <p:cNvSpPr/>
          <p:nvPr/>
        </p:nvSpPr>
        <p:spPr>
          <a:xfrm rot="5400000">
            <a:off x="4007850" y="-2764762"/>
            <a:ext cx="721800" cy="8737500"/>
          </a:xfrm>
          <a:prstGeom prst="round2SameRect">
            <a:avLst>
              <a:gd name="adj1" fmla="val 50000"/>
              <a:gd name="adj2" fmla="val 0"/>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txBox="1">
            <a:spLocks noGrp="1"/>
          </p:cNvSpPr>
          <p:nvPr>
            <p:ph type="ctrTitle"/>
          </p:nvPr>
        </p:nvSpPr>
        <p:spPr>
          <a:xfrm flipH="1">
            <a:off x="944267" y="1750519"/>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1</a:t>
            </a:r>
            <a:endParaRPr dirty="0"/>
          </a:p>
        </p:txBody>
      </p:sp>
      <p:sp>
        <p:nvSpPr>
          <p:cNvPr id="1039" name="Google Shape;1039;p41"/>
          <p:cNvSpPr txBox="1">
            <a:spLocks noGrp="1"/>
          </p:cNvSpPr>
          <p:nvPr>
            <p:ph type="subTitle" idx="1"/>
          </p:nvPr>
        </p:nvSpPr>
        <p:spPr>
          <a:xfrm flipH="1">
            <a:off x="452198" y="2188941"/>
            <a:ext cx="2544738" cy="875400"/>
          </a:xfrm>
          <a:prstGeom prst="rect">
            <a:avLst/>
          </a:prstGeom>
        </p:spPr>
        <p:txBody>
          <a:bodyPr spcFirstLastPara="1" wrap="square" lIns="91425" tIns="91425" rIns="91425" bIns="91425" anchor="t" anchorCtr="0">
            <a:noAutofit/>
          </a:bodyPr>
          <a:lstStyle/>
          <a:p>
            <a:pPr marL="0" indent="0"/>
            <a:r>
              <a:rPr lang="fr-FR" dirty="0"/>
              <a:t>Le collaborateur envoie sa disponibilité de la semaine suivante au manager sur son courrier électronique</a:t>
            </a:r>
            <a:endParaRPr dirty="0"/>
          </a:p>
        </p:txBody>
      </p:sp>
      <p:sp>
        <p:nvSpPr>
          <p:cNvPr id="1041" name="Google Shape;1041;p41"/>
          <p:cNvSpPr txBox="1">
            <a:spLocks noGrp="1"/>
          </p:cNvSpPr>
          <p:nvPr>
            <p:ph type="subTitle" idx="3"/>
          </p:nvPr>
        </p:nvSpPr>
        <p:spPr>
          <a:xfrm flipH="1">
            <a:off x="5017640" y="4078887"/>
            <a:ext cx="3360236" cy="875400"/>
          </a:xfrm>
          <a:prstGeom prst="rect">
            <a:avLst/>
          </a:prstGeom>
        </p:spPr>
        <p:txBody>
          <a:bodyPr spcFirstLastPara="1" wrap="square" lIns="91425" tIns="91425" rIns="91425" bIns="91425" anchor="t" anchorCtr="0">
            <a:noAutofit/>
          </a:bodyPr>
          <a:lstStyle/>
          <a:p>
            <a:pPr>
              <a:lnSpc>
                <a:spcPct val="115000"/>
              </a:lnSpc>
              <a:spcAft>
                <a:spcPts val="1000"/>
              </a:spcAft>
            </a:pPr>
            <a:r>
              <a:rPr lang="fr-FR" dirty="0"/>
              <a:t>           Plus d’efforts pour pouvoir réaliser le planning de chaque semaine</a:t>
            </a:r>
          </a:p>
        </p:txBody>
      </p:sp>
      <p:sp>
        <p:nvSpPr>
          <p:cNvPr id="1044" name="Google Shape;1044;p41"/>
          <p:cNvSpPr txBox="1">
            <a:spLocks noGrp="1"/>
          </p:cNvSpPr>
          <p:nvPr>
            <p:ph type="ctrTitle" idx="4"/>
          </p:nvPr>
        </p:nvSpPr>
        <p:spPr>
          <a:xfrm flipH="1">
            <a:off x="3937287" y="2126510"/>
            <a:ext cx="1401996" cy="2120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2</a:t>
            </a:r>
            <a:endParaRPr dirty="0"/>
          </a:p>
        </p:txBody>
      </p:sp>
      <p:sp>
        <p:nvSpPr>
          <p:cNvPr id="1045" name="Google Shape;1045;p41"/>
          <p:cNvSpPr txBox="1">
            <a:spLocks noGrp="1"/>
          </p:cNvSpPr>
          <p:nvPr>
            <p:ph type="subTitle" idx="5"/>
          </p:nvPr>
        </p:nvSpPr>
        <p:spPr>
          <a:xfrm flipH="1">
            <a:off x="2985662" y="2115581"/>
            <a:ext cx="2827034" cy="875400"/>
          </a:xfrm>
          <a:prstGeom prst="rect">
            <a:avLst/>
          </a:prstGeom>
        </p:spPr>
        <p:txBody>
          <a:bodyPr spcFirstLastPara="1" wrap="square" lIns="91425" tIns="91425" rIns="91425" bIns="91425" anchor="t" anchorCtr="0">
            <a:noAutofit/>
          </a:bodyPr>
          <a:lstStyle/>
          <a:p>
            <a:pPr>
              <a:lnSpc>
                <a:spcPct val="115000"/>
              </a:lnSpc>
              <a:spcAft>
                <a:spcPts val="1000"/>
              </a:spcAft>
            </a:pPr>
            <a:r>
              <a:rPr lang="fr-FR" dirty="0">
                <a:sym typeface="Raleway SemiBold"/>
              </a:rPr>
              <a:t>      Le Manager définit pour chaque collaborateur son emploi du temps de la semaine suivante</a:t>
            </a:r>
          </a:p>
        </p:txBody>
      </p:sp>
      <p:sp>
        <p:nvSpPr>
          <p:cNvPr id="1048" name="Google Shape;1048;p41"/>
          <p:cNvSpPr txBox="1">
            <a:spLocks noGrp="1"/>
          </p:cNvSpPr>
          <p:nvPr>
            <p:ph type="ctrTitle" idx="13"/>
          </p:nvPr>
        </p:nvSpPr>
        <p:spPr>
          <a:xfrm flipH="1">
            <a:off x="6845907" y="2048620"/>
            <a:ext cx="1309136" cy="2520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3</a:t>
            </a:r>
            <a:endParaRPr dirty="0"/>
          </a:p>
        </p:txBody>
      </p:sp>
      <p:sp>
        <p:nvSpPr>
          <p:cNvPr id="1049" name="Google Shape;1049;p41"/>
          <p:cNvSpPr txBox="1">
            <a:spLocks noGrp="1"/>
          </p:cNvSpPr>
          <p:nvPr>
            <p:ph type="subTitle" idx="14"/>
          </p:nvPr>
        </p:nvSpPr>
        <p:spPr>
          <a:xfrm flipH="1">
            <a:off x="5812696" y="2233744"/>
            <a:ext cx="3169800" cy="875400"/>
          </a:xfrm>
          <a:prstGeom prst="rect">
            <a:avLst/>
          </a:prstGeom>
        </p:spPr>
        <p:txBody>
          <a:bodyPr spcFirstLastPara="1" wrap="square" lIns="91425" tIns="91425" rIns="91425" bIns="91425" anchor="t" anchorCtr="0">
            <a:noAutofit/>
          </a:bodyPr>
          <a:lstStyle/>
          <a:p>
            <a:r>
              <a:rPr lang="fr-FR" dirty="0"/>
              <a:t>       Le Manager  imprime le planning réalisé de son équipe, puis le donner au directeur main à main</a:t>
            </a:r>
          </a:p>
        </p:txBody>
      </p:sp>
      <p:sp>
        <p:nvSpPr>
          <p:cNvPr id="147" name="Rectangle 146">
            <a:extLst>
              <a:ext uri="{FF2B5EF4-FFF2-40B4-BE49-F238E27FC236}">
                <a16:creationId xmlns:a16="http://schemas.microsoft.com/office/drawing/2014/main" id="{B9AC9385-9910-4CDC-B0B3-965E3630ADD2}"/>
              </a:ext>
            </a:extLst>
          </p:cNvPr>
          <p:cNvSpPr/>
          <p:nvPr/>
        </p:nvSpPr>
        <p:spPr>
          <a:xfrm>
            <a:off x="209987" y="258696"/>
            <a:ext cx="8324413" cy="634533"/>
          </a:xfrm>
          <a:prstGeom prst="rect">
            <a:avLst/>
          </a:prstGeom>
        </p:spPr>
        <p:txBody>
          <a:bodyPr wrap="square">
            <a:spAutoFit/>
          </a:bodyPr>
          <a:lstStyle/>
          <a:p>
            <a:pPr algn="just">
              <a:lnSpc>
                <a:spcPct val="115000"/>
              </a:lnSpc>
              <a:spcAft>
                <a:spcPts val="1000"/>
              </a:spcAft>
            </a:pPr>
            <a:r>
              <a:rPr lang="fr-FR" sz="1600" b="1" dirty="0">
                <a:solidFill>
                  <a:schemeClr val="accent3">
                    <a:lumMod val="75000"/>
                  </a:schemeClr>
                </a:solidFill>
                <a:latin typeface="Lilita One" panose="020B0604020202020204" charset="0"/>
                <a:ea typeface="Calibri" panose="020F0502020204030204" pitchFamily="34" charset="0"/>
                <a:cs typeface="Lilita One" panose="020B0604020202020204" charset="0"/>
              </a:rPr>
              <a:t>Pour organiser l’emploi du temps de ses employés, notre magasin Decathlon gère le planning de ces derniers à travers un formulaire du logiciel Microsoft EXCEL</a:t>
            </a:r>
            <a:endParaRPr lang="fr-FR" sz="1200" b="1" dirty="0">
              <a:solidFill>
                <a:schemeClr val="accent3">
                  <a:lumMod val="75000"/>
                </a:schemeClr>
              </a:solidFill>
              <a:latin typeface="Lilita One" panose="020B0604020202020204" charset="0"/>
              <a:ea typeface="Calibri" panose="020F0502020204030204" pitchFamily="34" charset="0"/>
              <a:cs typeface="Lilita One" panose="020B0604020202020204" charset="0"/>
            </a:endParaRPr>
          </a:p>
        </p:txBody>
      </p:sp>
      <p:pic>
        <p:nvPicPr>
          <p:cNvPr id="5" name="Picture 4">
            <a:extLst>
              <a:ext uri="{FF2B5EF4-FFF2-40B4-BE49-F238E27FC236}">
                <a16:creationId xmlns:a16="http://schemas.microsoft.com/office/drawing/2014/main" id="{BEDD1411-13EA-4CFE-8317-7C952654CEF2}"/>
              </a:ext>
            </a:extLst>
          </p:cNvPr>
          <p:cNvPicPr>
            <a:picLocks noChangeAspect="1"/>
          </p:cNvPicPr>
          <p:nvPr/>
        </p:nvPicPr>
        <p:blipFill>
          <a:blip r:embed="rId3"/>
          <a:stretch>
            <a:fillRect/>
          </a:stretch>
        </p:blipFill>
        <p:spPr>
          <a:xfrm>
            <a:off x="4315006" y="1286697"/>
            <a:ext cx="627382" cy="627382"/>
          </a:xfrm>
          <a:prstGeom prst="rect">
            <a:avLst/>
          </a:prstGeom>
        </p:spPr>
      </p:pic>
      <p:pic>
        <p:nvPicPr>
          <p:cNvPr id="7" name="Picture 6">
            <a:extLst>
              <a:ext uri="{FF2B5EF4-FFF2-40B4-BE49-F238E27FC236}">
                <a16:creationId xmlns:a16="http://schemas.microsoft.com/office/drawing/2014/main" id="{838BEFA1-AF0F-41E0-9E39-AC857DFE8443}"/>
              </a:ext>
            </a:extLst>
          </p:cNvPr>
          <p:cNvPicPr>
            <a:picLocks noChangeAspect="1"/>
          </p:cNvPicPr>
          <p:nvPr/>
        </p:nvPicPr>
        <p:blipFill>
          <a:blip r:embed="rId4"/>
          <a:stretch>
            <a:fillRect/>
          </a:stretch>
        </p:blipFill>
        <p:spPr>
          <a:xfrm>
            <a:off x="1379808" y="1186586"/>
            <a:ext cx="809587" cy="809587"/>
          </a:xfrm>
          <a:prstGeom prst="rect">
            <a:avLst/>
          </a:prstGeom>
        </p:spPr>
      </p:pic>
      <p:pic>
        <p:nvPicPr>
          <p:cNvPr id="9" name="Picture 8">
            <a:extLst>
              <a:ext uri="{FF2B5EF4-FFF2-40B4-BE49-F238E27FC236}">
                <a16:creationId xmlns:a16="http://schemas.microsoft.com/office/drawing/2014/main" id="{0E9B41D6-4417-43B9-8F61-2D5E76F56312}"/>
              </a:ext>
            </a:extLst>
          </p:cNvPr>
          <p:cNvPicPr>
            <a:picLocks noChangeAspect="1"/>
          </p:cNvPicPr>
          <p:nvPr/>
        </p:nvPicPr>
        <p:blipFill>
          <a:blip r:embed="rId5"/>
          <a:stretch>
            <a:fillRect/>
          </a:stretch>
        </p:blipFill>
        <p:spPr>
          <a:xfrm>
            <a:off x="7258722" y="1282510"/>
            <a:ext cx="631569" cy="631569"/>
          </a:xfrm>
          <a:prstGeom prst="rect">
            <a:avLst/>
          </a:prstGeom>
        </p:spPr>
      </p:pic>
      <p:sp>
        <p:nvSpPr>
          <p:cNvPr id="20" name="Rectangle 19">
            <a:extLst>
              <a:ext uri="{FF2B5EF4-FFF2-40B4-BE49-F238E27FC236}">
                <a16:creationId xmlns:a16="http://schemas.microsoft.com/office/drawing/2014/main" id="{370B4042-CAA5-4028-8FEC-476E80C844CA}"/>
              </a:ext>
            </a:extLst>
          </p:cNvPr>
          <p:cNvSpPr/>
          <p:nvPr/>
        </p:nvSpPr>
        <p:spPr>
          <a:xfrm>
            <a:off x="645413" y="4089048"/>
            <a:ext cx="3291874" cy="809581"/>
          </a:xfrm>
          <a:prstGeom prst="rect">
            <a:avLst/>
          </a:prstGeom>
        </p:spPr>
        <p:txBody>
          <a:bodyPr wrap="square">
            <a:spAutoFit/>
          </a:bodyPr>
          <a:lstStyle/>
          <a:p>
            <a:pPr algn="ctr">
              <a:lnSpc>
                <a:spcPct val="115000"/>
              </a:lnSpc>
              <a:spcAft>
                <a:spcPts val="1000"/>
              </a:spcAft>
            </a:pPr>
            <a:r>
              <a:rPr lang="fr-FR" dirty="0">
                <a:solidFill>
                  <a:schemeClr val="dk1"/>
                </a:solidFill>
                <a:latin typeface="Barlow Light"/>
                <a:sym typeface="Barlow Light"/>
              </a:rPr>
              <a:t>Décrire manuellement les disponibilités chaque début de semaine avec le détail des informations</a:t>
            </a:r>
          </a:p>
        </p:txBody>
      </p:sp>
      <p:pic>
        <p:nvPicPr>
          <p:cNvPr id="22" name="Picture 21">
            <a:extLst>
              <a:ext uri="{FF2B5EF4-FFF2-40B4-BE49-F238E27FC236}">
                <a16:creationId xmlns:a16="http://schemas.microsoft.com/office/drawing/2014/main" id="{74F21273-C856-4CA8-A891-DEB5749EBCA3}"/>
              </a:ext>
            </a:extLst>
          </p:cNvPr>
          <p:cNvPicPr>
            <a:picLocks noChangeAspect="1"/>
          </p:cNvPicPr>
          <p:nvPr/>
        </p:nvPicPr>
        <p:blipFill>
          <a:blip r:embed="rId6"/>
          <a:stretch>
            <a:fillRect/>
          </a:stretch>
        </p:blipFill>
        <p:spPr>
          <a:xfrm>
            <a:off x="4145661" y="3799403"/>
            <a:ext cx="985248" cy="9852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left)">
                                      <p:cBhvr>
                                        <p:cTn id="7" dur="500"/>
                                        <p:tgtEl>
                                          <p:spTgt spid="1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36"/>
                                        </p:tgtEl>
                                        <p:attrNameLst>
                                          <p:attrName>style.visibility</p:attrName>
                                        </p:attrNameLst>
                                      </p:cBhvr>
                                      <p:to>
                                        <p:strVal val="visible"/>
                                      </p:to>
                                    </p:set>
                                    <p:animEffect transition="in" filter="wipe(left)">
                                      <p:cBhvr>
                                        <p:cTn id="11" dur="500"/>
                                        <p:tgtEl>
                                          <p:spTgt spid="1036"/>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1038"/>
                                        </p:tgtEl>
                                        <p:attrNameLst>
                                          <p:attrName>style.visibility</p:attrName>
                                        </p:attrNameLst>
                                      </p:cBhvr>
                                      <p:to>
                                        <p:strVal val="visible"/>
                                      </p:to>
                                    </p:set>
                                    <p:animEffect transition="in" filter="fade">
                                      <p:cBhvr>
                                        <p:cTn id="20" dur="1000"/>
                                        <p:tgtEl>
                                          <p:spTgt spid="1038"/>
                                        </p:tgtEl>
                                      </p:cBhvr>
                                    </p:animEffect>
                                    <p:anim calcmode="lin" valueType="num">
                                      <p:cBhvr>
                                        <p:cTn id="21" dur="1000" fill="hold"/>
                                        <p:tgtEl>
                                          <p:spTgt spid="1038"/>
                                        </p:tgtEl>
                                        <p:attrNameLst>
                                          <p:attrName>ppt_x</p:attrName>
                                        </p:attrNameLst>
                                      </p:cBhvr>
                                      <p:tavLst>
                                        <p:tav tm="0">
                                          <p:val>
                                            <p:strVal val="#ppt_x"/>
                                          </p:val>
                                        </p:tav>
                                        <p:tav tm="100000">
                                          <p:val>
                                            <p:strVal val="#ppt_x"/>
                                          </p:val>
                                        </p:tav>
                                      </p:tavLst>
                                    </p:anim>
                                    <p:anim calcmode="lin" valueType="num">
                                      <p:cBhvr>
                                        <p:cTn id="22" dur="1000" fill="hold"/>
                                        <p:tgtEl>
                                          <p:spTgt spid="1038"/>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1039">
                                            <p:txEl>
                                              <p:pRg st="0" end="0"/>
                                            </p:txEl>
                                          </p:spTgt>
                                        </p:tgtEl>
                                        <p:attrNameLst>
                                          <p:attrName>style.visibility</p:attrName>
                                        </p:attrNameLst>
                                      </p:cBhvr>
                                      <p:to>
                                        <p:strVal val="visible"/>
                                      </p:to>
                                    </p:set>
                                    <p:animEffect transition="in" filter="fade">
                                      <p:cBhvr>
                                        <p:cTn id="25" dur="1000"/>
                                        <p:tgtEl>
                                          <p:spTgt spid="1039">
                                            <p:txEl>
                                              <p:pRg st="0" end="0"/>
                                            </p:txEl>
                                          </p:spTgt>
                                        </p:tgtEl>
                                      </p:cBhvr>
                                    </p:animEffect>
                                    <p:anim calcmode="lin" valueType="num">
                                      <p:cBhvr>
                                        <p:cTn id="26" dur="1000" fill="hold"/>
                                        <p:tgtEl>
                                          <p:spTgt spid="1039">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039">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044"/>
                                        </p:tgtEl>
                                        <p:attrNameLst>
                                          <p:attrName>style.visibility</p:attrName>
                                        </p:attrNameLst>
                                      </p:cBhvr>
                                      <p:to>
                                        <p:strVal val="visible"/>
                                      </p:to>
                                    </p:set>
                                    <p:animEffect transition="in" filter="fade">
                                      <p:cBhvr>
                                        <p:cTn id="31" dur="1000"/>
                                        <p:tgtEl>
                                          <p:spTgt spid="1044"/>
                                        </p:tgtEl>
                                      </p:cBhvr>
                                    </p:animEffect>
                                    <p:anim calcmode="lin" valueType="num">
                                      <p:cBhvr>
                                        <p:cTn id="32" dur="1000" fill="hold"/>
                                        <p:tgtEl>
                                          <p:spTgt spid="1044"/>
                                        </p:tgtEl>
                                        <p:attrNameLst>
                                          <p:attrName>ppt_x</p:attrName>
                                        </p:attrNameLst>
                                      </p:cBhvr>
                                      <p:tavLst>
                                        <p:tav tm="0">
                                          <p:val>
                                            <p:strVal val="#ppt_x"/>
                                          </p:val>
                                        </p:tav>
                                        <p:tav tm="100000">
                                          <p:val>
                                            <p:strVal val="#ppt_x"/>
                                          </p:val>
                                        </p:tav>
                                      </p:tavLst>
                                    </p:anim>
                                    <p:anim calcmode="lin" valueType="num">
                                      <p:cBhvr>
                                        <p:cTn id="33" dur="1000" fill="hold"/>
                                        <p:tgtEl>
                                          <p:spTgt spid="104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45">
                                            <p:txEl>
                                              <p:pRg st="0" end="0"/>
                                            </p:txEl>
                                          </p:spTgt>
                                        </p:tgtEl>
                                        <p:attrNameLst>
                                          <p:attrName>style.visibility</p:attrName>
                                        </p:attrNameLst>
                                      </p:cBhvr>
                                      <p:to>
                                        <p:strVal val="visible"/>
                                      </p:to>
                                    </p:set>
                                    <p:animEffect transition="in" filter="fade">
                                      <p:cBhvr>
                                        <p:cTn id="36" dur="1000"/>
                                        <p:tgtEl>
                                          <p:spTgt spid="1045">
                                            <p:txEl>
                                              <p:pRg st="0" end="0"/>
                                            </p:txEl>
                                          </p:spTgt>
                                        </p:tgtEl>
                                      </p:cBhvr>
                                    </p:animEffect>
                                    <p:anim calcmode="lin" valueType="num">
                                      <p:cBhvr>
                                        <p:cTn id="37" dur="1000" fill="hold"/>
                                        <p:tgtEl>
                                          <p:spTgt spid="1045">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1045">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childTnLst>
                          </p:cTn>
                        </p:par>
                        <p:par>
                          <p:cTn id="44" fill="hold">
                            <p:stCondLst>
                              <p:cond delay="3000"/>
                            </p:stCondLst>
                            <p:childTnLst>
                              <p:par>
                                <p:cTn id="45" presetID="47" presetClass="entr" presetSubtype="0" fill="hold" grpId="0" nodeType="afterEffect">
                                  <p:stCondLst>
                                    <p:cond delay="0"/>
                                  </p:stCondLst>
                                  <p:childTnLst>
                                    <p:set>
                                      <p:cBhvr>
                                        <p:cTn id="46" dur="1" fill="hold">
                                          <p:stCondLst>
                                            <p:cond delay="0"/>
                                          </p:stCondLst>
                                        </p:cTn>
                                        <p:tgtEl>
                                          <p:spTgt spid="1048"/>
                                        </p:tgtEl>
                                        <p:attrNameLst>
                                          <p:attrName>style.visibility</p:attrName>
                                        </p:attrNameLst>
                                      </p:cBhvr>
                                      <p:to>
                                        <p:strVal val="visible"/>
                                      </p:to>
                                    </p:set>
                                    <p:animEffect transition="in" filter="fade">
                                      <p:cBhvr>
                                        <p:cTn id="47" dur="1000"/>
                                        <p:tgtEl>
                                          <p:spTgt spid="1048"/>
                                        </p:tgtEl>
                                      </p:cBhvr>
                                    </p:animEffect>
                                    <p:anim calcmode="lin" valueType="num">
                                      <p:cBhvr>
                                        <p:cTn id="48" dur="1000" fill="hold"/>
                                        <p:tgtEl>
                                          <p:spTgt spid="1048"/>
                                        </p:tgtEl>
                                        <p:attrNameLst>
                                          <p:attrName>ppt_x</p:attrName>
                                        </p:attrNameLst>
                                      </p:cBhvr>
                                      <p:tavLst>
                                        <p:tav tm="0">
                                          <p:val>
                                            <p:strVal val="#ppt_x"/>
                                          </p:val>
                                        </p:tav>
                                        <p:tav tm="100000">
                                          <p:val>
                                            <p:strVal val="#ppt_x"/>
                                          </p:val>
                                        </p:tav>
                                      </p:tavLst>
                                    </p:anim>
                                    <p:anim calcmode="lin" valueType="num">
                                      <p:cBhvr>
                                        <p:cTn id="49" dur="1000" fill="hold"/>
                                        <p:tgtEl>
                                          <p:spTgt spid="104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049">
                                            <p:txEl>
                                              <p:pRg st="0" end="0"/>
                                            </p:txEl>
                                          </p:spTgt>
                                        </p:tgtEl>
                                        <p:attrNameLst>
                                          <p:attrName>style.visibility</p:attrName>
                                        </p:attrNameLst>
                                      </p:cBhvr>
                                      <p:to>
                                        <p:strVal val="visible"/>
                                      </p:to>
                                    </p:set>
                                    <p:animEffect transition="in" filter="fade">
                                      <p:cBhvr>
                                        <p:cTn id="52" dur="1000"/>
                                        <p:tgtEl>
                                          <p:spTgt spid="1049">
                                            <p:txEl>
                                              <p:pRg st="0" end="0"/>
                                            </p:txEl>
                                          </p:spTgt>
                                        </p:tgtEl>
                                      </p:cBhvr>
                                    </p:animEffect>
                                    <p:anim calcmode="lin" valueType="num">
                                      <p:cBhvr>
                                        <p:cTn id="53" dur="1000" fill="hold"/>
                                        <p:tgtEl>
                                          <p:spTgt spid="1049">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049">
                                            <p:txEl>
                                              <p:pRg st="0" end="0"/>
                                            </p:txEl>
                                          </p:spTgt>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6" presetClass="entr" presetSubtype="32"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circle(out)">
                                      <p:cBhvr>
                                        <p:cTn id="64" dur="2000"/>
                                        <p:tgtEl>
                                          <p:spTgt spid="22"/>
                                        </p:tgtEl>
                                      </p:cBhvr>
                                    </p:animEffect>
                                  </p:childTnLst>
                                </p:cTn>
                              </p:par>
                            </p:childTnLst>
                          </p:cTn>
                        </p:par>
                        <p:par>
                          <p:cTn id="65" fill="hold">
                            <p:stCondLst>
                              <p:cond delay="2000"/>
                            </p:stCondLst>
                            <p:childTnLst>
                              <p:par>
                                <p:cTn id="66" presetID="47"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anim calcmode="lin" valueType="num">
                                      <p:cBhvr>
                                        <p:cTn id="69" dur="1000" fill="hold"/>
                                        <p:tgtEl>
                                          <p:spTgt spid="20"/>
                                        </p:tgtEl>
                                        <p:attrNameLst>
                                          <p:attrName>ppt_x</p:attrName>
                                        </p:attrNameLst>
                                      </p:cBhvr>
                                      <p:tavLst>
                                        <p:tav tm="0">
                                          <p:val>
                                            <p:strVal val="#ppt_x"/>
                                          </p:val>
                                        </p:tav>
                                        <p:tav tm="100000">
                                          <p:val>
                                            <p:strVal val="#ppt_x"/>
                                          </p:val>
                                        </p:tav>
                                      </p:tavLst>
                                    </p:anim>
                                    <p:anim calcmode="lin" valueType="num">
                                      <p:cBhvr>
                                        <p:cTn id="70" dur="1000" fill="hold"/>
                                        <p:tgtEl>
                                          <p:spTgt spid="20"/>
                                        </p:tgtEl>
                                        <p:attrNameLst>
                                          <p:attrName>ppt_y</p:attrName>
                                        </p:attrNameLst>
                                      </p:cBhvr>
                                      <p:tavLst>
                                        <p:tav tm="0">
                                          <p:val>
                                            <p:strVal val="#ppt_y-.1"/>
                                          </p:val>
                                        </p:tav>
                                        <p:tav tm="100000">
                                          <p:val>
                                            <p:strVal val="#ppt_y"/>
                                          </p:val>
                                        </p:tav>
                                      </p:tavLst>
                                    </p:anim>
                                  </p:childTnLst>
                                </p:cTn>
                              </p:par>
                            </p:childTnLst>
                          </p:cTn>
                        </p:par>
                        <p:par>
                          <p:cTn id="71" fill="hold">
                            <p:stCondLst>
                              <p:cond delay="3000"/>
                            </p:stCondLst>
                            <p:childTnLst>
                              <p:par>
                                <p:cTn id="72" presetID="42" presetClass="entr" presetSubtype="0" fill="hold" grpId="0" nodeType="afterEffect">
                                  <p:stCondLst>
                                    <p:cond delay="0"/>
                                  </p:stCondLst>
                                  <p:childTnLst>
                                    <p:set>
                                      <p:cBhvr>
                                        <p:cTn id="73" dur="1" fill="hold">
                                          <p:stCondLst>
                                            <p:cond delay="0"/>
                                          </p:stCondLst>
                                        </p:cTn>
                                        <p:tgtEl>
                                          <p:spTgt spid="1041">
                                            <p:txEl>
                                              <p:pRg st="0" end="0"/>
                                            </p:txEl>
                                          </p:spTgt>
                                        </p:tgtEl>
                                        <p:attrNameLst>
                                          <p:attrName>style.visibility</p:attrName>
                                        </p:attrNameLst>
                                      </p:cBhvr>
                                      <p:to>
                                        <p:strVal val="visible"/>
                                      </p:to>
                                    </p:set>
                                    <p:animEffect transition="in" filter="fade">
                                      <p:cBhvr>
                                        <p:cTn id="74" dur="1000"/>
                                        <p:tgtEl>
                                          <p:spTgt spid="1041">
                                            <p:txEl>
                                              <p:pRg st="0" end="0"/>
                                            </p:txEl>
                                          </p:spTgt>
                                        </p:tgtEl>
                                      </p:cBhvr>
                                    </p:animEffect>
                                    <p:anim calcmode="lin" valueType="num">
                                      <p:cBhvr>
                                        <p:cTn id="75" dur="1000" fill="hold"/>
                                        <p:tgtEl>
                                          <p:spTgt spid="1041">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10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animBg="1"/>
      <p:bldP spid="1038" grpId="0"/>
      <p:bldP spid="1039" grpId="0" build="p"/>
      <p:bldP spid="1041" grpId="0" build="p"/>
      <p:bldP spid="1044" grpId="0"/>
      <p:bldP spid="1045" grpId="0" build="p"/>
      <p:bldP spid="1048" grpId="0"/>
      <p:bldP spid="1049" grpId="0" build="p"/>
      <p:bldP spid="147"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15473" y="1886835"/>
            <a:ext cx="4455323" cy="1323630"/>
          </a:xfrm>
          <a:prstGeom prst="rect">
            <a:avLst/>
          </a:prstGeom>
        </p:spPr>
        <p:txBody>
          <a:bodyPr spcFirstLastPara="1" wrap="square" lIns="0" tIns="0" rIns="0" bIns="0" anchor="b" anchorCtr="0">
            <a:noAutofit/>
          </a:bodyPr>
          <a:lstStyle/>
          <a:p>
            <a:pPr lvl="0">
              <a:lnSpc>
                <a:spcPct val="100000"/>
              </a:lnSpc>
            </a:pPr>
            <a:r>
              <a:rPr lang="fr-FR" dirty="0">
                <a:solidFill>
                  <a:srgbClr val="3494BA"/>
                </a:solidFill>
              </a:rPr>
              <a:t>SOLUTION     </a:t>
            </a:r>
            <a:br>
              <a:rPr lang="fr-FR" dirty="0">
                <a:solidFill>
                  <a:srgbClr val="3494BA"/>
                </a:solidFill>
              </a:rPr>
            </a:br>
            <a:r>
              <a:rPr lang="fr-FR" dirty="0">
                <a:solidFill>
                  <a:srgbClr val="3494BA"/>
                </a:solidFill>
              </a:rPr>
              <a:t>     PROPOSÉ </a:t>
            </a:r>
            <a:endParaRPr dirty="0">
              <a:solidFill>
                <a:srgbClr val="3494BA"/>
              </a:solidFill>
            </a:endParaRPr>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258" name="Google Shape;744;p18">
            <a:extLst>
              <a:ext uri="{FF2B5EF4-FFF2-40B4-BE49-F238E27FC236}">
                <a16:creationId xmlns:a16="http://schemas.microsoft.com/office/drawing/2014/main" id="{ADBF4F59-24D2-4A53-A31E-CE400A3CBCB7}"/>
              </a:ext>
            </a:extLst>
          </p:cNvPr>
          <p:cNvGrpSpPr/>
          <p:nvPr/>
        </p:nvGrpSpPr>
        <p:grpSpPr>
          <a:xfrm>
            <a:off x="5639680" y="1115047"/>
            <a:ext cx="2911729" cy="3019384"/>
            <a:chOff x="2152750" y="190500"/>
            <a:chExt cx="4293756" cy="4762499"/>
          </a:xfrm>
        </p:grpSpPr>
        <p:sp>
          <p:nvSpPr>
            <p:cNvPr id="259" name="Google Shape;745;p18">
              <a:extLst>
                <a:ext uri="{FF2B5EF4-FFF2-40B4-BE49-F238E27FC236}">
                  <a16:creationId xmlns:a16="http://schemas.microsoft.com/office/drawing/2014/main" id="{E071EFE7-5EB2-4F47-907F-6AC6FBF5AD14}"/>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746;p18">
              <a:extLst>
                <a:ext uri="{FF2B5EF4-FFF2-40B4-BE49-F238E27FC236}">
                  <a16:creationId xmlns:a16="http://schemas.microsoft.com/office/drawing/2014/main" id="{8B891E33-4AD2-4F99-BE04-B4E89B4B1F20}"/>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747;p18">
              <a:extLst>
                <a:ext uri="{FF2B5EF4-FFF2-40B4-BE49-F238E27FC236}">
                  <a16:creationId xmlns:a16="http://schemas.microsoft.com/office/drawing/2014/main" id="{DD9BFB52-E370-4931-B1BF-9AF59D8FCE67}"/>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748;p18">
              <a:extLst>
                <a:ext uri="{FF2B5EF4-FFF2-40B4-BE49-F238E27FC236}">
                  <a16:creationId xmlns:a16="http://schemas.microsoft.com/office/drawing/2014/main" id="{5AF3ADB8-F978-4536-B5B5-3838D90CDC6C}"/>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749;p18">
              <a:extLst>
                <a:ext uri="{FF2B5EF4-FFF2-40B4-BE49-F238E27FC236}">
                  <a16:creationId xmlns:a16="http://schemas.microsoft.com/office/drawing/2014/main" id="{D62A5C87-057D-45CB-9362-2C661FFCB3F9}"/>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750;p18">
              <a:extLst>
                <a:ext uri="{FF2B5EF4-FFF2-40B4-BE49-F238E27FC236}">
                  <a16:creationId xmlns:a16="http://schemas.microsoft.com/office/drawing/2014/main" id="{B323B88D-3960-4CF1-A19C-7AE4256F61C3}"/>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751;p18">
              <a:extLst>
                <a:ext uri="{FF2B5EF4-FFF2-40B4-BE49-F238E27FC236}">
                  <a16:creationId xmlns:a16="http://schemas.microsoft.com/office/drawing/2014/main" id="{92638D34-0FF0-4938-B82B-E089E745FD51}"/>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752;p18">
              <a:extLst>
                <a:ext uri="{FF2B5EF4-FFF2-40B4-BE49-F238E27FC236}">
                  <a16:creationId xmlns:a16="http://schemas.microsoft.com/office/drawing/2014/main" id="{A5A3A211-D5D9-488E-94FB-C5EE250E3048}"/>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753;p18">
              <a:extLst>
                <a:ext uri="{FF2B5EF4-FFF2-40B4-BE49-F238E27FC236}">
                  <a16:creationId xmlns:a16="http://schemas.microsoft.com/office/drawing/2014/main" id="{D85E2F4D-D9AB-44B8-BDAA-9482C8C52493}"/>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754;p18">
              <a:extLst>
                <a:ext uri="{FF2B5EF4-FFF2-40B4-BE49-F238E27FC236}">
                  <a16:creationId xmlns:a16="http://schemas.microsoft.com/office/drawing/2014/main" id="{62367150-D180-4214-BBF0-488B8AD21C16}"/>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755;p18">
              <a:extLst>
                <a:ext uri="{FF2B5EF4-FFF2-40B4-BE49-F238E27FC236}">
                  <a16:creationId xmlns:a16="http://schemas.microsoft.com/office/drawing/2014/main" id="{9D4DF28A-E4FA-4A57-ADE3-638E6F6B69E6}"/>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756;p18">
              <a:extLst>
                <a:ext uri="{FF2B5EF4-FFF2-40B4-BE49-F238E27FC236}">
                  <a16:creationId xmlns:a16="http://schemas.microsoft.com/office/drawing/2014/main" id="{301F467F-ADFC-4E83-AE55-3F7861104A56}"/>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757;p18">
              <a:extLst>
                <a:ext uri="{FF2B5EF4-FFF2-40B4-BE49-F238E27FC236}">
                  <a16:creationId xmlns:a16="http://schemas.microsoft.com/office/drawing/2014/main" id="{D7144733-9A1D-4ECA-B202-68835B30520C}"/>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758;p18">
              <a:extLst>
                <a:ext uri="{FF2B5EF4-FFF2-40B4-BE49-F238E27FC236}">
                  <a16:creationId xmlns:a16="http://schemas.microsoft.com/office/drawing/2014/main" id="{0FBA0734-E833-4B09-A215-1D95FAE1886A}"/>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759;p18">
              <a:extLst>
                <a:ext uri="{FF2B5EF4-FFF2-40B4-BE49-F238E27FC236}">
                  <a16:creationId xmlns:a16="http://schemas.microsoft.com/office/drawing/2014/main" id="{89656D94-0E23-45E5-8C9E-2DDE96AE21BB}"/>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760;p18">
              <a:extLst>
                <a:ext uri="{FF2B5EF4-FFF2-40B4-BE49-F238E27FC236}">
                  <a16:creationId xmlns:a16="http://schemas.microsoft.com/office/drawing/2014/main" id="{907E921C-74B2-4C03-BF38-9B28AF853FCC}"/>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761;p18">
              <a:extLst>
                <a:ext uri="{FF2B5EF4-FFF2-40B4-BE49-F238E27FC236}">
                  <a16:creationId xmlns:a16="http://schemas.microsoft.com/office/drawing/2014/main" id="{DE76A769-9BF3-42C4-A82B-8A2F51E4DBFB}"/>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762;p18">
              <a:extLst>
                <a:ext uri="{FF2B5EF4-FFF2-40B4-BE49-F238E27FC236}">
                  <a16:creationId xmlns:a16="http://schemas.microsoft.com/office/drawing/2014/main" id="{F60DE9DC-8163-405B-B5EB-A7F5B97AA73C}"/>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763;p18">
              <a:extLst>
                <a:ext uri="{FF2B5EF4-FFF2-40B4-BE49-F238E27FC236}">
                  <a16:creationId xmlns:a16="http://schemas.microsoft.com/office/drawing/2014/main" id="{ED9489E8-2B73-4D72-86AE-52CC3D9A9E14}"/>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764;p18">
              <a:extLst>
                <a:ext uri="{FF2B5EF4-FFF2-40B4-BE49-F238E27FC236}">
                  <a16:creationId xmlns:a16="http://schemas.microsoft.com/office/drawing/2014/main" id="{86B97A9F-3FD5-4A38-9779-68B6BF2251B8}"/>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765;p18">
              <a:extLst>
                <a:ext uri="{FF2B5EF4-FFF2-40B4-BE49-F238E27FC236}">
                  <a16:creationId xmlns:a16="http://schemas.microsoft.com/office/drawing/2014/main" id="{43919378-B0C5-453E-A8ED-EA5B4B71B839}"/>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766;p18">
              <a:extLst>
                <a:ext uri="{FF2B5EF4-FFF2-40B4-BE49-F238E27FC236}">
                  <a16:creationId xmlns:a16="http://schemas.microsoft.com/office/drawing/2014/main" id="{25251ED1-416E-4C64-9E5D-865E5529CE10}"/>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767;p18">
              <a:extLst>
                <a:ext uri="{FF2B5EF4-FFF2-40B4-BE49-F238E27FC236}">
                  <a16:creationId xmlns:a16="http://schemas.microsoft.com/office/drawing/2014/main" id="{B8D2B944-E85B-406A-8B3A-46567F2299B2}"/>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768;p18">
              <a:extLst>
                <a:ext uri="{FF2B5EF4-FFF2-40B4-BE49-F238E27FC236}">
                  <a16:creationId xmlns:a16="http://schemas.microsoft.com/office/drawing/2014/main" id="{D226DF84-AD22-497A-9E10-07E438AB9515}"/>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769;p18">
              <a:extLst>
                <a:ext uri="{FF2B5EF4-FFF2-40B4-BE49-F238E27FC236}">
                  <a16:creationId xmlns:a16="http://schemas.microsoft.com/office/drawing/2014/main" id="{3100F1A1-A827-43AA-8A5A-F24783B07039}"/>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770;p18">
              <a:extLst>
                <a:ext uri="{FF2B5EF4-FFF2-40B4-BE49-F238E27FC236}">
                  <a16:creationId xmlns:a16="http://schemas.microsoft.com/office/drawing/2014/main" id="{BC6FF146-6735-4F5F-9C03-E402155F5FA4}"/>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771;p18">
              <a:extLst>
                <a:ext uri="{FF2B5EF4-FFF2-40B4-BE49-F238E27FC236}">
                  <a16:creationId xmlns:a16="http://schemas.microsoft.com/office/drawing/2014/main" id="{386507CA-B111-487B-AA22-A46E24FDDD57}"/>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772;p18">
              <a:extLst>
                <a:ext uri="{FF2B5EF4-FFF2-40B4-BE49-F238E27FC236}">
                  <a16:creationId xmlns:a16="http://schemas.microsoft.com/office/drawing/2014/main" id="{D2A2DCFF-DD86-4D2C-9527-86EB0437B4C7}"/>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773;p18">
              <a:extLst>
                <a:ext uri="{FF2B5EF4-FFF2-40B4-BE49-F238E27FC236}">
                  <a16:creationId xmlns:a16="http://schemas.microsoft.com/office/drawing/2014/main" id="{7FC3777F-8E5C-43B9-948A-498C97126203}"/>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774;p18">
              <a:extLst>
                <a:ext uri="{FF2B5EF4-FFF2-40B4-BE49-F238E27FC236}">
                  <a16:creationId xmlns:a16="http://schemas.microsoft.com/office/drawing/2014/main" id="{A3567B12-3AC3-4330-9718-E10AFBA9A61D}"/>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775;p18">
              <a:extLst>
                <a:ext uri="{FF2B5EF4-FFF2-40B4-BE49-F238E27FC236}">
                  <a16:creationId xmlns:a16="http://schemas.microsoft.com/office/drawing/2014/main" id="{BBF48437-A9EC-4483-BBBE-FB1621BF96AE}"/>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776;p18">
              <a:extLst>
                <a:ext uri="{FF2B5EF4-FFF2-40B4-BE49-F238E27FC236}">
                  <a16:creationId xmlns:a16="http://schemas.microsoft.com/office/drawing/2014/main" id="{1F1C5736-F7F3-435B-84A6-ED5D93146E0B}"/>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777;p18">
              <a:extLst>
                <a:ext uri="{FF2B5EF4-FFF2-40B4-BE49-F238E27FC236}">
                  <a16:creationId xmlns:a16="http://schemas.microsoft.com/office/drawing/2014/main" id="{9F986182-345F-45D1-9DE4-4A6CABE2C7D2}"/>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778;p18">
              <a:extLst>
                <a:ext uri="{FF2B5EF4-FFF2-40B4-BE49-F238E27FC236}">
                  <a16:creationId xmlns:a16="http://schemas.microsoft.com/office/drawing/2014/main" id="{DD8331ED-6DB5-40A5-8299-F573F609177E}"/>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779;p18">
              <a:extLst>
                <a:ext uri="{FF2B5EF4-FFF2-40B4-BE49-F238E27FC236}">
                  <a16:creationId xmlns:a16="http://schemas.microsoft.com/office/drawing/2014/main" id="{D1C11722-E699-433B-B028-9F846A3E1DCC}"/>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780;p18">
              <a:extLst>
                <a:ext uri="{FF2B5EF4-FFF2-40B4-BE49-F238E27FC236}">
                  <a16:creationId xmlns:a16="http://schemas.microsoft.com/office/drawing/2014/main" id="{D541F1F7-A508-434F-BBAA-EBD3CFD791AB}"/>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781;p18">
              <a:extLst>
                <a:ext uri="{FF2B5EF4-FFF2-40B4-BE49-F238E27FC236}">
                  <a16:creationId xmlns:a16="http://schemas.microsoft.com/office/drawing/2014/main" id="{CEC69578-A600-441F-91D7-A8C47AB32193}"/>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782;p18">
              <a:extLst>
                <a:ext uri="{FF2B5EF4-FFF2-40B4-BE49-F238E27FC236}">
                  <a16:creationId xmlns:a16="http://schemas.microsoft.com/office/drawing/2014/main" id="{F73657CE-101C-4D73-977E-77E2F98380FF}"/>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783;p18">
              <a:extLst>
                <a:ext uri="{FF2B5EF4-FFF2-40B4-BE49-F238E27FC236}">
                  <a16:creationId xmlns:a16="http://schemas.microsoft.com/office/drawing/2014/main" id="{E036CB4F-DB5C-4A94-9B0F-99921DE6BBFF}"/>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784;p18">
              <a:extLst>
                <a:ext uri="{FF2B5EF4-FFF2-40B4-BE49-F238E27FC236}">
                  <a16:creationId xmlns:a16="http://schemas.microsoft.com/office/drawing/2014/main" id="{77AF3C41-3BFE-44B3-AFB8-3E9E3A52DAE4}"/>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785;p18">
              <a:extLst>
                <a:ext uri="{FF2B5EF4-FFF2-40B4-BE49-F238E27FC236}">
                  <a16:creationId xmlns:a16="http://schemas.microsoft.com/office/drawing/2014/main" id="{160F6A83-96AE-46F9-8A9B-BAAC44B06316}"/>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786;p18">
              <a:extLst>
                <a:ext uri="{FF2B5EF4-FFF2-40B4-BE49-F238E27FC236}">
                  <a16:creationId xmlns:a16="http://schemas.microsoft.com/office/drawing/2014/main" id="{FA944310-ABAD-471B-B093-EDFC05A9F668}"/>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787;p18">
              <a:extLst>
                <a:ext uri="{FF2B5EF4-FFF2-40B4-BE49-F238E27FC236}">
                  <a16:creationId xmlns:a16="http://schemas.microsoft.com/office/drawing/2014/main" id="{05BF4929-552A-433B-94D9-1C85D2C2C6F1}"/>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788;p18">
              <a:extLst>
                <a:ext uri="{FF2B5EF4-FFF2-40B4-BE49-F238E27FC236}">
                  <a16:creationId xmlns:a16="http://schemas.microsoft.com/office/drawing/2014/main" id="{55CEA93E-78CB-43B1-BE02-FC1B8F2C42B7}"/>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789;p18">
              <a:extLst>
                <a:ext uri="{FF2B5EF4-FFF2-40B4-BE49-F238E27FC236}">
                  <a16:creationId xmlns:a16="http://schemas.microsoft.com/office/drawing/2014/main" id="{BBEF71BC-28B2-4155-A0CD-B2A60BCCBC39}"/>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790;p18">
              <a:extLst>
                <a:ext uri="{FF2B5EF4-FFF2-40B4-BE49-F238E27FC236}">
                  <a16:creationId xmlns:a16="http://schemas.microsoft.com/office/drawing/2014/main" id="{617E5C81-E6A4-46BF-ADC4-5AFAE8F0499E}"/>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791;p18">
              <a:extLst>
                <a:ext uri="{FF2B5EF4-FFF2-40B4-BE49-F238E27FC236}">
                  <a16:creationId xmlns:a16="http://schemas.microsoft.com/office/drawing/2014/main" id="{D914D18A-D210-44E3-B92C-7C532BD46D5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792;p18">
              <a:extLst>
                <a:ext uri="{FF2B5EF4-FFF2-40B4-BE49-F238E27FC236}">
                  <a16:creationId xmlns:a16="http://schemas.microsoft.com/office/drawing/2014/main" id="{827B8281-6305-40E9-8688-322B2278C5A0}"/>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793;p18">
              <a:extLst>
                <a:ext uri="{FF2B5EF4-FFF2-40B4-BE49-F238E27FC236}">
                  <a16:creationId xmlns:a16="http://schemas.microsoft.com/office/drawing/2014/main" id="{8A826B8E-C953-4908-9CC3-CAA84F2C3369}"/>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794;p18">
              <a:extLst>
                <a:ext uri="{FF2B5EF4-FFF2-40B4-BE49-F238E27FC236}">
                  <a16:creationId xmlns:a16="http://schemas.microsoft.com/office/drawing/2014/main" id="{87A5293D-DEFF-461B-866F-A60A250037F9}"/>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795;p18">
              <a:extLst>
                <a:ext uri="{FF2B5EF4-FFF2-40B4-BE49-F238E27FC236}">
                  <a16:creationId xmlns:a16="http://schemas.microsoft.com/office/drawing/2014/main" id="{474D4446-BE16-46AF-84F6-2DFACB31E3A5}"/>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796;p18">
              <a:extLst>
                <a:ext uri="{FF2B5EF4-FFF2-40B4-BE49-F238E27FC236}">
                  <a16:creationId xmlns:a16="http://schemas.microsoft.com/office/drawing/2014/main" id="{D788C016-C08B-4D5F-BE07-37548F931687}"/>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797;p18">
              <a:extLst>
                <a:ext uri="{FF2B5EF4-FFF2-40B4-BE49-F238E27FC236}">
                  <a16:creationId xmlns:a16="http://schemas.microsoft.com/office/drawing/2014/main" id="{95D5FDB6-0BE0-4919-986F-F87E0C09556E}"/>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798;p18">
              <a:extLst>
                <a:ext uri="{FF2B5EF4-FFF2-40B4-BE49-F238E27FC236}">
                  <a16:creationId xmlns:a16="http://schemas.microsoft.com/office/drawing/2014/main" id="{6D83633B-5137-4D7D-A2B8-3E9D6D0CD44D}"/>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799;p18">
              <a:extLst>
                <a:ext uri="{FF2B5EF4-FFF2-40B4-BE49-F238E27FC236}">
                  <a16:creationId xmlns:a16="http://schemas.microsoft.com/office/drawing/2014/main" id="{45458D51-7544-4048-B015-72C12BFF966C}"/>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800;p18">
              <a:extLst>
                <a:ext uri="{FF2B5EF4-FFF2-40B4-BE49-F238E27FC236}">
                  <a16:creationId xmlns:a16="http://schemas.microsoft.com/office/drawing/2014/main" id="{451521B5-ED79-49FD-8395-CC11F5419CAD}"/>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801;p18">
              <a:extLst>
                <a:ext uri="{FF2B5EF4-FFF2-40B4-BE49-F238E27FC236}">
                  <a16:creationId xmlns:a16="http://schemas.microsoft.com/office/drawing/2014/main" id="{988F4F59-6C3B-4463-92F9-C7EFDEB5770F}"/>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802;p18">
              <a:extLst>
                <a:ext uri="{FF2B5EF4-FFF2-40B4-BE49-F238E27FC236}">
                  <a16:creationId xmlns:a16="http://schemas.microsoft.com/office/drawing/2014/main" id="{12667821-9233-4D24-9F8E-CC514ADC45DC}"/>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803;p18">
              <a:extLst>
                <a:ext uri="{FF2B5EF4-FFF2-40B4-BE49-F238E27FC236}">
                  <a16:creationId xmlns:a16="http://schemas.microsoft.com/office/drawing/2014/main" id="{722A633A-A404-4C0B-AF33-840EBD41CDD4}"/>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804;p18">
              <a:extLst>
                <a:ext uri="{FF2B5EF4-FFF2-40B4-BE49-F238E27FC236}">
                  <a16:creationId xmlns:a16="http://schemas.microsoft.com/office/drawing/2014/main" id="{E1C6C6DC-69F8-4FDF-BC3D-9C82EB62BE50}"/>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805;p18">
              <a:extLst>
                <a:ext uri="{FF2B5EF4-FFF2-40B4-BE49-F238E27FC236}">
                  <a16:creationId xmlns:a16="http://schemas.microsoft.com/office/drawing/2014/main" id="{1843B766-5521-4DC2-9834-53DDFDB7041A}"/>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806;p18">
              <a:extLst>
                <a:ext uri="{FF2B5EF4-FFF2-40B4-BE49-F238E27FC236}">
                  <a16:creationId xmlns:a16="http://schemas.microsoft.com/office/drawing/2014/main" id="{0E200D73-E245-4BE7-8C6B-802D763FEE5C}"/>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807;p18">
              <a:extLst>
                <a:ext uri="{FF2B5EF4-FFF2-40B4-BE49-F238E27FC236}">
                  <a16:creationId xmlns:a16="http://schemas.microsoft.com/office/drawing/2014/main" id="{EB3CBC94-7855-43ED-A867-D37B9BD7961B}"/>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808;p18">
              <a:extLst>
                <a:ext uri="{FF2B5EF4-FFF2-40B4-BE49-F238E27FC236}">
                  <a16:creationId xmlns:a16="http://schemas.microsoft.com/office/drawing/2014/main" id="{1A181B87-F451-4AC9-9946-514AD55F2286}"/>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809;p18">
              <a:extLst>
                <a:ext uri="{FF2B5EF4-FFF2-40B4-BE49-F238E27FC236}">
                  <a16:creationId xmlns:a16="http://schemas.microsoft.com/office/drawing/2014/main" id="{313AC85B-7D24-4E05-9C91-FABFD97FEC2F}"/>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810;p18">
              <a:extLst>
                <a:ext uri="{FF2B5EF4-FFF2-40B4-BE49-F238E27FC236}">
                  <a16:creationId xmlns:a16="http://schemas.microsoft.com/office/drawing/2014/main" id="{2B88E6E7-EBFC-430E-82BD-0D35DA3AE3E4}"/>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811;p18">
              <a:extLst>
                <a:ext uri="{FF2B5EF4-FFF2-40B4-BE49-F238E27FC236}">
                  <a16:creationId xmlns:a16="http://schemas.microsoft.com/office/drawing/2014/main" id="{90BFE329-E89A-4CED-8E45-3C4E293BFDDA}"/>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812;p18">
              <a:extLst>
                <a:ext uri="{FF2B5EF4-FFF2-40B4-BE49-F238E27FC236}">
                  <a16:creationId xmlns:a16="http://schemas.microsoft.com/office/drawing/2014/main" id="{92F38302-51D1-463E-BB11-689939241429}"/>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813;p18">
              <a:extLst>
                <a:ext uri="{FF2B5EF4-FFF2-40B4-BE49-F238E27FC236}">
                  <a16:creationId xmlns:a16="http://schemas.microsoft.com/office/drawing/2014/main" id="{6D62E0F2-626A-4AC6-8E42-235C6742402D}"/>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814;p18">
              <a:extLst>
                <a:ext uri="{FF2B5EF4-FFF2-40B4-BE49-F238E27FC236}">
                  <a16:creationId xmlns:a16="http://schemas.microsoft.com/office/drawing/2014/main" id="{45179138-BBE8-4C08-81EC-54C0F38E0943}"/>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815;p18">
              <a:extLst>
                <a:ext uri="{FF2B5EF4-FFF2-40B4-BE49-F238E27FC236}">
                  <a16:creationId xmlns:a16="http://schemas.microsoft.com/office/drawing/2014/main" id="{E86FC02C-B7A3-43CB-9A17-02F3E4E0D385}"/>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816;p18">
              <a:extLst>
                <a:ext uri="{FF2B5EF4-FFF2-40B4-BE49-F238E27FC236}">
                  <a16:creationId xmlns:a16="http://schemas.microsoft.com/office/drawing/2014/main" id="{1F3ED77D-9DF2-45F3-ABF6-3B41CD47D1AF}"/>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817;p18">
              <a:extLst>
                <a:ext uri="{FF2B5EF4-FFF2-40B4-BE49-F238E27FC236}">
                  <a16:creationId xmlns:a16="http://schemas.microsoft.com/office/drawing/2014/main" id="{38F6F22A-538B-411F-9B8A-D38C0C8078B7}"/>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818;p18">
              <a:extLst>
                <a:ext uri="{FF2B5EF4-FFF2-40B4-BE49-F238E27FC236}">
                  <a16:creationId xmlns:a16="http://schemas.microsoft.com/office/drawing/2014/main" id="{2F0D26A4-9E6F-4EEA-AF86-295364FFD1F7}"/>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3" name="Google Shape;819;p18">
              <a:extLst>
                <a:ext uri="{FF2B5EF4-FFF2-40B4-BE49-F238E27FC236}">
                  <a16:creationId xmlns:a16="http://schemas.microsoft.com/office/drawing/2014/main" id="{05B55E96-B17C-4DE2-8CE3-C276377B6216}"/>
                </a:ext>
              </a:extLst>
            </p:cNvPr>
            <p:cNvGrpSpPr/>
            <p:nvPr/>
          </p:nvGrpSpPr>
          <p:grpSpPr>
            <a:xfrm>
              <a:off x="3923682" y="3244965"/>
              <a:ext cx="195764" cy="131404"/>
              <a:chOff x="5733332" y="4102215"/>
              <a:chExt cx="195764" cy="131404"/>
            </a:xfrm>
          </p:grpSpPr>
          <p:sp>
            <p:nvSpPr>
              <p:cNvPr id="358" name="Google Shape;820;p18">
                <a:extLst>
                  <a:ext uri="{FF2B5EF4-FFF2-40B4-BE49-F238E27FC236}">
                    <a16:creationId xmlns:a16="http://schemas.microsoft.com/office/drawing/2014/main" id="{E20A1FC9-9581-4B27-B1E0-599954A97F55}"/>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821;p18">
                <a:extLst>
                  <a:ext uri="{FF2B5EF4-FFF2-40B4-BE49-F238E27FC236}">
                    <a16:creationId xmlns:a16="http://schemas.microsoft.com/office/drawing/2014/main" id="{05743645-2E0F-4A5D-861D-62E8B4ACBA18}"/>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822;p18">
                <a:extLst>
                  <a:ext uri="{FF2B5EF4-FFF2-40B4-BE49-F238E27FC236}">
                    <a16:creationId xmlns:a16="http://schemas.microsoft.com/office/drawing/2014/main" id="{B8426565-EB10-493C-BB06-725FB790658D}"/>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823;p18">
                <a:extLst>
                  <a:ext uri="{FF2B5EF4-FFF2-40B4-BE49-F238E27FC236}">
                    <a16:creationId xmlns:a16="http://schemas.microsoft.com/office/drawing/2014/main" id="{91B05828-A55B-4019-9B00-88B95D90AE4B}"/>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824;p18">
                <a:extLst>
                  <a:ext uri="{FF2B5EF4-FFF2-40B4-BE49-F238E27FC236}">
                    <a16:creationId xmlns:a16="http://schemas.microsoft.com/office/drawing/2014/main" id="{BF1B9173-4477-4D77-BB9D-9339488AAFA8}"/>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825;p18">
                <a:extLst>
                  <a:ext uri="{FF2B5EF4-FFF2-40B4-BE49-F238E27FC236}">
                    <a16:creationId xmlns:a16="http://schemas.microsoft.com/office/drawing/2014/main" id="{8CC992C6-81F4-46D9-AED4-27DADB0BC663}"/>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826;p18">
                <a:extLst>
                  <a:ext uri="{FF2B5EF4-FFF2-40B4-BE49-F238E27FC236}">
                    <a16:creationId xmlns:a16="http://schemas.microsoft.com/office/drawing/2014/main" id="{C027149C-4375-4EB1-89E8-3F6968EFA942}"/>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827;p18">
                <a:extLst>
                  <a:ext uri="{FF2B5EF4-FFF2-40B4-BE49-F238E27FC236}">
                    <a16:creationId xmlns:a16="http://schemas.microsoft.com/office/drawing/2014/main" id="{D50B0FCA-95A4-4EC2-A414-4EF5505C076A}"/>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828;p18">
                <a:extLst>
                  <a:ext uri="{FF2B5EF4-FFF2-40B4-BE49-F238E27FC236}">
                    <a16:creationId xmlns:a16="http://schemas.microsoft.com/office/drawing/2014/main" id="{1F262ED7-3724-4356-A15C-3B06CB61C6A1}"/>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4" name="Google Shape;829;p18">
              <a:extLst>
                <a:ext uri="{FF2B5EF4-FFF2-40B4-BE49-F238E27FC236}">
                  <a16:creationId xmlns:a16="http://schemas.microsoft.com/office/drawing/2014/main" id="{18D5A023-9F77-4948-8418-B54A438BD37E}"/>
                </a:ext>
              </a:extLst>
            </p:cNvPr>
            <p:cNvGrpSpPr/>
            <p:nvPr/>
          </p:nvGrpSpPr>
          <p:grpSpPr>
            <a:xfrm flipH="1">
              <a:off x="3829267" y="2465054"/>
              <a:ext cx="683694" cy="518573"/>
              <a:chOff x="6621095" y="1452181"/>
              <a:chExt cx="330894" cy="250785"/>
            </a:xfrm>
          </p:grpSpPr>
          <p:sp>
            <p:nvSpPr>
              <p:cNvPr id="353" name="Google Shape;830;p18">
                <a:extLst>
                  <a:ext uri="{FF2B5EF4-FFF2-40B4-BE49-F238E27FC236}">
                    <a16:creationId xmlns:a16="http://schemas.microsoft.com/office/drawing/2014/main" id="{6B5EE5F3-95BA-43F6-88ED-B7FE8CD3055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831;p18">
                <a:extLst>
                  <a:ext uri="{FF2B5EF4-FFF2-40B4-BE49-F238E27FC236}">
                    <a16:creationId xmlns:a16="http://schemas.microsoft.com/office/drawing/2014/main" id="{0D916D9D-4B95-471A-899E-DF1E08D307F6}"/>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832;p18">
                <a:extLst>
                  <a:ext uri="{FF2B5EF4-FFF2-40B4-BE49-F238E27FC236}">
                    <a16:creationId xmlns:a16="http://schemas.microsoft.com/office/drawing/2014/main" id="{03B4C604-3828-4EFC-9B16-A2C2011C5340}"/>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833;p18">
                <a:extLst>
                  <a:ext uri="{FF2B5EF4-FFF2-40B4-BE49-F238E27FC236}">
                    <a16:creationId xmlns:a16="http://schemas.microsoft.com/office/drawing/2014/main" id="{7A3C74FB-75A8-4457-8105-9786B13ACCE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834;p18">
                <a:extLst>
                  <a:ext uri="{FF2B5EF4-FFF2-40B4-BE49-F238E27FC236}">
                    <a16:creationId xmlns:a16="http://schemas.microsoft.com/office/drawing/2014/main" id="{DCC5F75E-A6EF-4909-B0AB-68E7AE4D6E4E}"/>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5" name="Google Shape;835;p18">
              <a:extLst>
                <a:ext uri="{FF2B5EF4-FFF2-40B4-BE49-F238E27FC236}">
                  <a16:creationId xmlns:a16="http://schemas.microsoft.com/office/drawing/2014/main" id="{9E02AF3E-12CB-4E53-9B4D-A7935D5DA482}"/>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836;p18">
              <a:extLst>
                <a:ext uri="{FF2B5EF4-FFF2-40B4-BE49-F238E27FC236}">
                  <a16:creationId xmlns:a16="http://schemas.microsoft.com/office/drawing/2014/main" id="{4D3CB828-D87D-493E-B6B8-FC538834B8DF}"/>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837;p18">
              <a:extLst>
                <a:ext uri="{FF2B5EF4-FFF2-40B4-BE49-F238E27FC236}">
                  <a16:creationId xmlns:a16="http://schemas.microsoft.com/office/drawing/2014/main" id="{B1A64D74-424F-4AC1-9EBB-7F7ED94D8E62}"/>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838;p18">
              <a:extLst>
                <a:ext uri="{FF2B5EF4-FFF2-40B4-BE49-F238E27FC236}">
                  <a16:creationId xmlns:a16="http://schemas.microsoft.com/office/drawing/2014/main" id="{0170F2A1-B3EF-4C1E-8C41-AB0B73628C8D}"/>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839;p18">
              <a:extLst>
                <a:ext uri="{FF2B5EF4-FFF2-40B4-BE49-F238E27FC236}">
                  <a16:creationId xmlns:a16="http://schemas.microsoft.com/office/drawing/2014/main" id="{C89E8A75-66E0-4FC1-A257-5A65108F3538}"/>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840;p18">
              <a:extLst>
                <a:ext uri="{FF2B5EF4-FFF2-40B4-BE49-F238E27FC236}">
                  <a16:creationId xmlns:a16="http://schemas.microsoft.com/office/drawing/2014/main" id="{A3EBF5C3-00DB-4D98-A389-8C932513F991}"/>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841;p18">
              <a:extLst>
                <a:ext uri="{FF2B5EF4-FFF2-40B4-BE49-F238E27FC236}">
                  <a16:creationId xmlns:a16="http://schemas.microsoft.com/office/drawing/2014/main" id="{9301F95F-DD3D-4032-AE79-E3697BE97883}"/>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842;p18">
              <a:extLst>
                <a:ext uri="{FF2B5EF4-FFF2-40B4-BE49-F238E27FC236}">
                  <a16:creationId xmlns:a16="http://schemas.microsoft.com/office/drawing/2014/main" id="{2D8A4252-A97C-4B18-BA90-01BC24EA66AF}"/>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843;p18">
              <a:extLst>
                <a:ext uri="{FF2B5EF4-FFF2-40B4-BE49-F238E27FC236}">
                  <a16:creationId xmlns:a16="http://schemas.microsoft.com/office/drawing/2014/main" id="{C7AE2E5A-5D31-4245-978A-F8A62C4866C6}"/>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844;p18">
              <a:extLst>
                <a:ext uri="{FF2B5EF4-FFF2-40B4-BE49-F238E27FC236}">
                  <a16:creationId xmlns:a16="http://schemas.microsoft.com/office/drawing/2014/main" id="{FCE0E66F-923F-4833-9F9D-856972BE5F2F}"/>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845;p18">
              <a:extLst>
                <a:ext uri="{FF2B5EF4-FFF2-40B4-BE49-F238E27FC236}">
                  <a16:creationId xmlns:a16="http://schemas.microsoft.com/office/drawing/2014/main" id="{0A8E1892-2BAD-4D4A-9EAD-2599D1C6F675}"/>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846;p18">
              <a:extLst>
                <a:ext uri="{FF2B5EF4-FFF2-40B4-BE49-F238E27FC236}">
                  <a16:creationId xmlns:a16="http://schemas.microsoft.com/office/drawing/2014/main" id="{4FF66A3E-9F95-4EDC-80C5-2EABB28972C0}"/>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847;p18">
              <a:extLst>
                <a:ext uri="{FF2B5EF4-FFF2-40B4-BE49-F238E27FC236}">
                  <a16:creationId xmlns:a16="http://schemas.microsoft.com/office/drawing/2014/main" id="{A1943B7E-2F86-4152-8D3A-77D1915C6363}"/>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848;p18">
              <a:extLst>
                <a:ext uri="{FF2B5EF4-FFF2-40B4-BE49-F238E27FC236}">
                  <a16:creationId xmlns:a16="http://schemas.microsoft.com/office/drawing/2014/main" id="{1DF2F73B-DC0E-48F9-9187-247417681EA3}"/>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849;p18">
              <a:extLst>
                <a:ext uri="{FF2B5EF4-FFF2-40B4-BE49-F238E27FC236}">
                  <a16:creationId xmlns:a16="http://schemas.microsoft.com/office/drawing/2014/main" id="{E607A9FB-5CBF-4F74-85AC-D2BEA7FA7CCD}"/>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850;p18">
              <a:extLst>
                <a:ext uri="{FF2B5EF4-FFF2-40B4-BE49-F238E27FC236}">
                  <a16:creationId xmlns:a16="http://schemas.microsoft.com/office/drawing/2014/main" id="{15545AD7-E84F-4ABC-BA35-352382AB1ACA}"/>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851;p18">
              <a:extLst>
                <a:ext uri="{FF2B5EF4-FFF2-40B4-BE49-F238E27FC236}">
                  <a16:creationId xmlns:a16="http://schemas.microsoft.com/office/drawing/2014/main" id="{C888AA16-32B9-487A-8356-7CEA8CE98863}"/>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852;p18">
              <a:extLst>
                <a:ext uri="{FF2B5EF4-FFF2-40B4-BE49-F238E27FC236}">
                  <a16:creationId xmlns:a16="http://schemas.microsoft.com/office/drawing/2014/main" id="{5A94E750-709E-4F19-8648-06F2521C9111}"/>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12247083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065836-537E-40B1-A84F-B1BC8C9E24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3" name="Rectangle 2">
            <a:extLst>
              <a:ext uri="{FF2B5EF4-FFF2-40B4-BE49-F238E27FC236}">
                <a16:creationId xmlns:a16="http://schemas.microsoft.com/office/drawing/2014/main" id="{2B42953E-D538-4298-B9F0-D7B40DF76B82}"/>
              </a:ext>
            </a:extLst>
          </p:cNvPr>
          <p:cNvSpPr/>
          <p:nvPr/>
        </p:nvSpPr>
        <p:spPr>
          <a:xfrm>
            <a:off x="0" y="-4842"/>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Oval 3">
            <a:extLst>
              <a:ext uri="{FF2B5EF4-FFF2-40B4-BE49-F238E27FC236}">
                <a16:creationId xmlns:a16="http://schemas.microsoft.com/office/drawing/2014/main" id="{927DC026-5FA2-478C-83F4-EB667722D534}"/>
              </a:ext>
            </a:extLst>
          </p:cNvPr>
          <p:cNvSpPr/>
          <p:nvPr/>
        </p:nvSpPr>
        <p:spPr>
          <a:xfrm>
            <a:off x="4643483" y="1965467"/>
            <a:ext cx="1956588" cy="198286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Oval 4">
            <a:extLst>
              <a:ext uri="{FF2B5EF4-FFF2-40B4-BE49-F238E27FC236}">
                <a16:creationId xmlns:a16="http://schemas.microsoft.com/office/drawing/2014/main" id="{DBBB41D3-5455-455C-8990-6CCC2F067550}"/>
              </a:ext>
            </a:extLst>
          </p:cNvPr>
          <p:cNvSpPr/>
          <p:nvPr/>
        </p:nvSpPr>
        <p:spPr>
          <a:xfrm>
            <a:off x="2461243" y="2653399"/>
            <a:ext cx="1490053" cy="154899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95534ADC-C3B5-4D26-A6F6-8F792A62A9DD}"/>
              </a:ext>
            </a:extLst>
          </p:cNvPr>
          <p:cNvSpPr/>
          <p:nvPr/>
        </p:nvSpPr>
        <p:spPr>
          <a:xfrm>
            <a:off x="3128265" y="1277034"/>
            <a:ext cx="1956588" cy="19327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Google Shape;2286;p46">
            <a:extLst>
              <a:ext uri="{FF2B5EF4-FFF2-40B4-BE49-F238E27FC236}">
                <a16:creationId xmlns:a16="http://schemas.microsoft.com/office/drawing/2014/main" id="{6DAF1468-FE04-44A1-8AF0-C3610B8B54E3}"/>
              </a:ext>
            </a:extLst>
          </p:cNvPr>
          <p:cNvSpPr txBox="1">
            <a:spLocks/>
          </p:cNvSpPr>
          <p:nvPr/>
        </p:nvSpPr>
        <p:spPr>
          <a:xfrm>
            <a:off x="166259" y="335593"/>
            <a:ext cx="8431935" cy="53625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Clr>
                <a:schemeClr val="accent2"/>
              </a:buClr>
              <a:buSzPts val="2700"/>
            </a:pPr>
            <a:r>
              <a:rPr lang="fr-FR" sz="2000" b="1" dirty="0">
                <a:solidFill>
                  <a:schemeClr val="accent2"/>
                </a:solidFill>
                <a:latin typeface="Raleway SemiBold"/>
                <a:ea typeface="Raleway SemiBold"/>
                <a:cs typeface="Raleway SemiBold"/>
                <a:sym typeface="Raleway SemiBold"/>
              </a:rPr>
              <a:t>Pour remédier à cette problématique, notre encadrant </a:t>
            </a:r>
            <a:br>
              <a:rPr lang="fr-FR" sz="2000" b="1" dirty="0">
                <a:solidFill>
                  <a:schemeClr val="accent2"/>
                </a:solidFill>
                <a:latin typeface="Raleway SemiBold"/>
                <a:ea typeface="Raleway SemiBold"/>
                <a:cs typeface="Raleway SemiBold"/>
                <a:sym typeface="Raleway SemiBold"/>
              </a:rPr>
            </a:br>
            <a:r>
              <a:rPr lang="fr-FR" sz="2000" b="1" dirty="0">
                <a:solidFill>
                  <a:schemeClr val="accent2"/>
                </a:solidFill>
                <a:latin typeface="Raleway SemiBold"/>
                <a:ea typeface="Raleway SemiBold"/>
                <a:cs typeface="Raleway SemiBold"/>
                <a:sym typeface="Raleway SemiBold"/>
              </a:rPr>
              <a:t>Mohamed Ziani nous a proposé de travailler sur 3 axes principaux :</a:t>
            </a:r>
          </a:p>
        </p:txBody>
      </p:sp>
      <p:sp>
        <p:nvSpPr>
          <p:cNvPr id="8" name="Google Shape;2287;p46">
            <a:extLst>
              <a:ext uri="{FF2B5EF4-FFF2-40B4-BE49-F238E27FC236}">
                <a16:creationId xmlns:a16="http://schemas.microsoft.com/office/drawing/2014/main" id="{C9C3C743-B7D1-49A9-99D4-F445DD6133DB}"/>
              </a:ext>
            </a:extLst>
          </p:cNvPr>
          <p:cNvSpPr txBox="1">
            <a:spLocks/>
          </p:cNvSpPr>
          <p:nvPr/>
        </p:nvSpPr>
        <p:spPr>
          <a:xfrm>
            <a:off x="6743876" y="2475500"/>
            <a:ext cx="1603800" cy="27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1"/>
              </a:buClr>
              <a:buSzPts val="2100"/>
            </a:pPr>
            <a:r>
              <a:rPr lang="fr-FR" sz="1600" dirty="0">
                <a:solidFill>
                  <a:schemeClr val="dk1"/>
                </a:solidFill>
                <a:latin typeface="Lilita One"/>
                <a:cs typeface="Lilita One"/>
              </a:rPr>
              <a:t>Site Web</a:t>
            </a:r>
          </a:p>
        </p:txBody>
      </p:sp>
      <p:sp>
        <p:nvSpPr>
          <p:cNvPr id="9" name="Google Shape;2288;p46">
            <a:extLst>
              <a:ext uri="{FF2B5EF4-FFF2-40B4-BE49-F238E27FC236}">
                <a16:creationId xmlns:a16="http://schemas.microsoft.com/office/drawing/2014/main" id="{1BEAFCD1-BB44-49A0-AC41-BC4232B4EF0E}"/>
              </a:ext>
            </a:extLst>
          </p:cNvPr>
          <p:cNvSpPr txBox="1">
            <a:spLocks/>
          </p:cNvSpPr>
          <p:nvPr/>
        </p:nvSpPr>
        <p:spPr>
          <a:xfrm>
            <a:off x="6743875" y="2752100"/>
            <a:ext cx="1994064" cy="728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600" dirty="0">
                <a:solidFill>
                  <a:schemeClr val="dk1"/>
                </a:solidFill>
                <a:latin typeface="Barlow Light"/>
              </a:rPr>
              <a:t>Un site web désigné à tous</a:t>
            </a:r>
          </a:p>
        </p:txBody>
      </p:sp>
      <p:sp>
        <p:nvSpPr>
          <p:cNvPr id="10" name="Google Shape;2289;p46">
            <a:extLst>
              <a:ext uri="{FF2B5EF4-FFF2-40B4-BE49-F238E27FC236}">
                <a16:creationId xmlns:a16="http://schemas.microsoft.com/office/drawing/2014/main" id="{9DE2D4CB-7135-4CED-BF59-13EA598904C3}"/>
              </a:ext>
            </a:extLst>
          </p:cNvPr>
          <p:cNvSpPr txBox="1">
            <a:spLocks/>
          </p:cNvSpPr>
          <p:nvPr/>
        </p:nvSpPr>
        <p:spPr>
          <a:xfrm>
            <a:off x="1384275" y="1225321"/>
            <a:ext cx="1603800" cy="27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2100"/>
            </a:pPr>
            <a:r>
              <a:rPr lang="fr-FR" sz="1600" dirty="0">
                <a:solidFill>
                  <a:schemeClr val="dk1"/>
                </a:solidFill>
                <a:latin typeface="Lilita One"/>
                <a:cs typeface="Lilita One"/>
                <a:sym typeface="Lilita One"/>
              </a:rPr>
              <a:t>App Desktop</a:t>
            </a:r>
          </a:p>
        </p:txBody>
      </p:sp>
      <p:sp>
        <p:nvSpPr>
          <p:cNvPr id="11" name="Google Shape;2290;p46">
            <a:extLst>
              <a:ext uri="{FF2B5EF4-FFF2-40B4-BE49-F238E27FC236}">
                <a16:creationId xmlns:a16="http://schemas.microsoft.com/office/drawing/2014/main" id="{AD2B48C4-2683-4FB6-87D4-24452B8AEA86}"/>
              </a:ext>
            </a:extLst>
          </p:cNvPr>
          <p:cNvSpPr txBox="1">
            <a:spLocks/>
          </p:cNvSpPr>
          <p:nvPr/>
        </p:nvSpPr>
        <p:spPr>
          <a:xfrm>
            <a:off x="470537" y="1515030"/>
            <a:ext cx="2574077" cy="728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fr-FR" sz="1600" dirty="0">
                <a:solidFill>
                  <a:schemeClr val="dk1"/>
                </a:solidFill>
                <a:latin typeface="Barlow Light"/>
                <a:sym typeface="Barlow Light"/>
              </a:rPr>
              <a:t>Sur les PC des Décathlon pour le directeur et les managers</a:t>
            </a:r>
          </a:p>
        </p:txBody>
      </p:sp>
      <p:sp>
        <p:nvSpPr>
          <p:cNvPr id="12" name="Google Shape;2291;p46">
            <a:extLst>
              <a:ext uri="{FF2B5EF4-FFF2-40B4-BE49-F238E27FC236}">
                <a16:creationId xmlns:a16="http://schemas.microsoft.com/office/drawing/2014/main" id="{AD966F64-FD0F-4C33-AC12-772B1861EDBE}"/>
              </a:ext>
            </a:extLst>
          </p:cNvPr>
          <p:cNvSpPr txBox="1">
            <a:spLocks/>
          </p:cNvSpPr>
          <p:nvPr/>
        </p:nvSpPr>
        <p:spPr>
          <a:xfrm>
            <a:off x="774300" y="3077493"/>
            <a:ext cx="1603800" cy="27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2100"/>
            </a:pPr>
            <a:r>
              <a:rPr lang="fr-FR" sz="1600" dirty="0">
                <a:solidFill>
                  <a:schemeClr val="dk1"/>
                </a:solidFill>
                <a:latin typeface="Lilita One"/>
                <a:cs typeface="Lilita One"/>
              </a:rPr>
              <a:t>App Mobile</a:t>
            </a:r>
          </a:p>
        </p:txBody>
      </p:sp>
      <p:sp>
        <p:nvSpPr>
          <p:cNvPr id="13" name="Google Shape;2292;p46">
            <a:extLst>
              <a:ext uri="{FF2B5EF4-FFF2-40B4-BE49-F238E27FC236}">
                <a16:creationId xmlns:a16="http://schemas.microsoft.com/office/drawing/2014/main" id="{83467636-2978-4D53-AB52-53A9BB1BC406}"/>
              </a:ext>
            </a:extLst>
          </p:cNvPr>
          <p:cNvSpPr txBox="1">
            <a:spLocks/>
          </p:cNvSpPr>
          <p:nvPr/>
        </p:nvSpPr>
        <p:spPr>
          <a:xfrm>
            <a:off x="-11105" y="3355720"/>
            <a:ext cx="2478073" cy="728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fr-FR" sz="1600" dirty="0">
                <a:solidFill>
                  <a:schemeClr val="dk1"/>
                </a:solidFill>
                <a:latin typeface="Barlow Light"/>
              </a:rPr>
              <a:t>Utilisation par Téléphone pour Définir Dispos et consulter le planning et modifier les info personnelles </a:t>
            </a:r>
          </a:p>
        </p:txBody>
      </p:sp>
      <p:sp>
        <p:nvSpPr>
          <p:cNvPr id="14" name="Google Shape;2293;p46">
            <a:extLst>
              <a:ext uri="{FF2B5EF4-FFF2-40B4-BE49-F238E27FC236}">
                <a16:creationId xmlns:a16="http://schemas.microsoft.com/office/drawing/2014/main" id="{BF2EBACD-82E2-49D6-AE7A-5E51EC31BE81}"/>
              </a:ext>
            </a:extLst>
          </p:cNvPr>
          <p:cNvSpPr txBox="1">
            <a:spLocks/>
          </p:cNvSpPr>
          <p:nvPr/>
        </p:nvSpPr>
        <p:spPr>
          <a:xfrm>
            <a:off x="3757467" y="1983234"/>
            <a:ext cx="714600" cy="52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rgbClr val="53CCF5"/>
                </a:solidFill>
              </a:rPr>
              <a:t>20%</a:t>
            </a:r>
          </a:p>
        </p:txBody>
      </p:sp>
      <p:sp>
        <p:nvSpPr>
          <p:cNvPr id="15" name="Google Shape;2294;p46">
            <a:extLst>
              <a:ext uri="{FF2B5EF4-FFF2-40B4-BE49-F238E27FC236}">
                <a16:creationId xmlns:a16="http://schemas.microsoft.com/office/drawing/2014/main" id="{003EAEC3-E076-4CB1-87EB-D51843B77AE7}"/>
              </a:ext>
            </a:extLst>
          </p:cNvPr>
          <p:cNvSpPr/>
          <p:nvPr/>
        </p:nvSpPr>
        <p:spPr>
          <a:xfrm rot="-5400000" flipH="1">
            <a:off x="3265708" y="1398237"/>
            <a:ext cx="1698000" cy="1698000"/>
          </a:xfrm>
          <a:prstGeom prst="blockArc">
            <a:avLst>
              <a:gd name="adj1" fmla="val 6779349"/>
              <a:gd name="adj2" fmla="val 10860307"/>
              <a:gd name="adj3" fmla="val 32351"/>
            </a:avLst>
          </a:pr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95;p46">
            <a:extLst>
              <a:ext uri="{FF2B5EF4-FFF2-40B4-BE49-F238E27FC236}">
                <a16:creationId xmlns:a16="http://schemas.microsoft.com/office/drawing/2014/main" id="{333C46DF-1F2B-47CB-A596-54B8DA9D85BF}"/>
              </a:ext>
            </a:extLst>
          </p:cNvPr>
          <p:cNvSpPr txBox="1">
            <a:spLocks/>
          </p:cNvSpPr>
          <p:nvPr/>
        </p:nvSpPr>
        <p:spPr>
          <a:xfrm>
            <a:off x="2840762" y="3167156"/>
            <a:ext cx="714600" cy="52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rgbClr val="53CCF5"/>
                </a:solidFill>
              </a:rPr>
              <a:t>15%</a:t>
            </a:r>
          </a:p>
        </p:txBody>
      </p:sp>
      <p:sp>
        <p:nvSpPr>
          <p:cNvPr id="17" name="Google Shape;2296;p46">
            <a:extLst>
              <a:ext uri="{FF2B5EF4-FFF2-40B4-BE49-F238E27FC236}">
                <a16:creationId xmlns:a16="http://schemas.microsoft.com/office/drawing/2014/main" id="{B472A3C5-338D-4737-9FDA-85E88746D6CA}"/>
              </a:ext>
            </a:extLst>
          </p:cNvPr>
          <p:cNvSpPr/>
          <p:nvPr/>
        </p:nvSpPr>
        <p:spPr>
          <a:xfrm rot="-5400000" flipH="1">
            <a:off x="2587042" y="2820198"/>
            <a:ext cx="1221900" cy="1221900"/>
          </a:xfrm>
          <a:prstGeom prst="blockArc">
            <a:avLst>
              <a:gd name="adj1" fmla="val 7297317"/>
              <a:gd name="adj2" fmla="val 10860307"/>
              <a:gd name="adj3" fmla="val 32351"/>
            </a:avLst>
          </a:pr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7;p46">
            <a:extLst>
              <a:ext uri="{FF2B5EF4-FFF2-40B4-BE49-F238E27FC236}">
                <a16:creationId xmlns:a16="http://schemas.microsoft.com/office/drawing/2014/main" id="{D96CF893-280D-4CF7-99CE-9254C4D7201F}"/>
              </a:ext>
            </a:extLst>
          </p:cNvPr>
          <p:cNvSpPr txBox="1">
            <a:spLocks/>
          </p:cNvSpPr>
          <p:nvPr/>
        </p:nvSpPr>
        <p:spPr>
          <a:xfrm>
            <a:off x="5273301" y="2685897"/>
            <a:ext cx="714600" cy="52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solidFill>
                  <a:srgbClr val="53CCF5"/>
                </a:solidFill>
              </a:rPr>
              <a:t>65%</a:t>
            </a:r>
          </a:p>
        </p:txBody>
      </p:sp>
      <p:sp>
        <p:nvSpPr>
          <p:cNvPr id="19" name="Google Shape;2298;p46">
            <a:extLst>
              <a:ext uri="{FF2B5EF4-FFF2-40B4-BE49-F238E27FC236}">
                <a16:creationId xmlns:a16="http://schemas.microsoft.com/office/drawing/2014/main" id="{7035680B-9102-413D-B2D5-AF36BE09C118}"/>
              </a:ext>
            </a:extLst>
          </p:cNvPr>
          <p:cNvSpPr/>
          <p:nvPr/>
        </p:nvSpPr>
        <p:spPr>
          <a:xfrm rot="-5400000" flipH="1">
            <a:off x="4793151" y="2089158"/>
            <a:ext cx="1674900" cy="1675200"/>
          </a:xfrm>
          <a:prstGeom prst="blockArc">
            <a:avLst>
              <a:gd name="adj1" fmla="val 18586512"/>
              <a:gd name="adj2" fmla="val 10860307"/>
              <a:gd name="adj3" fmla="val 32351"/>
            </a:avLst>
          </a:pr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301;p46">
            <a:extLst>
              <a:ext uri="{FF2B5EF4-FFF2-40B4-BE49-F238E27FC236}">
                <a16:creationId xmlns:a16="http://schemas.microsoft.com/office/drawing/2014/main" id="{2B9DD138-3E58-478F-A95E-7EAA97546677}"/>
              </a:ext>
            </a:extLst>
          </p:cNvPr>
          <p:cNvGrpSpPr/>
          <p:nvPr/>
        </p:nvGrpSpPr>
        <p:grpSpPr>
          <a:xfrm>
            <a:off x="3378118" y="2711183"/>
            <a:ext cx="2576904" cy="1962927"/>
            <a:chOff x="303700" y="238475"/>
            <a:chExt cx="6849825" cy="5217775"/>
          </a:xfrm>
        </p:grpSpPr>
        <p:sp>
          <p:nvSpPr>
            <p:cNvPr id="23" name="Google Shape;2302;p46">
              <a:extLst>
                <a:ext uri="{FF2B5EF4-FFF2-40B4-BE49-F238E27FC236}">
                  <a16:creationId xmlns:a16="http://schemas.microsoft.com/office/drawing/2014/main" id="{98664FAE-B396-4534-9529-659C984BA813}"/>
                </a:ext>
              </a:extLst>
            </p:cNvPr>
            <p:cNvSpPr/>
            <p:nvPr/>
          </p:nvSpPr>
          <p:spPr>
            <a:xfrm>
              <a:off x="1082925" y="2507525"/>
              <a:ext cx="2946975" cy="2948725"/>
            </a:xfrm>
            <a:custGeom>
              <a:avLst/>
              <a:gdLst/>
              <a:ahLst/>
              <a:cxnLst/>
              <a:rect l="l" t="t" r="r" b="b"/>
              <a:pathLst>
                <a:path w="117879" h="117949" extrusionOk="0">
                  <a:moveTo>
                    <a:pt x="63315" y="1"/>
                  </a:moveTo>
                  <a:cubicBezTo>
                    <a:pt x="59699" y="1"/>
                    <a:pt x="56080" y="128"/>
                    <a:pt x="52465" y="380"/>
                  </a:cubicBezTo>
                  <a:cubicBezTo>
                    <a:pt x="52465" y="380"/>
                    <a:pt x="52094" y="365"/>
                    <a:pt x="51417" y="365"/>
                  </a:cubicBezTo>
                  <a:cubicBezTo>
                    <a:pt x="46330" y="365"/>
                    <a:pt x="23990" y="1209"/>
                    <a:pt x="12742" y="15598"/>
                  </a:cubicBezTo>
                  <a:lnTo>
                    <a:pt x="0" y="39019"/>
                  </a:lnTo>
                  <a:lnTo>
                    <a:pt x="25381" y="64452"/>
                  </a:lnTo>
                  <a:lnTo>
                    <a:pt x="38846" y="117949"/>
                  </a:lnTo>
                  <a:lnTo>
                    <a:pt x="117878" y="116349"/>
                  </a:lnTo>
                  <a:lnTo>
                    <a:pt x="114783" y="73583"/>
                  </a:lnTo>
                  <a:lnTo>
                    <a:pt x="111894" y="21118"/>
                  </a:lnTo>
                  <a:cubicBezTo>
                    <a:pt x="111894" y="21118"/>
                    <a:pt x="113648" y="6931"/>
                    <a:pt x="92239" y="2753"/>
                  </a:cubicBezTo>
                  <a:cubicBezTo>
                    <a:pt x="82695" y="912"/>
                    <a:pt x="73014" y="1"/>
                    <a:pt x="63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3;p46">
              <a:extLst>
                <a:ext uri="{FF2B5EF4-FFF2-40B4-BE49-F238E27FC236}">
                  <a16:creationId xmlns:a16="http://schemas.microsoft.com/office/drawing/2014/main" id="{253FED06-1C4C-45FF-A165-9FC3BF1127EE}"/>
                </a:ext>
              </a:extLst>
            </p:cNvPr>
            <p:cNvSpPr/>
            <p:nvPr/>
          </p:nvSpPr>
          <p:spPr>
            <a:xfrm>
              <a:off x="303700" y="3192800"/>
              <a:ext cx="2588675" cy="2223525"/>
            </a:xfrm>
            <a:custGeom>
              <a:avLst/>
              <a:gdLst/>
              <a:ahLst/>
              <a:cxnLst/>
              <a:rect l="l" t="t" r="r" b="b"/>
              <a:pathLst>
                <a:path w="103547" h="88941" extrusionOk="0">
                  <a:moveTo>
                    <a:pt x="37514" y="1"/>
                  </a:moveTo>
                  <a:lnTo>
                    <a:pt x="7232" y="56077"/>
                  </a:lnTo>
                  <a:cubicBezTo>
                    <a:pt x="0" y="71361"/>
                    <a:pt x="11177" y="88940"/>
                    <a:pt x="28037" y="88940"/>
                  </a:cubicBezTo>
                  <a:cubicBezTo>
                    <a:pt x="28135" y="88940"/>
                    <a:pt x="28233" y="88940"/>
                    <a:pt x="28332" y="88938"/>
                  </a:cubicBezTo>
                  <a:lnTo>
                    <a:pt x="99059" y="88061"/>
                  </a:lnTo>
                  <a:lnTo>
                    <a:pt x="103547" y="58656"/>
                  </a:lnTo>
                  <a:lnTo>
                    <a:pt x="46284" y="57625"/>
                  </a:lnTo>
                  <a:lnTo>
                    <a:pt x="65062" y="18624"/>
                  </a:lnTo>
                  <a:lnTo>
                    <a:pt x="37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4;p46">
              <a:extLst>
                <a:ext uri="{FF2B5EF4-FFF2-40B4-BE49-F238E27FC236}">
                  <a16:creationId xmlns:a16="http://schemas.microsoft.com/office/drawing/2014/main" id="{C83F6835-6761-4CA8-9F33-8FB66E6C7AE1}"/>
                </a:ext>
              </a:extLst>
            </p:cNvPr>
            <p:cNvSpPr/>
            <p:nvPr/>
          </p:nvSpPr>
          <p:spPr>
            <a:xfrm>
              <a:off x="3817075" y="2821375"/>
              <a:ext cx="1419975" cy="2246675"/>
            </a:xfrm>
            <a:custGeom>
              <a:avLst/>
              <a:gdLst/>
              <a:ahLst/>
              <a:cxnLst/>
              <a:rect l="l" t="t" r="r" b="b"/>
              <a:pathLst>
                <a:path w="56799" h="89867" extrusionOk="0">
                  <a:moveTo>
                    <a:pt x="0" y="1"/>
                  </a:moveTo>
                  <a:lnTo>
                    <a:pt x="0" y="1"/>
                  </a:lnTo>
                  <a:cubicBezTo>
                    <a:pt x="0" y="2"/>
                    <a:pt x="5059" y="59344"/>
                    <a:pt x="4356" y="59344"/>
                  </a:cubicBezTo>
                  <a:cubicBezTo>
                    <a:pt x="4349" y="59344"/>
                    <a:pt x="4342" y="59338"/>
                    <a:pt x="4334" y="59327"/>
                  </a:cubicBezTo>
                  <a:cubicBezTo>
                    <a:pt x="4329" y="59319"/>
                    <a:pt x="4326" y="59316"/>
                    <a:pt x="4326" y="59316"/>
                  </a:cubicBezTo>
                  <a:lnTo>
                    <a:pt x="4326" y="59316"/>
                  </a:lnTo>
                  <a:cubicBezTo>
                    <a:pt x="4288" y="59316"/>
                    <a:pt x="23679" y="89867"/>
                    <a:pt x="23679" y="89867"/>
                  </a:cubicBezTo>
                  <a:lnTo>
                    <a:pt x="56798" y="8770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5;p46">
              <a:extLst>
                <a:ext uri="{FF2B5EF4-FFF2-40B4-BE49-F238E27FC236}">
                  <a16:creationId xmlns:a16="http://schemas.microsoft.com/office/drawing/2014/main" id="{6E56DCD8-1A49-4E0B-B485-5F0652FB4DF0}"/>
                </a:ext>
              </a:extLst>
            </p:cNvPr>
            <p:cNvSpPr/>
            <p:nvPr/>
          </p:nvSpPr>
          <p:spPr>
            <a:xfrm>
              <a:off x="1660700" y="2777525"/>
              <a:ext cx="317275" cy="1007275"/>
            </a:xfrm>
            <a:custGeom>
              <a:avLst/>
              <a:gdLst/>
              <a:ahLst/>
              <a:cxnLst/>
              <a:rect l="l" t="t" r="r" b="b"/>
              <a:pathLst>
                <a:path w="12691" h="40291" extrusionOk="0">
                  <a:moveTo>
                    <a:pt x="0" y="1"/>
                  </a:moveTo>
                  <a:cubicBezTo>
                    <a:pt x="413" y="413"/>
                    <a:pt x="877" y="774"/>
                    <a:pt x="1342" y="1135"/>
                  </a:cubicBezTo>
                  <a:cubicBezTo>
                    <a:pt x="2580" y="2167"/>
                    <a:pt x="3715" y="3302"/>
                    <a:pt x="4798" y="4489"/>
                  </a:cubicBezTo>
                  <a:cubicBezTo>
                    <a:pt x="6397" y="6191"/>
                    <a:pt x="7790" y="8100"/>
                    <a:pt x="8977" y="10163"/>
                  </a:cubicBezTo>
                  <a:cubicBezTo>
                    <a:pt x="10473" y="12640"/>
                    <a:pt x="11453" y="15374"/>
                    <a:pt x="11917" y="18211"/>
                  </a:cubicBezTo>
                  <a:cubicBezTo>
                    <a:pt x="12278" y="21100"/>
                    <a:pt x="12227" y="23989"/>
                    <a:pt x="11917" y="26878"/>
                  </a:cubicBezTo>
                  <a:cubicBezTo>
                    <a:pt x="11608" y="29509"/>
                    <a:pt x="11195" y="31882"/>
                    <a:pt x="10782" y="33842"/>
                  </a:cubicBezTo>
                  <a:cubicBezTo>
                    <a:pt x="10370" y="35854"/>
                    <a:pt x="10008" y="37453"/>
                    <a:pt x="9750" y="38537"/>
                  </a:cubicBezTo>
                  <a:cubicBezTo>
                    <a:pt x="9596" y="39053"/>
                    <a:pt x="9544" y="39465"/>
                    <a:pt x="9441" y="39826"/>
                  </a:cubicBezTo>
                  <a:cubicBezTo>
                    <a:pt x="9389" y="39981"/>
                    <a:pt x="9389" y="40136"/>
                    <a:pt x="9338" y="40291"/>
                  </a:cubicBezTo>
                  <a:cubicBezTo>
                    <a:pt x="9441" y="40136"/>
                    <a:pt x="9493" y="39981"/>
                    <a:pt x="9544" y="39826"/>
                  </a:cubicBezTo>
                  <a:cubicBezTo>
                    <a:pt x="9596" y="39568"/>
                    <a:pt x="9750" y="39156"/>
                    <a:pt x="9905" y="38588"/>
                  </a:cubicBezTo>
                  <a:cubicBezTo>
                    <a:pt x="10215" y="37505"/>
                    <a:pt x="10627" y="35906"/>
                    <a:pt x="11092" y="33945"/>
                  </a:cubicBezTo>
                  <a:cubicBezTo>
                    <a:pt x="11608" y="31624"/>
                    <a:pt x="12020" y="29251"/>
                    <a:pt x="12278" y="26878"/>
                  </a:cubicBezTo>
                  <a:cubicBezTo>
                    <a:pt x="12691" y="23989"/>
                    <a:pt x="12691" y="21048"/>
                    <a:pt x="12381" y="18159"/>
                  </a:cubicBezTo>
                  <a:cubicBezTo>
                    <a:pt x="11917" y="15219"/>
                    <a:pt x="10885" y="12433"/>
                    <a:pt x="9338" y="9957"/>
                  </a:cubicBezTo>
                  <a:cubicBezTo>
                    <a:pt x="8100" y="7894"/>
                    <a:pt x="6655" y="5985"/>
                    <a:pt x="5004" y="4231"/>
                  </a:cubicBezTo>
                  <a:cubicBezTo>
                    <a:pt x="3921" y="3096"/>
                    <a:pt x="2735" y="2012"/>
                    <a:pt x="1445" y="981"/>
                  </a:cubicBezTo>
                  <a:cubicBezTo>
                    <a:pt x="1032" y="620"/>
                    <a:pt x="619" y="413"/>
                    <a:pt x="413" y="207"/>
                  </a:cubicBezTo>
                  <a:cubicBezTo>
                    <a:pt x="310" y="104"/>
                    <a:pt x="155" y="5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06;p46">
              <a:extLst>
                <a:ext uri="{FF2B5EF4-FFF2-40B4-BE49-F238E27FC236}">
                  <a16:creationId xmlns:a16="http://schemas.microsoft.com/office/drawing/2014/main" id="{732CD0A4-DC6E-4ACB-84E1-2993EF220315}"/>
                </a:ext>
              </a:extLst>
            </p:cNvPr>
            <p:cNvSpPr/>
            <p:nvPr/>
          </p:nvSpPr>
          <p:spPr>
            <a:xfrm>
              <a:off x="1458225" y="3859575"/>
              <a:ext cx="379175" cy="773850"/>
            </a:xfrm>
            <a:custGeom>
              <a:avLst/>
              <a:gdLst/>
              <a:ahLst/>
              <a:cxnLst/>
              <a:rect l="l" t="t" r="r" b="b"/>
              <a:pathLst>
                <a:path w="15167" h="30954" extrusionOk="0">
                  <a:moveTo>
                    <a:pt x="15167" y="1"/>
                  </a:moveTo>
                  <a:cubicBezTo>
                    <a:pt x="14961" y="413"/>
                    <a:pt x="14703" y="775"/>
                    <a:pt x="14548" y="1187"/>
                  </a:cubicBezTo>
                  <a:cubicBezTo>
                    <a:pt x="14135" y="2064"/>
                    <a:pt x="13568" y="3199"/>
                    <a:pt x="12949" y="4541"/>
                  </a:cubicBezTo>
                  <a:cubicBezTo>
                    <a:pt x="11556" y="7429"/>
                    <a:pt x="9647" y="11247"/>
                    <a:pt x="7635" y="15529"/>
                  </a:cubicBezTo>
                  <a:lnTo>
                    <a:pt x="2167" y="26414"/>
                  </a:lnTo>
                  <a:lnTo>
                    <a:pt x="516" y="29715"/>
                  </a:lnTo>
                  <a:cubicBezTo>
                    <a:pt x="310" y="30128"/>
                    <a:pt x="155" y="30541"/>
                    <a:pt x="0" y="30954"/>
                  </a:cubicBezTo>
                  <a:cubicBezTo>
                    <a:pt x="258" y="30592"/>
                    <a:pt x="464" y="30231"/>
                    <a:pt x="671" y="29819"/>
                  </a:cubicBezTo>
                  <a:cubicBezTo>
                    <a:pt x="1135" y="29045"/>
                    <a:pt x="1702" y="27961"/>
                    <a:pt x="2476" y="26569"/>
                  </a:cubicBezTo>
                  <a:cubicBezTo>
                    <a:pt x="3921" y="23834"/>
                    <a:pt x="5881" y="19965"/>
                    <a:pt x="7996" y="15684"/>
                  </a:cubicBezTo>
                  <a:cubicBezTo>
                    <a:pt x="10111" y="11402"/>
                    <a:pt x="11917" y="7533"/>
                    <a:pt x="13207" y="4644"/>
                  </a:cubicBezTo>
                  <a:cubicBezTo>
                    <a:pt x="13826" y="3251"/>
                    <a:pt x="14342" y="2064"/>
                    <a:pt x="14703" y="1290"/>
                  </a:cubicBezTo>
                  <a:cubicBezTo>
                    <a:pt x="14909" y="878"/>
                    <a:pt x="15064" y="465"/>
                    <a:pt x="1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7;p46">
              <a:extLst>
                <a:ext uri="{FF2B5EF4-FFF2-40B4-BE49-F238E27FC236}">
                  <a16:creationId xmlns:a16="http://schemas.microsoft.com/office/drawing/2014/main" id="{6B1FC2B1-3760-42B5-B4FF-42F4AB6B628A}"/>
                </a:ext>
              </a:extLst>
            </p:cNvPr>
            <p:cNvSpPr/>
            <p:nvPr/>
          </p:nvSpPr>
          <p:spPr>
            <a:xfrm>
              <a:off x="1057125" y="4624375"/>
              <a:ext cx="1819775" cy="769975"/>
            </a:xfrm>
            <a:custGeom>
              <a:avLst/>
              <a:gdLst/>
              <a:ahLst/>
              <a:cxnLst/>
              <a:rect l="l" t="t" r="r" b="b"/>
              <a:pathLst>
                <a:path w="72791" h="30799" extrusionOk="0">
                  <a:moveTo>
                    <a:pt x="51691" y="0"/>
                  </a:moveTo>
                  <a:lnTo>
                    <a:pt x="15116" y="52"/>
                  </a:lnTo>
                  <a:cubicBezTo>
                    <a:pt x="10473" y="104"/>
                    <a:pt x="6707" y="104"/>
                    <a:pt x="4024" y="155"/>
                  </a:cubicBezTo>
                  <a:lnTo>
                    <a:pt x="1032" y="155"/>
                  </a:lnTo>
                  <a:lnTo>
                    <a:pt x="258" y="207"/>
                  </a:lnTo>
                  <a:lnTo>
                    <a:pt x="0" y="207"/>
                  </a:lnTo>
                  <a:cubicBezTo>
                    <a:pt x="52" y="258"/>
                    <a:pt x="155" y="258"/>
                    <a:pt x="258" y="258"/>
                  </a:cubicBezTo>
                  <a:lnTo>
                    <a:pt x="1032" y="258"/>
                  </a:lnTo>
                  <a:cubicBezTo>
                    <a:pt x="1754" y="258"/>
                    <a:pt x="2734" y="310"/>
                    <a:pt x="4024" y="310"/>
                  </a:cubicBezTo>
                  <a:cubicBezTo>
                    <a:pt x="6707" y="310"/>
                    <a:pt x="10473" y="362"/>
                    <a:pt x="15116" y="362"/>
                  </a:cubicBezTo>
                  <a:cubicBezTo>
                    <a:pt x="24504" y="413"/>
                    <a:pt x="37401" y="413"/>
                    <a:pt x="51691" y="413"/>
                  </a:cubicBezTo>
                  <a:lnTo>
                    <a:pt x="72354" y="413"/>
                  </a:lnTo>
                  <a:cubicBezTo>
                    <a:pt x="71333" y="9300"/>
                    <a:pt x="70465" y="16860"/>
                    <a:pt x="69850" y="22286"/>
                  </a:cubicBezTo>
                  <a:cubicBezTo>
                    <a:pt x="69541" y="24917"/>
                    <a:pt x="69283" y="27084"/>
                    <a:pt x="69128" y="28580"/>
                  </a:cubicBezTo>
                  <a:cubicBezTo>
                    <a:pt x="69076" y="29251"/>
                    <a:pt x="69025" y="29818"/>
                    <a:pt x="68973" y="30231"/>
                  </a:cubicBezTo>
                  <a:cubicBezTo>
                    <a:pt x="68973" y="30386"/>
                    <a:pt x="68973" y="30540"/>
                    <a:pt x="68922" y="30644"/>
                  </a:cubicBezTo>
                  <a:cubicBezTo>
                    <a:pt x="68922" y="30695"/>
                    <a:pt x="68922" y="30747"/>
                    <a:pt x="68922" y="30798"/>
                  </a:cubicBezTo>
                  <a:cubicBezTo>
                    <a:pt x="68973" y="30747"/>
                    <a:pt x="68973" y="30695"/>
                    <a:pt x="68973" y="30644"/>
                  </a:cubicBezTo>
                  <a:cubicBezTo>
                    <a:pt x="68973" y="30540"/>
                    <a:pt x="69025" y="30386"/>
                    <a:pt x="69025" y="30231"/>
                  </a:cubicBezTo>
                  <a:cubicBezTo>
                    <a:pt x="69076" y="29818"/>
                    <a:pt x="69180" y="29302"/>
                    <a:pt x="69283" y="28580"/>
                  </a:cubicBezTo>
                  <a:cubicBezTo>
                    <a:pt x="69437" y="27084"/>
                    <a:pt x="69747" y="24969"/>
                    <a:pt x="70057" y="22286"/>
                  </a:cubicBezTo>
                  <a:cubicBezTo>
                    <a:pt x="70727" y="16870"/>
                    <a:pt x="71656" y="9235"/>
                    <a:pt x="72791" y="258"/>
                  </a:cubicBezTo>
                  <a:lnTo>
                    <a:pt x="727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08;p46">
              <a:extLst>
                <a:ext uri="{FF2B5EF4-FFF2-40B4-BE49-F238E27FC236}">
                  <a16:creationId xmlns:a16="http://schemas.microsoft.com/office/drawing/2014/main" id="{E27E9D29-49E9-49A3-BC8D-24C9E2895E4F}"/>
                </a:ext>
              </a:extLst>
            </p:cNvPr>
            <p:cNvSpPr/>
            <p:nvPr/>
          </p:nvSpPr>
          <p:spPr>
            <a:xfrm>
              <a:off x="1182225" y="4402550"/>
              <a:ext cx="290200" cy="246350"/>
            </a:xfrm>
            <a:custGeom>
              <a:avLst/>
              <a:gdLst/>
              <a:ahLst/>
              <a:cxnLst/>
              <a:rect l="l" t="t" r="r" b="b"/>
              <a:pathLst>
                <a:path w="11608" h="9854" extrusionOk="0">
                  <a:moveTo>
                    <a:pt x="0" y="0"/>
                  </a:moveTo>
                  <a:cubicBezTo>
                    <a:pt x="619" y="413"/>
                    <a:pt x="1290" y="774"/>
                    <a:pt x="1961" y="1135"/>
                  </a:cubicBezTo>
                  <a:cubicBezTo>
                    <a:pt x="3560" y="2012"/>
                    <a:pt x="5056" y="3044"/>
                    <a:pt x="6449" y="4179"/>
                  </a:cubicBezTo>
                  <a:cubicBezTo>
                    <a:pt x="7790" y="5365"/>
                    <a:pt x="9080" y="6655"/>
                    <a:pt x="10215" y="8048"/>
                  </a:cubicBezTo>
                  <a:cubicBezTo>
                    <a:pt x="10627" y="8667"/>
                    <a:pt x="11143" y="9286"/>
                    <a:pt x="11608" y="9854"/>
                  </a:cubicBezTo>
                  <a:cubicBezTo>
                    <a:pt x="11350" y="9131"/>
                    <a:pt x="10937" y="8461"/>
                    <a:pt x="10473" y="7893"/>
                  </a:cubicBezTo>
                  <a:cubicBezTo>
                    <a:pt x="8306" y="4901"/>
                    <a:pt x="5417" y="2477"/>
                    <a:pt x="2115" y="826"/>
                  </a:cubicBezTo>
                  <a:cubicBezTo>
                    <a:pt x="1445" y="465"/>
                    <a:pt x="723" y="20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09;p46">
              <a:extLst>
                <a:ext uri="{FF2B5EF4-FFF2-40B4-BE49-F238E27FC236}">
                  <a16:creationId xmlns:a16="http://schemas.microsoft.com/office/drawing/2014/main" id="{F6F74E88-88C2-4BDE-B525-9D57A561F751}"/>
                </a:ext>
              </a:extLst>
            </p:cNvPr>
            <p:cNvSpPr/>
            <p:nvPr/>
          </p:nvSpPr>
          <p:spPr>
            <a:xfrm>
              <a:off x="3871225" y="2989025"/>
              <a:ext cx="110950" cy="1797875"/>
            </a:xfrm>
            <a:custGeom>
              <a:avLst/>
              <a:gdLst/>
              <a:ahLst/>
              <a:cxnLst/>
              <a:rect l="l" t="t" r="r" b="b"/>
              <a:pathLst>
                <a:path w="4438" h="71915" extrusionOk="0">
                  <a:moveTo>
                    <a:pt x="53" y="1"/>
                  </a:moveTo>
                  <a:cubicBezTo>
                    <a:pt x="1" y="207"/>
                    <a:pt x="1" y="465"/>
                    <a:pt x="1" y="723"/>
                  </a:cubicBezTo>
                  <a:cubicBezTo>
                    <a:pt x="1" y="1239"/>
                    <a:pt x="53" y="1910"/>
                    <a:pt x="53" y="2787"/>
                  </a:cubicBezTo>
                  <a:cubicBezTo>
                    <a:pt x="104" y="4644"/>
                    <a:pt x="156" y="7275"/>
                    <a:pt x="259" y="10525"/>
                  </a:cubicBezTo>
                  <a:cubicBezTo>
                    <a:pt x="517" y="17077"/>
                    <a:pt x="930" y="26053"/>
                    <a:pt x="1497" y="36009"/>
                  </a:cubicBezTo>
                  <a:cubicBezTo>
                    <a:pt x="2116" y="45914"/>
                    <a:pt x="2787" y="54942"/>
                    <a:pt x="3354" y="61442"/>
                  </a:cubicBezTo>
                  <a:cubicBezTo>
                    <a:pt x="3612" y="64692"/>
                    <a:pt x="3870" y="67323"/>
                    <a:pt x="4076" y="69129"/>
                  </a:cubicBezTo>
                  <a:cubicBezTo>
                    <a:pt x="4180" y="70006"/>
                    <a:pt x="4231" y="70676"/>
                    <a:pt x="4334" y="71192"/>
                  </a:cubicBezTo>
                  <a:cubicBezTo>
                    <a:pt x="4334" y="71450"/>
                    <a:pt x="4386" y="71708"/>
                    <a:pt x="4437" y="71914"/>
                  </a:cubicBezTo>
                  <a:cubicBezTo>
                    <a:pt x="4437" y="71708"/>
                    <a:pt x="4437" y="71450"/>
                    <a:pt x="4386" y="71192"/>
                  </a:cubicBezTo>
                  <a:cubicBezTo>
                    <a:pt x="4386" y="70676"/>
                    <a:pt x="4334" y="70006"/>
                    <a:pt x="4231" y="69129"/>
                  </a:cubicBezTo>
                  <a:cubicBezTo>
                    <a:pt x="4128" y="67220"/>
                    <a:pt x="3922" y="64641"/>
                    <a:pt x="3664" y="61391"/>
                  </a:cubicBezTo>
                  <a:cubicBezTo>
                    <a:pt x="3148" y="54890"/>
                    <a:pt x="2529" y="45914"/>
                    <a:pt x="1961" y="35958"/>
                  </a:cubicBezTo>
                  <a:cubicBezTo>
                    <a:pt x="1342" y="26053"/>
                    <a:pt x="930" y="17025"/>
                    <a:pt x="568" y="10525"/>
                  </a:cubicBezTo>
                  <a:cubicBezTo>
                    <a:pt x="414" y="7275"/>
                    <a:pt x="310" y="4644"/>
                    <a:pt x="207" y="2787"/>
                  </a:cubicBezTo>
                  <a:cubicBezTo>
                    <a:pt x="156" y="1910"/>
                    <a:pt x="104" y="1239"/>
                    <a:pt x="104" y="723"/>
                  </a:cubicBezTo>
                  <a:cubicBezTo>
                    <a:pt x="104" y="465"/>
                    <a:pt x="53" y="207"/>
                    <a:pt x="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10;p46">
              <a:extLst>
                <a:ext uri="{FF2B5EF4-FFF2-40B4-BE49-F238E27FC236}">
                  <a16:creationId xmlns:a16="http://schemas.microsoft.com/office/drawing/2014/main" id="{72A6D412-C262-4DC5-A094-D1F598F17644}"/>
                </a:ext>
              </a:extLst>
            </p:cNvPr>
            <p:cNvSpPr/>
            <p:nvPr/>
          </p:nvSpPr>
          <p:spPr>
            <a:xfrm>
              <a:off x="2175275" y="3026450"/>
              <a:ext cx="287650" cy="568775"/>
            </a:xfrm>
            <a:custGeom>
              <a:avLst/>
              <a:gdLst/>
              <a:ahLst/>
              <a:cxnLst/>
              <a:rect l="l" t="t" r="r" b="b"/>
              <a:pathLst>
                <a:path w="11506" h="22751" extrusionOk="0">
                  <a:moveTo>
                    <a:pt x="2477" y="0"/>
                  </a:moveTo>
                  <a:lnTo>
                    <a:pt x="2477" y="0"/>
                  </a:lnTo>
                  <a:cubicBezTo>
                    <a:pt x="2374" y="361"/>
                    <a:pt x="2322" y="722"/>
                    <a:pt x="2271" y="1135"/>
                  </a:cubicBezTo>
                  <a:cubicBezTo>
                    <a:pt x="2116" y="1909"/>
                    <a:pt x="1961" y="2941"/>
                    <a:pt x="1755" y="4230"/>
                  </a:cubicBezTo>
                  <a:cubicBezTo>
                    <a:pt x="1342" y="6964"/>
                    <a:pt x="775" y="10730"/>
                    <a:pt x="104" y="15115"/>
                  </a:cubicBezTo>
                  <a:lnTo>
                    <a:pt x="1" y="15580"/>
                  </a:lnTo>
                  <a:lnTo>
                    <a:pt x="414" y="15322"/>
                  </a:lnTo>
                  <a:cubicBezTo>
                    <a:pt x="2116" y="14084"/>
                    <a:pt x="3973" y="12794"/>
                    <a:pt x="5934" y="11453"/>
                  </a:cubicBezTo>
                  <a:cubicBezTo>
                    <a:pt x="7705" y="10208"/>
                    <a:pt x="9388" y="9007"/>
                    <a:pt x="10982" y="7933"/>
                  </a:cubicBezTo>
                  <a:lnTo>
                    <a:pt x="10982" y="7933"/>
                  </a:lnTo>
                  <a:cubicBezTo>
                    <a:pt x="10438" y="12125"/>
                    <a:pt x="9945" y="15728"/>
                    <a:pt x="9596" y="18417"/>
                  </a:cubicBezTo>
                  <a:cubicBezTo>
                    <a:pt x="9442" y="19707"/>
                    <a:pt x="9287" y="20790"/>
                    <a:pt x="9184" y="21615"/>
                  </a:cubicBezTo>
                  <a:cubicBezTo>
                    <a:pt x="9132" y="21976"/>
                    <a:pt x="9080" y="22338"/>
                    <a:pt x="9132" y="22750"/>
                  </a:cubicBezTo>
                  <a:cubicBezTo>
                    <a:pt x="9235" y="22389"/>
                    <a:pt x="9287" y="21976"/>
                    <a:pt x="9338" y="21615"/>
                  </a:cubicBezTo>
                  <a:cubicBezTo>
                    <a:pt x="9442" y="20790"/>
                    <a:pt x="9648" y="19758"/>
                    <a:pt x="9854" y="18468"/>
                  </a:cubicBezTo>
                  <a:cubicBezTo>
                    <a:pt x="10267" y="15683"/>
                    <a:pt x="10783" y="11917"/>
                    <a:pt x="11453" y="7532"/>
                  </a:cubicBezTo>
                  <a:lnTo>
                    <a:pt x="11505" y="7068"/>
                  </a:lnTo>
                  <a:lnTo>
                    <a:pt x="11505" y="7068"/>
                  </a:lnTo>
                  <a:lnTo>
                    <a:pt x="11144" y="7325"/>
                  </a:lnTo>
                  <a:cubicBezTo>
                    <a:pt x="9442" y="8512"/>
                    <a:pt x="7584" y="9802"/>
                    <a:pt x="5676" y="11091"/>
                  </a:cubicBezTo>
                  <a:lnTo>
                    <a:pt x="582" y="14661"/>
                  </a:lnTo>
                  <a:lnTo>
                    <a:pt x="582" y="14661"/>
                  </a:lnTo>
                  <a:cubicBezTo>
                    <a:pt x="1124" y="10492"/>
                    <a:pt x="1616" y="6910"/>
                    <a:pt x="2013" y="4282"/>
                  </a:cubicBezTo>
                  <a:cubicBezTo>
                    <a:pt x="2168" y="2992"/>
                    <a:pt x="2322" y="1909"/>
                    <a:pt x="2426" y="1135"/>
                  </a:cubicBezTo>
                  <a:cubicBezTo>
                    <a:pt x="2477" y="774"/>
                    <a:pt x="2477" y="361"/>
                    <a:pt x="24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11;p46">
              <a:extLst>
                <a:ext uri="{FF2B5EF4-FFF2-40B4-BE49-F238E27FC236}">
                  <a16:creationId xmlns:a16="http://schemas.microsoft.com/office/drawing/2014/main" id="{6353FF87-2749-40A5-B400-69D4D296C2A8}"/>
                </a:ext>
              </a:extLst>
            </p:cNvPr>
            <p:cNvSpPr/>
            <p:nvPr/>
          </p:nvSpPr>
          <p:spPr>
            <a:xfrm>
              <a:off x="2649900" y="3382400"/>
              <a:ext cx="542975" cy="358550"/>
            </a:xfrm>
            <a:custGeom>
              <a:avLst/>
              <a:gdLst/>
              <a:ahLst/>
              <a:cxnLst/>
              <a:rect l="l" t="t" r="r" b="b"/>
              <a:pathLst>
                <a:path w="21719" h="14342" extrusionOk="0">
                  <a:moveTo>
                    <a:pt x="11195" y="0"/>
                  </a:moveTo>
                  <a:lnTo>
                    <a:pt x="11143" y="516"/>
                  </a:lnTo>
                  <a:cubicBezTo>
                    <a:pt x="10937" y="2580"/>
                    <a:pt x="10782" y="4798"/>
                    <a:pt x="10576" y="7119"/>
                  </a:cubicBezTo>
                  <a:cubicBezTo>
                    <a:pt x="10386" y="9257"/>
                    <a:pt x="10196" y="11350"/>
                    <a:pt x="10046" y="13320"/>
                  </a:cubicBezTo>
                  <a:lnTo>
                    <a:pt x="10046" y="13320"/>
                  </a:lnTo>
                  <a:cubicBezTo>
                    <a:pt x="7195" y="10220"/>
                    <a:pt x="4780" y="7561"/>
                    <a:pt x="2941" y="5572"/>
                  </a:cubicBezTo>
                  <a:cubicBezTo>
                    <a:pt x="2064" y="4592"/>
                    <a:pt x="1342" y="3818"/>
                    <a:pt x="774" y="3250"/>
                  </a:cubicBezTo>
                  <a:cubicBezTo>
                    <a:pt x="568" y="2941"/>
                    <a:pt x="258" y="2683"/>
                    <a:pt x="0" y="2425"/>
                  </a:cubicBezTo>
                  <a:lnTo>
                    <a:pt x="0" y="2425"/>
                  </a:lnTo>
                  <a:cubicBezTo>
                    <a:pt x="207" y="2786"/>
                    <a:pt x="413" y="3044"/>
                    <a:pt x="671" y="3353"/>
                  </a:cubicBezTo>
                  <a:cubicBezTo>
                    <a:pt x="1238" y="3973"/>
                    <a:pt x="1909" y="4746"/>
                    <a:pt x="2786" y="5727"/>
                  </a:cubicBezTo>
                  <a:cubicBezTo>
                    <a:pt x="4592" y="7842"/>
                    <a:pt x="7119" y="10679"/>
                    <a:pt x="10060" y="13981"/>
                  </a:cubicBezTo>
                  <a:lnTo>
                    <a:pt x="10369" y="14342"/>
                  </a:lnTo>
                  <a:lnTo>
                    <a:pt x="10421" y="13826"/>
                  </a:lnTo>
                  <a:cubicBezTo>
                    <a:pt x="10627" y="11762"/>
                    <a:pt x="10782" y="9492"/>
                    <a:pt x="10988" y="7119"/>
                  </a:cubicBezTo>
                  <a:cubicBezTo>
                    <a:pt x="11178" y="4986"/>
                    <a:pt x="11368" y="2939"/>
                    <a:pt x="11517" y="1020"/>
                  </a:cubicBezTo>
                  <a:lnTo>
                    <a:pt x="11517" y="1020"/>
                  </a:lnTo>
                  <a:lnTo>
                    <a:pt x="18675" y="8770"/>
                  </a:lnTo>
                  <a:cubicBezTo>
                    <a:pt x="19604" y="9750"/>
                    <a:pt x="20326" y="10524"/>
                    <a:pt x="20893" y="11092"/>
                  </a:cubicBezTo>
                  <a:cubicBezTo>
                    <a:pt x="21151" y="11401"/>
                    <a:pt x="21409" y="11659"/>
                    <a:pt x="21719" y="11917"/>
                  </a:cubicBezTo>
                  <a:cubicBezTo>
                    <a:pt x="21512" y="11608"/>
                    <a:pt x="21254" y="11298"/>
                    <a:pt x="20996" y="10988"/>
                  </a:cubicBezTo>
                  <a:cubicBezTo>
                    <a:pt x="20429" y="10421"/>
                    <a:pt x="19758" y="9596"/>
                    <a:pt x="18881" y="8615"/>
                  </a:cubicBezTo>
                  <a:cubicBezTo>
                    <a:pt x="17024" y="6500"/>
                    <a:pt x="14445" y="3663"/>
                    <a:pt x="11504" y="361"/>
                  </a:cubicBezTo>
                  <a:lnTo>
                    <a:pt x="11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12;p46">
              <a:extLst>
                <a:ext uri="{FF2B5EF4-FFF2-40B4-BE49-F238E27FC236}">
                  <a16:creationId xmlns:a16="http://schemas.microsoft.com/office/drawing/2014/main" id="{9B12D679-B53F-429A-8E67-F88440F210B5}"/>
                </a:ext>
              </a:extLst>
            </p:cNvPr>
            <p:cNvSpPr/>
            <p:nvPr/>
          </p:nvSpPr>
          <p:spPr>
            <a:xfrm>
              <a:off x="3368250" y="3651950"/>
              <a:ext cx="350825" cy="584250"/>
            </a:xfrm>
            <a:custGeom>
              <a:avLst/>
              <a:gdLst/>
              <a:ahLst/>
              <a:cxnLst/>
              <a:rect l="l" t="t" r="r" b="b"/>
              <a:pathLst>
                <a:path w="14033" h="23370" extrusionOk="0">
                  <a:moveTo>
                    <a:pt x="8874" y="0"/>
                  </a:moveTo>
                  <a:lnTo>
                    <a:pt x="8874" y="0"/>
                  </a:lnTo>
                  <a:cubicBezTo>
                    <a:pt x="8616" y="258"/>
                    <a:pt x="8358" y="568"/>
                    <a:pt x="8152" y="929"/>
                  </a:cubicBezTo>
                  <a:lnTo>
                    <a:pt x="6398" y="3560"/>
                  </a:lnTo>
                  <a:cubicBezTo>
                    <a:pt x="4850" y="5881"/>
                    <a:pt x="2735" y="9080"/>
                    <a:pt x="259" y="12794"/>
                  </a:cubicBezTo>
                  <a:lnTo>
                    <a:pt x="1" y="13155"/>
                  </a:lnTo>
                  <a:lnTo>
                    <a:pt x="465" y="13103"/>
                  </a:lnTo>
                  <a:lnTo>
                    <a:pt x="7017" y="11969"/>
                  </a:lnTo>
                  <a:lnTo>
                    <a:pt x="13160" y="10913"/>
                  </a:lnTo>
                  <a:lnTo>
                    <a:pt x="13160" y="10913"/>
                  </a:lnTo>
                  <a:lnTo>
                    <a:pt x="7429" y="19707"/>
                  </a:lnTo>
                  <a:lnTo>
                    <a:pt x="5727" y="22389"/>
                  </a:lnTo>
                  <a:cubicBezTo>
                    <a:pt x="5521" y="22699"/>
                    <a:pt x="5314" y="23060"/>
                    <a:pt x="5159" y="23369"/>
                  </a:cubicBezTo>
                  <a:cubicBezTo>
                    <a:pt x="5417" y="23112"/>
                    <a:pt x="5624" y="22802"/>
                    <a:pt x="5830" y="22492"/>
                  </a:cubicBezTo>
                  <a:cubicBezTo>
                    <a:pt x="6294" y="21822"/>
                    <a:pt x="6913" y="20945"/>
                    <a:pt x="7636" y="19861"/>
                  </a:cubicBezTo>
                  <a:lnTo>
                    <a:pt x="13775" y="10730"/>
                  </a:lnTo>
                  <a:lnTo>
                    <a:pt x="14033" y="10369"/>
                  </a:lnTo>
                  <a:lnTo>
                    <a:pt x="13568" y="10421"/>
                  </a:lnTo>
                  <a:lnTo>
                    <a:pt x="6913" y="11556"/>
                  </a:lnTo>
                  <a:lnTo>
                    <a:pt x="868" y="12611"/>
                  </a:lnTo>
                  <a:lnTo>
                    <a:pt x="868" y="12611"/>
                  </a:lnTo>
                  <a:cubicBezTo>
                    <a:pt x="3137" y="9059"/>
                    <a:pt x="5111" y="5955"/>
                    <a:pt x="6604" y="3714"/>
                  </a:cubicBezTo>
                  <a:lnTo>
                    <a:pt x="8306" y="980"/>
                  </a:lnTo>
                  <a:cubicBezTo>
                    <a:pt x="8513" y="671"/>
                    <a:pt x="8719" y="361"/>
                    <a:pt x="8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13;p46">
              <a:extLst>
                <a:ext uri="{FF2B5EF4-FFF2-40B4-BE49-F238E27FC236}">
                  <a16:creationId xmlns:a16="http://schemas.microsoft.com/office/drawing/2014/main" id="{38001395-D9F5-4DF5-A86E-52B226B6A5B2}"/>
                </a:ext>
              </a:extLst>
            </p:cNvPr>
            <p:cNvSpPr/>
            <p:nvPr/>
          </p:nvSpPr>
          <p:spPr>
            <a:xfrm>
              <a:off x="2839475" y="4058200"/>
              <a:ext cx="350825" cy="585550"/>
            </a:xfrm>
            <a:custGeom>
              <a:avLst/>
              <a:gdLst/>
              <a:ahLst/>
              <a:cxnLst/>
              <a:rect l="l" t="t" r="r" b="b"/>
              <a:pathLst>
                <a:path w="14033" h="23422" extrusionOk="0">
                  <a:moveTo>
                    <a:pt x="8874" y="0"/>
                  </a:moveTo>
                  <a:cubicBezTo>
                    <a:pt x="8616" y="310"/>
                    <a:pt x="8409" y="619"/>
                    <a:pt x="8203" y="929"/>
                  </a:cubicBezTo>
                  <a:lnTo>
                    <a:pt x="6398" y="3560"/>
                  </a:lnTo>
                  <a:cubicBezTo>
                    <a:pt x="4850" y="5881"/>
                    <a:pt x="2735" y="9080"/>
                    <a:pt x="259" y="12794"/>
                  </a:cubicBezTo>
                  <a:lnTo>
                    <a:pt x="1" y="13155"/>
                  </a:lnTo>
                  <a:lnTo>
                    <a:pt x="465" y="13104"/>
                  </a:lnTo>
                  <a:lnTo>
                    <a:pt x="7017" y="11969"/>
                  </a:lnTo>
                  <a:lnTo>
                    <a:pt x="13210" y="10913"/>
                  </a:lnTo>
                  <a:lnTo>
                    <a:pt x="13210" y="10913"/>
                  </a:lnTo>
                  <a:lnTo>
                    <a:pt x="7429" y="19707"/>
                  </a:lnTo>
                  <a:cubicBezTo>
                    <a:pt x="6759" y="20842"/>
                    <a:pt x="6191" y="21719"/>
                    <a:pt x="5727" y="22389"/>
                  </a:cubicBezTo>
                  <a:cubicBezTo>
                    <a:pt x="5521" y="22699"/>
                    <a:pt x="5314" y="23060"/>
                    <a:pt x="5159" y="23421"/>
                  </a:cubicBezTo>
                  <a:cubicBezTo>
                    <a:pt x="5417" y="23112"/>
                    <a:pt x="5675" y="22802"/>
                    <a:pt x="5882" y="22493"/>
                  </a:cubicBezTo>
                  <a:cubicBezTo>
                    <a:pt x="6294" y="21822"/>
                    <a:pt x="6913" y="20945"/>
                    <a:pt x="7636" y="19862"/>
                  </a:cubicBezTo>
                  <a:lnTo>
                    <a:pt x="13775" y="10731"/>
                  </a:lnTo>
                  <a:lnTo>
                    <a:pt x="14033" y="10369"/>
                  </a:lnTo>
                  <a:lnTo>
                    <a:pt x="13568" y="10421"/>
                  </a:lnTo>
                  <a:lnTo>
                    <a:pt x="6965" y="11556"/>
                  </a:lnTo>
                  <a:lnTo>
                    <a:pt x="874" y="12611"/>
                  </a:lnTo>
                  <a:lnTo>
                    <a:pt x="874" y="12611"/>
                  </a:lnTo>
                  <a:cubicBezTo>
                    <a:pt x="3189" y="9063"/>
                    <a:pt x="5160" y="6004"/>
                    <a:pt x="6604" y="3715"/>
                  </a:cubicBezTo>
                  <a:lnTo>
                    <a:pt x="8306" y="981"/>
                  </a:lnTo>
                  <a:cubicBezTo>
                    <a:pt x="8513" y="671"/>
                    <a:pt x="8719" y="361"/>
                    <a:pt x="8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4;p46">
              <a:extLst>
                <a:ext uri="{FF2B5EF4-FFF2-40B4-BE49-F238E27FC236}">
                  <a16:creationId xmlns:a16="http://schemas.microsoft.com/office/drawing/2014/main" id="{500E07FC-64E1-472D-B25A-3ABDE676311B}"/>
                </a:ext>
              </a:extLst>
            </p:cNvPr>
            <p:cNvSpPr/>
            <p:nvPr/>
          </p:nvSpPr>
          <p:spPr>
            <a:xfrm>
              <a:off x="3980850" y="3646775"/>
              <a:ext cx="352125" cy="584275"/>
            </a:xfrm>
            <a:custGeom>
              <a:avLst/>
              <a:gdLst/>
              <a:ahLst/>
              <a:cxnLst/>
              <a:rect l="l" t="t" r="r" b="b"/>
              <a:pathLst>
                <a:path w="14085" h="23371" extrusionOk="0">
                  <a:moveTo>
                    <a:pt x="8874" y="1"/>
                  </a:moveTo>
                  <a:cubicBezTo>
                    <a:pt x="8616" y="259"/>
                    <a:pt x="8410" y="568"/>
                    <a:pt x="8203" y="878"/>
                  </a:cubicBezTo>
                  <a:cubicBezTo>
                    <a:pt x="7739" y="1548"/>
                    <a:pt x="7120" y="2477"/>
                    <a:pt x="6398" y="3560"/>
                  </a:cubicBezTo>
                  <a:lnTo>
                    <a:pt x="259" y="12743"/>
                  </a:lnTo>
                  <a:lnTo>
                    <a:pt x="1" y="13156"/>
                  </a:lnTo>
                  <a:lnTo>
                    <a:pt x="1" y="13156"/>
                  </a:lnTo>
                  <a:lnTo>
                    <a:pt x="517" y="13053"/>
                  </a:lnTo>
                  <a:cubicBezTo>
                    <a:pt x="2529" y="12743"/>
                    <a:pt x="4747" y="12330"/>
                    <a:pt x="7017" y="11969"/>
                  </a:cubicBezTo>
                  <a:cubicBezTo>
                    <a:pt x="9153" y="11589"/>
                    <a:pt x="11245" y="11253"/>
                    <a:pt x="13173" y="10921"/>
                  </a:cubicBezTo>
                  <a:lnTo>
                    <a:pt x="13173" y="10921"/>
                  </a:lnTo>
                  <a:lnTo>
                    <a:pt x="7430" y="19707"/>
                  </a:lnTo>
                  <a:cubicBezTo>
                    <a:pt x="6759" y="20791"/>
                    <a:pt x="6191" y="21719"/>
                    <a:pt x="5727" y="22390"/>
                  </a:cubicBezTo>
                  <a:cubicBezTo>
                    <a:pt x="5521" y="22699"/>
                    <a:pt x="5366" y="23009"/>
                    <a:pt x="5160" y="23370"/>
                  </a:cubicBezTo>
                  <a:cubicBezTo>
                    <a:pt x="5418" y="23061"/>
                    <a:pt x="5676" y="22803"/>
                    <a:pt x="5882" y="22442"/>
                  </a:cubicBezTo>
                  <a:lnTo>
                    <a:pt x="7687" y="19862"/>
                  </a:lnTo>
                  <a:cubicBezTo>
                    <a:pt x="9235" y="17541"/>
                    <a:pt x="11350" y="14394"/>
                    <a:pt x="13775" y="10731"/>
                  </a:cubicBezTo>
                  <a:lnTo>
                    <a:pt x="14084" y="10318"/>
                  </a:lnTo>
                  <a:lnTo>
                    <a:pt x="13568" y="10422"/>
                  </a:lnTo>
                  <a:lnTo>
                    <a:pt x="6965" y="11505"/>
                  </a:lnTo>
                  <a:cubicBezTo>
                    <a:pt x="4816" y="11887"/>
                    <a:pt x="2799" y="12225"/>
                    <a:pt x="874" y="12559"/>
                  </a:cubicBezTo>
                  <a:lnTo>
                    <a:pt x="874" y="12559"/>
                  </a:lnTo>
                  <a:cubicBezTo>
                    <a:pt x="3189" y="9011"/>
                    <a:pt x="5161" y="5953"/>
                    <a:pt x="6604" y="3664"/>
                  </a:cubicBezTo>
                  <a:lnTo>
                    <a:pt x="8307" y="981"/>
                  </a:lnTo>
                  <a:cubicBezTo>
                    <a:pt x="8513" y="671"/>
                    <a:pt x="8719" y="310"/>
                    <a:pt x="88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15;p46">
              <a:extLst>
                <a:ext uri="{FF2B5EF4-FFF2-40B4-BE49-F238E27FC236}">
                  <a16:creationId xmlns:a16="http://schemas.microsoft.com/office/drawing/2014/main" id="{941478A3-42EA-4CD1-836C-78A5B7245690}"/>
                </a:ext>
              </a:extLst>
            </p:cNvPr>
            <p:cNvSpPr/>
            <p:nvPr/>
          </p:nvSpPr>
          <p:spPr>
            <a:xfrm>
              <a:off x="1307325" y="3310175"/>
              <a:ext cx="352100" cy="585550"/>
            </a:xfrm>
            <a:custGeom>
              <a:avLst/>
              <a:gdLst/>
              <a:ahLst/>
              <a:cxnLst/>
              <a:rect l="l" t="t" r="r" b="b"/>
              <a:pathLst>
                <a:path w="14084" h="23422" extrusionOk="0">
                  <a:moveTo>
                    <a:pt x="8873" y="0"/>
                  </a:moveTo>
                  <a:cubicBezTo>
                    <a:pt x="8615" y="310"/>
                    <a:pt x="8409" y="619"/>
                    <a:pt x="8203" y="929"/>
                  </a:cubicBezTo>
                  <a:lnTo>
                    <a:pt x="6397" y="3560"/>
                  </a:lnTo>
                  <a:cubicBezTo>
                    <a:pt x="4850" y="5881"/>
                    <a:pt x="2734" y="9080"/>
                    <a:pt x="310" y="12794"/>
                  </a:cubicBezTo>
                  <a:lnTo>
                    <a:pt x="0" y="13155"/>
                  </a:lnTo>
                  <a:lnTo>
                    <a:pt x="516" y="13104"/>
                  </a:lnTo>
                  <a:lnTo>
                    <a:pt x="7016" y="11969"/>
                  </a:lnTo>
                  <a:lnTo>
                    <a:pt x="13212" y="10912"/>
                  </a:lnTo>
                  <a:lnTo>
                    <a:pt x="13212" y="10912"/>
                  </a:lnTo>
                  <a:lnTo>
                    <a:pt x="7481" y="19707"/>
                  </a:lnTo>
                  <a:cubicBezTo>
                    <a:pt x="6758" y="20842"/>
                    <a:pt x="6191" y="21719"/>
                    <a:pt x="5778" y="22389"/>
                  </a:cubicBezTo>
                  <a:cubicBezTo>
                    <a:pt x="5520" y="22699"/>
                    <a:pt x="5365" y="23060"/>
                    <a:pt x="5159" y="23421"/>
                  </a:cubicBezTo>
                  <a:cubicBezTo>
                    <a:pt x="5417" y="23112"/>
                    <a:pt x="5675" y="22802"/>
                    <a:pt x="5881" y="22493"/>
                  </a:cubicBezTo>
                  <a:cubicBezTo>
                    <a:pt x="6346" y="21822"/>
                    <a:pt x="6913" y="20945"/>
                    <a:pt x="7687" y="19862"/>
                  </a:cubicBezTo>
                  <a:cubicBezTo>
                    <a:pt x="9235" y="17592"/>
                    <a:pt x="11350" y="14393"/>
                    <a:pt x="13774" y="10782"/>
                  </a:cubicBezTo>
                  <a:lnTo>
                    <a:pt x="14084" y="10370"/>
                  </a:lnTo>
                  <a:lnTo>
                    <a:pt x="13568" y="10421"/>
                  </a:lnTo>
                  <a:lnTo>
                    <a:pt x="6965" y="11556"/>
                  </a:lnTo>
                  <a:lnTo>
                    <a:pt x="873" y="12611"/>
                  </a:lnTo>
                  <a:lnTo>
                    <a:pt x="873" y="12611"/>
                  </a:lnTo>
                  <a:cubicBezTo>
                    <a:pt x="3188" y="9063"/>
                    <a:pt x="5160" y="6004"/>
                    <a:pt x="6604" y="3715"/>
                  </a:cubicBezTo>
                  <a:cubicBezTo>
                    <a:pt x="7326" y="2580"/>
                    <a:pt x="7893" y="1703"/>
                    <a:pt x="8306" y="1032"/>
                  </a:cubicBezTo>
                  <a:cubicBezTo>
                    <a:pt x="8512" y="671"/>
                    <a:pt x="8719" y="361"/>
                    <a:pt x="8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6;p46">
              <a:extLst>
                <a:ext uri="{FF2B5EF4-FFF2-40B4-BE49-F238E27FC236}">
                  <a16:creationId xmlns:a16="http://schemas.microsoft.com/office/drawing/2014/main" id="{D6C1E00B-8351-40C6-8476-5C8CDEE9F749}"/>
                </a:ext>
              </a:extLst>
            </p:cNvPr>
            <p:cNvSpPr/>
            <p:nvPr/>
          </p:nvSpPr>
          <p:spPr>
            <a:xfrm>
              <a:off x="699875" y="4835875"/>
              <a:ext cx="527500" cy="356000"/>
            </a:xfrm>
            <a:custGeom>
              <a:avLst/>
              <a:gdLst/>
              <a:ahLst/>
              <a:cxnLst/>
              <a:rect l="l" t="t" r="r" b="b"/>
              <a:pathLst>
                <a:path w="21100" h="14240" extrusionOk="0">
                  <a:moveTo>
                    <a:pt x="11453" y="1"/>
                  </a:moveTo>
                  <a:lnTo>
                    <a:pt x="11401" y="465"/>
                  </a:lnTo>
                  <a:cubicBezTo>
                    <a:pt x="11092" y="2580"/>
                    <a:pt x="10731" y="4799"/>
                    <a:pt x="10421" y="7120"/>
                  </a:cubicBezTo>
                  <a:cubicBezTo>
                    <a:pt x="10087" y="9268"/>
                    <a:pt x="9797" y="11328"/>
                    <a:pt x="9510" y="13258"/>
                  </a:cubicBezTo>
                  <a:lnTo>
                    <a:pt x="9510" y="13258"/>
                  </a:lnTo>
                  <a:cubicBezTo>
                    <a:pt x="6847" y="9955"/>
                    <a:pt x="4530" y="7096"/>
                    <a:pt x="2838" y="5005"/>
                  </a:cubicBezTo>
                  <a:cubicBezTo>
                    <a:pt x="2012" y="4025"/>
                    <a:pt x="1290" y="3199"/>
                    <a:pt x="774" y="2580"/>
                  </a:cubicBezTo>
                  <a:cubicBezTo>
                    <a:pt x="568" y="2271"/>
                    <a:pt x="310" y="1961"/>
                    <a:pt x="0" y="1703"/>
                  </a:cubicBezTo>
                  <a:lnTo>
                    <a:pt x="0" y="1703"/>
                  </a:lnTo>
                  <a:cubicBezTo>
                    <a:pt x="207" y="2064"/>
                    <a:pt x="413" y="2374"/>
                    <a:pt x="671" y="2683"/>
                  </a:cubicBezTo>
                  <a:lnTo>
                    <a:pt x="2631" y="5211"/>
                  </a:lnTo>
                  <a:cubicBezTo>
                    <a:pt x="4385" y="7378"/>
                    <a:pt x="6758" y="10370"/>
                    <a:pt x="9493" y="13878"/>
                  </a:cubicBezTo>
                  <a:lnTo>
                    <a:pt x="9802" y="14239"/>
                  </a:lnTo>
                  <a:lnTo>
                    <a:pt x="9854" y="13775"/>
                  </a:lnTo>
                  <a:lnTo>
                    <a:pt x="10834" y="7223"/>
                  </a:lnTo>
                  <a:lnTo>
                    <a:pt x="11745" y="1036"/>
                  </a:lnTo>
                  <a:lnTo>
                    <a:pt x="18314" y="9235"/>
                  </a:lnTo>
                  <a:cubicBezTo>
                    <a:pt x="19140" y="10215"/>
                    <a:pt x="19810" y="11041"/>
                    <a:pt x="20326" y="11660"/>
                  </a:cubicBezTo>
                  <a:cubicBezTo>
                    <a:pt x="20584" y="11969"/>
                    <a:pt x="20842" y="12227"/>
                    <a:pt x="21100" y="12537"/>
                  </a:cubicBezTo>
                  <a:cubicBezTo>
                    <a:pt x="20894" y="12176"/>
                    <a:pt x="20687" y="11866"/>
                    <a:pt x="20429" y="11557"/>
                  </a:cubicBezTo>
                  <a:lnTo>
                    <a:pt x="18520" y="9029"/>
                  </a:lnTo>
                  <a:lnTo>
                    <a:pt x="11762" y="414"/>
                  </a:lnTo>
                  <a:lnTo>
                    <a:pt x="114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17;p46">
              <a:extLst>
                <a:ext uri="{FF2B5EF4-FFF2-40B4-BE49-F238E27FC236}">
                  <a16:creationId xmlns:a16="http://schemas.microsoft.com/office/drawing/2014/main" id="{C1E76089-7662-422E-933B-D03977E394F5}"/>
                </a:ext>
              </a:extLst>
            </p:cNvPr>
            <p:cNvSpPr/>
            <p:nvPr/>
          </p:nvSpPr>
          <p:spPr>
            <a:xfrm>
              <a:off x="2072100" y="3862475"/>
              <a:ext cx="522350" cy="279575"/>
            </a:xfrm>
            <a:custGeom>
              <a:avLst/>
              <a:gdLst/>
              <a:ahLst/>
              <a:cxnLst/>
              <a:rect l="l" t="t" r="r" b="b"/>
              <a:pathLst>
                <a:path w="20894" h="11183" extrusionOk="0">
                  <a:moveTo>
                    <a:pt x="20327" y="1"/>
                  </a:moveTo>
                  <a:cubicBezTo>
                    <a:pt x="20133" y="1"/>
                    <a:pt x="19940" y="14"/>
                    <a:pt x="19759" y="40"/>
                  </a:cubicBezTo>
                  <a:lnTo>
                    <a:pt x="16561" y="194"/>
                  </a:lnTo>
                  <a:cubicBezTo>
                    <a:pt x="13775" y="349"/>
                    <a:pt x="9957" y="607"/>
                    <a:pt x="5521" y="865"/>
                  </a:cubicBezTo>
                  <a:lnTo>
                    <a:pt x="5057" y="865"/>
                  </a:lnTo>
                  <a:lnTo>
                    <a:pt x="5366" y="1226"/>
                  </a:lnTo>
                  <a:lnTo>
                    <a:pt x="10215" y="5766"/>
                  </a:lnTo>
                  <a:lnTo>
                    <a:pt x="14765" y="10028"/>
                  </a:lnTo>
                  <a:lnTo>
                    <a:pt x="14765" y="10028"/>
                  </a:lnTo>
                  <a:cubicBezTo>
                    <a:pt x="10574" y="10323"/>
                    <a:pt x="6972" y="10571"/>
                    <a:pt x="4283" y="10770"/>
                  </a:cubicBezTo>
                  <a:cubicBezTo>
                    <a:pt x="2993" y="10873"/>
                    <a:pt x="1910" y="10976"/>
                    <a:pt x="1136" y="11028"/>
                  </a:cubicBezTo>
                  <a:cubicBezTo>
                    <a:pt x="723" y="11028"/>
                    <a:pt x="362" y="11079"/>
                    <a:pt x="1" y="11183"/>
                  </a:cubicBezTo>
                  <a:lnTo>
                    <a:pt x="1136" y="11183"/>
                  </a:lnTo>
                  <a:cubicBezTo>
                    <a:pt x="1910" y="11131"/>
                    <a:pt x="2993" y="11079"/>
                    <a:pt x="4283" y="11028"/>
                  </a:cubicBezTo>
                  <a:cubicBezTo>
                    <a:pt x="7068" y="10873"/>
                    <a:pt x="10886" y="10667"/>
                    <a:pt x="15271" y="10409"/>
                  </a:cubicBezTo>
                  <a:lnTo>
                    <a:pt x="15735" y="10409"/>
                  </a:lnTo>
                  <a:lnTo>
                    <a:pt x="15374" y="10048"/>
                  </a:lnTo>
                  <a:cubicBezTo>
                    <a:pt x="13878" y="8655"/>
                    <a:pt x="12227" y="7056"/>
                    <a:pt x="10525" y="5456"/>
                  </a:cubicBezTo>
                  <a:lnTo>
                    <a:pt x="6021" y="1240"/>
                  </a:lnTo>
                  <a:lnTo>
                    <a:pt x="6021" y="1240"/>
                  </a:lnTo>
                  <a:lnTo>
                    <a:pt x="16561" y="452"/>
                  </a:lnTo>
                  <a:lnTo>
                    <a:pt x="19759" y="194"/>
                  </a:lnTo>
                  <a:cubicBezTo>
                    <a:pt x="20120" y="143"/>
                    <a:pt x="20533" y="91"/>
                    <a:pt x="20894" y="40"/>
                  </a:cubicBezTo>
                  <a:cubicBezTo>
                    <a:pt x="20713" y="14"/>
                    <a:pt x="20520" y="1"/>
                    <a:pt x="20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18;p46">
              <a:extLst>
                <a:ext uri="{FF2B5EF4-FFF2-40B4-BE49-F238E27FC236}">
                  <a16:creationId xmlns:a16="http://schemas.microsoft.com/office/drawing/2014/main" id="{E37BCAEA-103B-40BF-BE75-03AF7D3115BF}"/>
                </a:ext>
              </a:extLst>
            </p:cNvPr>
            <p:cNvSpPr/>
            <p:nvPr/>
          </p:nvSpPr>
          <p:spPr>
            <a:xfrm>
              <a:off x="2128850" y="4872000"/>
              <a:ext cx="532675" cy="357275"/>
            </a:xfrm>
            <a:custGeom>
              <a:avLst/>
              <a:gdLst/>
              <a:ahLst/>
              <a:cxnLst/>
              <a:rect l="l" t="t" r="r" b="b"/>
              <a:pathLst>
                <a:path w="21307" h="14291" extrusionOk="0">
                  <a:moveTo>
                    <a:pt x="1" y="1961"/>
                  </a:moveTo>
                  <a:cubicBezTo>
                    <a:pt x="32" y="1987"/>
                    <a:pt x="63" y="2013"/>
                    <a:pt x="94" y="2040"/>
                  </a:cubicBezTo>
                  <a:lnTo>
                    <a:pt x="94" y="2040"/>
                  </a:lnTo>
                  <a:cubicBezTo>
                    <a:pt x="79" y="2013"/>
                    <a:pt x="66" y="1987"/>
                    <a:pt x="52" y="1961"/>
                  </a:cubicBezTo>
                  <a:close/>
                  <a:moveTo>
                    <a:pt x="11453" y="0"/>
                  </a:moveTo>
                  <a:lnTo>
                    <a:pt x="11350" y="516"/>
                  </a:lnTo>
                  <a:cubicBezTo>
                    <a:pt x="11092" y="2580"/>
                    <a:pt x="10834" y="4798"/>
                    <a:pt x="10525" y="7171"/>
                  </a:cubicBezTo>
                  <a:cubicBezTo>
                    <a:pt x="10238" y="9318"/>
                    <a:pt x="9996" y="11376"/>
                    <a:pt x="9758" y="13264"/>
                  </a:cubicBezTo>
                  <a:lnTo>
                    <a:pt x="9758" y="13264"/>
                  </a:lnTo>
                  <a:lnTo>
                    <a:pt x="2890" y="5211"/>
                  </a:lnTo>
                  <a:cubicBezTo>
                    <a:pt x="2064" y="4179"/>
                    <a:pt x="1342" y="3405"/>
                    <a:pt x="826" y="2786"/>
                  </a:cubicBezTo>
                  <a:cubicBezTo>
                    <a:pt x="595" y="2508"/>
                    <a:pt x="363" y="2272"/>
                    <a:pt x="94" y="2040"/>
                  </a:cubicBezTo>
                  <a:lnTo>
                    <a:pt x="94" y="2040"/>
                  </a:lnTo>
                  <a:cubicBezTo>
                    <a:pt x="251" y="2323"/>
                    <a:pt x="487" y="2606"/>
                    <a:pt x="723" y="2889"/>
                  </a:cubicBezTo>
                  <a:cubicBezTo>
                    <a:pt x="1239" y="3508"/>
                    <a:pt x="1910" y="4334"/>
                    <a:pt x="2735" y="5365"/>
                  </a:cubicBezTo>
                  <a:cubicBezTo>
                    <a:pt x="4489" y="7532"/>
                    <a:pt x="6914" y="10473"/>
                    <a:pt x="9751" y="13877"/>
                  </a:cubicBezTo>
                  <a:lnTo>
                    <a:pt x="10009" y="14290"/>
                  </a:lnTo>
                  <a:lnTo>
                    <a:pt x="10112" y="13774"/>
                  </a:lnTo>
                  <a:cubicBezTo>
                    <a:pt x="10370" y="11762"/>
                    <a:pt x="10628" y="9544"/>
                    <a:pt x="10937" y="7223"/>
                  </a:cubicBezTo>
                  <a:cubicBezTo>
                    <a:pt x="11222" y="5041"/>
                    <a:pt x="11463" y="2991"/>
                    <a:pt x="11740" y="1071"/>
                  </a:cubicBezTo>
                  <a:lnTo>
                    <a:pt x="11740" y="1071"/>
                  </a:lnTo>
                  <a:cubicBezTo>
                    <a:pt x="14436" y="4258"/>
                    <a:pt x="16785" y="7049"/>
                    <a:pt x="18469" y="9080"/>
                  </a:cubicBezTo>
                  <a:lnTo>
                    <a:pt x="20533" y="11504"/>
                  </a:lnTo>
                  <a:cubicBezTo>
                    <a:pt x="20791" y="11762"/>
                    <a:pt x="21049" y="12072"/>
                    <a:pt x="21307" y="12330"/>
                  </a:cubicBezTo>
                  <a:cubicBezTo>
                    <a:pt x="21100" y="11969"/>
                    <a:pt x="20894" y="11711"/>
                    <a:pt x="20636" y="11401"/>
                  </a:cubicBezTo>
                  <a:lnTo>
                    <a:pt x="18676" y="8925"/>
                  </a:lnTo>
                  <a:cubicBezTo>
                    <a:pt x="16922" y="6758"/>
                    <a:pt x="14497" y="3818"/>
                    <a:pt x="11763" y="361"/>
                  </a:cubicBezTo>
                  <a:lnTo>
                    <a:pt x="114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19;p46">
              <a:extLst>
                <a:ext uri="{FF2B5EF4-FFF2-40B4-BE49-F238E27FC236}">
                  <a16:creationId xmlns:a16="http://schemas.microsoft.com/office/drawing/2014/main" id="{22823CF1-7260-4261-AF4D-19019F50564F}"/>
                </a:ext>
              </a:extLst>
            </p:cNvPr>
            <p:cNvSpPr/>
            <p:nvPr/>
          </p:nvSpPr>
          <p:spPr>
            <a:xfrm>
              <a:off x="775975" y="4144600"/>
              <a:ext cx="522350" cy="279575"/>
            </a:xfrm>
            <a:custGeom>
              <a:avLst/>
              <a:gdLst/>
              <a:ahLst/>
              <a:cxnLst/>
              <a:rect l="l" t="t" r="r" b="b"/>
              <a:pathLst>
                <a:path w="20894" h="11183" extrusionOk="0">
                  <a:moveTo>
                    <a:pt x="20893" y="1"/>
                  </a:moveTo>
                  <a:cubicBezTo>
                    <a:pt x="20532" y="1"/>
                    <a:pt x="20171" y="1"/>
                    <a:pt x="19758" y="52"/>
                  </a:cubicBezTo>
                  <a:lnTo>
                    <a:pt x="16560" y="207"/>
                  </a:lnTo>
                  <a:lnTo>
                    <a:pt x="5520" y="826"/>
                  </a:lnTo>
                  <a:lnTo>
                    <a:pt x="5056" y="878"/>
                  </a:lnTo>
                  <a:lnTo>
                    <a:pt x="5417" y="1187"/>
                  </a:lnTo>
                  <a:cubicBezTo>
                    <a:pt x="6913" y="2632"/>
                    <a:pt x="8564" y="4179"/>
                    <a:pt x="10215" y="5779"/>
                  </a:cubicBezTo>
                  <a:lnTo>
                    <a:pt x="14768" y="10044"/>
                  </a:lnTo>
                  <a:lnTo>
                    <a:pt x="14768" y="10044"/>
                  </a:lnTo>
                  <a:lnTo>
                    <a:pt x="4282" y="10783"/>
                  </a:lnTo>
                  <a:cubicBezTo>
                    <a:pt x="2992" y="10886"/>
                    <a:pt x="1960" y="10937"/>
                    <a:pt x="1135" y="11041"/>
                  </a:cubicBezTo>
                  <a:cubicBezTo>
                    <a:pt x="774" y="11041"/>
                    <a:pt x="361" y="11092"/>
                    <a:pt x="0" y="11144"/>
                  </a:cubicBezTo>
                  <a:cubicBezTo>
                    <a:pt x="206" y="11169"/>
                    <a:pt x="400" y="11182"/>
                    <a:pt x="587" y="11182"/>
                  </a:cubicBezTo>
                  <a:cubicBezTo>
                    <a:pt x="774" y="11182"/>
                    <a:pt x="955" y="11169"/>
                    <a:pt x="1135" y="11144"/>
                  </a:cubicBezTo>
                  <a:lnTo>
                    <a:pt x="4334" y="11041"/>
                  </a:lnTo>
                  <a:lnTo>
                    <a:pt x="15270" y="10421"/>
                  </a:lnTo>
                  <a:lnTo>
                    <a:pt x="15786" y="10370"/>
                  </a:lnTo>
                  <a:lnTo>
                    <a:pt x="15425" y="10060"/>
                  </a:lnTo>
                  <a:cubicBezTo>
                    <a:pt x="13877" y="8616"/>
                    <a:pt x="12226" y="7068"/>
                    <a:pt x="10524" y="5417"/>
                  </a:cubicBezTo>
                  <a:lnTo>
                    <a:pt x="6028" y="1256"/>
                  </a:lnTo>
                  <a:lnTo>
                    <a:pt x="6028" y="1256"/>
                  </a:lnTo>
                  <a:lnTo>
                    <a:pt x="16611" y="465"/>
                  </a:lnTo>
                  <a:lnTo>
                    <a:pt x="19758" y="155"/>
                  </a:lnTo>
                  <a:cubicBezTo>
                    <a:pt x="20171" y="155"/>
                    <a:pt x="20532" y="104"/>
                    <a:pt x="208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20;p46">
              <a:extLst>
                <a:ext uri="{FF2B5EF4-FFF2-40B4-BE49-F238E27FC236}">
                  <a16:creationId xmlns:a16="http://schemas.microsoft.com/office/drawing/2014/main" id="{A305022B-5744-48A6-98C2-29EF59013543}"/>
                </a:ext>
              </a:extLst>
            </p:cNvPr>
            <p:cNvSpPr/>
            <p:nvPr/>
          </p:nvSpPr>
          <p:spPr>
            <a:xfrm>
              <a:off x="1490450" y="4896500"/>
              <a:ext cx="522350" cy="279575"/>
            </a:xfrm>
            <a:custGeom>
              <a:avLst/>
              <a:gdLst/>
              <a:ahLst/>
              <a:cxnLst/>
              <a:rect l="l" t="t" r="r" b="b"/>
              <a:pathLst>
                <a:path w="20894" h="11183" extrusionOk="0">
                  <a:moveTo>
                    <a:pt x="19759" y="0"/>
                  </a:moveTo>
                  <a:lnTo>
                    <a:pt x="16560" y="155"/>
                  </a:lnTo>
                  <a:cubicBezTo>
                    <a:pt x="13775" y="362"/>
                    <a:pt x="9957" y="568"/>
                    <a:pt x="5521" y="826"/>
                  </a:cubicBezTo>
                  <a:lnTo>
                    <a:pt x="5056" y="877"/>
                  </a:lnTo>
                  <a:lnTo>
                    <a:pt x="5366" y="1187"/>
                  </a:lnTo>
                  <a:lnTo>
                    <a:pt x="10215" y="5727"/>
                  </a:lnTo>
                  <a:lnTo>
                    <a:pt x="14763" y="10035"/>
                  </a:lnTo>
                  <a:lnTo>
                    <a:pt x="14763" y="10035"/>
                  </a:lnTo>
                  <a:cubicBezTo>
                    <a:pt x="10573" y="10284"/>
                    <a:pt x="6971" y="10532"/>
                    <a:pt x="4283" y="10731"/>
                  </a:cubicBezTo>
                  <a:cubicBezTo>
                    <a:pt x="2993" y="10834"/>
                    <a:pt x="1910" y="10937"/>
                    <a:pt x="1136" y="10989"/>
                  </a:cubicBezTo>
                  <a:cubicBezTo>
                    <a:pt x="723" y="11040"/>
                    <a:pt x="362" y="11040"/>
                    <a:pt x="1" y="11143"/>
                  </a:cubicBezTo>
                  <a:cubicBezTo>
                    <a:pt x="181" y="11169"/>
                    <a:pt x="362" y="11182"/>
                    <a:pt x="549" y="11182"/>
                  </a:cubicBezTo>
                  <a:cubicBezTo>
                    <a:pt x="736" y="11182"/>
                    <a:pt x="929" y="11169"/>
                    <a:pt x="1136" y="11143"/>
                  </a:cubicBezTo>
                  <a:cubicBezTo>
                    <a:pt x="1910" y="11092"/>
                    <a:pt x="2993" y="11040"/>
                    <a:pt x="4283" y="10989"/>
                  </a:cubicBezTo>
                  <a:cubicBezTo>
                    <a:pt x="7068" y="10834"/>
                    <a:pt x="10834" y="10628"/>
                    <a:pt x="15271" y="10421"/>
                  </a:cubicBezTo>
                  <a:lnTo>
                    <a:pt x="15735" y="10370"/>
                  </a:lnTo>
                  <a:lnTo>
                    <a:pt x="15374" y="10060"/>
                  </a:lnTo>
                  <a:cubicBezTo>
                    <a:pt x="13878" y="8616"/>
                    <a:pt x="12227" y="7068"/>
                    <a:pt x="10473" y="5417"/>
                  </a:cubicBezTo>
                  <a:cubicBezTo>
                    <a:pt x="8946" y="3937"/>
                    <a:pt x="7418" y="2546"/>
                    <a:pt x="6013" y="1202"/>
                  </a:cubicBezTo>
                  <a:lnTo>
                    <a:pt x="6013" y="1202"/>
                  </a:lnTo>
                  <a:lnTo>
                    <a:pt x="16560" y="413"/>
                  </a:lnTo>
                  <a:lnTo>
                    <a:pt x="19759" y="155"/>
                  </a:lnTo>
                  <a:cubicBezTo>
                    <a:pt x="20120" y="155"/>
                    <a:pt x="20481" y="104"/>
                    <a:pt x="20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21;p46">
              <a:extLst>
                <a:ext uri="{FF2B5EF4-FFF2-40B4-BE49-F238E27FC236}">
                  <a16:creationId xmlns:a16="http://schemas.microsoft.com/office/drawing/2014/main" id="{D806D34A-BA63-4013-9543-44AFA9088EE9}"/>
                </a:ext>
              </a:extLst>
            </p:cNvPr>
            <p:cNvSpPr/>
            <p:nvPr/>
          </p:nvSpPr>
          <p:spPr>
            <a:xfrm>
              <a:off x="3101275" y="2983875"/>
              <a:ext cx="522375" cy="279575"/>
            </a:xfrm>
            <a:custGeom>
              <a:avLst/>
              <a:gdLst/>
              <a:ahLst/>
              <a:cxnLst/>
              <a:rect l="l" t="t" r="r" b="b"/>
              <a:pathLst>
                <a:path w="20895" h="11183" extrusionOk="0">
                  <a:moveTo>
                    <a:pt x="20894" y="1"/>
                  </a:moveTo>
                  <a:cubicBezTo>
                    <a:pt x="20533" y="1"/>
                    <a:pt x="20120" y="1"/>
                    <a:pt x="19759" y="52"/>
                  </a:cubicBezTo>
                  <a:lnTo>
                    <a:pt x="16561" y="207"/>
                  </a:lnTo>
                  <a:cubicBezTo>
                    <a:pt x="13775" y="362"/>
                    <a:pt x="9957" y="568"/>
                    <a:pt x="5521" y="878"/>
                  </a:cubicBezTo>
                  <a:lnTo>
                    <a:pt x="5057" y="878"/>
                  </a:lnTo>
                  <a:lnTo>
                    <a:pt x="5418" y="1187"/>
                  </a:lnTo>
                  <a:lnTo>
                    <a:pt x="10215" y="5778"/>
                  </a:lnTo>
                  <a:lnTo>
                    <a:pt x="14768" y="10044"/>
                  </a:lnTo>
                  <a:lnTo>
                    <a:pt x="14768" y="10044"/>
                  </a:lnTo>
                  <a:cubicBezTo>
                    <a:pt x="10550" y="10338"/>
                    <a:pt x="6963" y="10584"/>
                    <a:pt x="4283" y="10782"/>
                  </a:cubicBezTo>
                  <a:cubicBezTo>
                    <a:pt x="2993" y="10886"/>
                    <a:pt x="1910" y="10937"/>
                    <a:pt x="1136" y="11040"/>
                  </a:cubicBezTo>
                  <a:cubicBezTo>
                    <a:pt x="723" y="11040"/>
                    <a:pt x="362" y="11092"/>
                    <a:pt x="1" y="11144"/>
                  </a:cubicBezTo>
                  <a:cubicBezTo>
                    <a:pt x="182" y="11169"/>
                    <a:pt x="375" y="11182"/>
                    <a:pt x="568" y="11182"/>
                  </a:cubicBezTo>
                  <a:cubicBezTo>
                    <a:pt x="762" y="11182"/>
                    <a:pt x="955" y="11169"/>
                    <a:pt x="1136" y="11144"/>
                  </a:cubicBezTo>
                  <a:cubicBezTo>
                    <a:pt x="1910" y="11144"/>
                    <a:pt x="2993" y="11092"/>
                    <a:pt x="4283" y="11040"/>
                  </a:cubicBezTo>
                  <a:cubicBezTo>
                    <a:pt x="7069" y="10886"/>
                    <a:pt x="10886" y="10679"/>
                    <a:pt x="15271" y="10421"/>
                  </a:cubicBezTo>
                  <a:lnTo>
                    <a:pt x="15735" y="10370"/>
                  </a:lnTo>
                  <a:lnTo>
                    <a:pt x="15426" y="10060"/>
                  </a:lnTo>
                  <a:cubicBezTo>
                    <a:pt x="13878" y="8616"/>
                    <a:pt x="12227" y="7068"/>
                    <a:pt x="10525" y="5469"/>
                  </a:cubicBezTo>
                  <a:lnTo>
                    <a:pt x="6025" y="1256"/>
                  </a:lnTo>
                  <a:lnTo>
                    <a:pt x="6025" y="1256"/>
                  </a:lnTo>
                  <a:lnTo>
                    <a:pt x="16561" y="465"/>
                  </a:lnTo>
                  <a:lnTo>
                    <a:pt x="19759" y="155"/>
                  </a:lnTo>
                  <a:cubicBezTo>
                    <a:pt x="20120" y="155"/>
                    <a:pt x="20533" y="104"/>
                    <a:pt x="20894" y="52"/>
                  </a:cubicBezTo>
                  <a:lnTo>
                    <a:pt x="208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22;p46">
              <a:extLst>
                <a:ext uri="{FF2B5EF4-FFF2-40B4-BE49-F238E27FC236}">
                  <a16:creationId xmlns:a16="http://schemas.microsoft.com/office/drawing/2014/main" id="{5A2BB0AF-B1EE-4082-8D2B-C25CBC1B2EF7}"/>
                </a:ext>
              </a:extLst>
            </p:cNvPr>
            <p:cNvSpPr/>
            <p:nvPr/>
          </p:nvSpPr>
          <p:spPr>
            <a:xfrm>
              <a:off x="2791750" y="4764050"/>
              <a:ext cx="1078225" cy="567300"/>
            </a:xfrm>
            <a:custGeom>
              <a:avLst/>
              <a:gdLst/>
              <a:ahLst/>
              <a:cxnLst/>
              <a:rect l="l" t="t" r="r" b="b"/>
              <a:pathLst>
                <a:path w="43129" h="22692" extrusionOk="0">
                  <a:moveTo>
                    <a:pt x="21069" y="1"/>
                  </a:moveTo>
                  <a:cubicBezTo>
                    <a:pt x="20944" y="1"/>
                    <a:pt x="20833" y="12"/>
                    <a:pt x="20739" y="36"/>
                  </a:cubicBezTo>
                  <a:cubicBezTo>
                    <a:pt x="16045" y="1223"/>
                    <a:pt x="1910" y="5298"/>
                    <a:pt x="1910" y="5298"/>
                  </a:cubicBezTo>
                  <a:lnTo>
                    <a:pt x="1" y="22168"/>
                  </a:lnTo>
                  <a:cubicBezTo>
                    <a:pt x="1" y="22168"/>
                    <a:pt x="4560" y="22691"/>
                    <a:pt x="8155" y="22691"/>
                  </a:cubicBezTo>
                  <a:cubicBezTo>
                    <a:pt x="9213" y="22691"/>
                    <a:pt x="10187" y="22646"/>
                    <a:pt x="10938" y="22529"/>
                  </a:cubicBezTo>
                  <a:cubicBezTo>
                    <a:pt x="14239" y="22065"/>
                    <a:pt x="18469" y="14997"/>
                    <a:pt x="18469" y="14997"/>
                  </a:cubicBezTo>
                  <a:cubicBezTo>
                    <a:pt x="18469" y="14997"/>
                    <a:pt x="23577" y="15358"/>
                    <a:pt x="26053" y="15668"/>
                  </a:cubicBezTo>
                  <a:cubicBezTo>
                    <a:pt x="28429" y="15965"/>
                    <a:pt x="29143" y="21631"/>
                    <a:pt x="31659" y="21631"/>
                  </a:cubicBezTo>
                  <a:cubicBezTo>
                    <a:pt x="31764" y="21631"/>
                    <a:pt x="31873" y="21621"/>
                    <a:pt x="31985" y="21600"/>
                  </a:cubicBezTo>
                  <a:cubicBezTo>
                    <a:pt x="34823" y="21084"/>
                    <a:pt x="33327" y="16338"/>
                    <a:pt x="33327" y="16338"/>
                  </a:cubicBezTo>
                  <a:lnTo>
                    <a:pt x="33327" y="16338"/>
                  </a:lnTo>
                  <a:cubicBezTo>
                    <a:pt x="33361" y="16339"/>
                    <a:pt x="33395" y="16340"/>
                    <a:pt x="33428" y="16340"/>
                  </a:cubicBezTo>
                  <a:cubicBezTo>
                    <a:pt x="36283" y="16340"/>
                    <a:pt x="34771" y="12005"/>
                    <a:pt x="34771" y="12005"/>
                  </a:cubicBezTo>
                  <a:lnTo>
                    <a:pt x="34771" y="12005"/>
                  </a:lnTo>
                  <a:cubicBezTo>
                    <a:pt x="37329" y="13208"/>
                    <a:pt x="39324" y="13815"/>
                    <a:pt x="40677" y="13815"/>
                  </a:cubicBezTo>
                  <a:cubicBezTo>
                    <a:pt x="41643" y="13815"/>
                    <a:pt x="42281" y="13505"/>
                    <a:pt x="42561" y="12882"/>
                  </a:cubicBezTo>
                  <a:cubicBezTo>
                    <a:pt x="43128" y="11489"/>
                    <a:pt x="35700" y="7104"/>
                    <a:pt x="35700" y="7104"/>
                  </a:cubicBezTo>
                  <a:cubicBezTo>
                    <a:pt x="30614" y="3877"/>
                    <a:pt x="23350" y="1"/>
                    <a:pt x="2106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23;p46">
              <a:extLst>
                <a:ext uri="{FF2B5EF4-FFF2-40B4-BE49-F238E27FC236}">
                  <a16:creationId xmlns:a16="http://schemas.microsoft.com/office/drawing/2014/main" id="{85711FC5-154D-406B-920D-E69BFDE21B34}"/>
                </a:ext>
              </a:extLst>
            </p:cNvPr>
            <p:cNvSpPr/>
            <p:nvPr/>
          </p:nvSpPr>
          <p:spPr>
            <a:xfrm>
              <a:off x="3440475" y="4920825"/>
              <a:ext cx="194775" cy="121600"/>
            </a:xfrm>
            <a:custGeom>
              <a:avLst/>
              <a:gdLst/>
              <a:ahLst/>
              <a:cxnLst/>
              <a:rect l="l" t="t" r="r" b="b"/>
              <a:pathLst>
                <a:path w="7791" h="4864" extrusionOk="0">
                  <a:moveTo>
                    <a:pt x="79" y="0"/>
                  </a:moveTo>
                  <a:cubicBezTo>
                    <a:pt x="66" y="0"/>
                    <a:pt x="57" y="3"/>
                    <a:pt x="52" y="8"/>
                  </a:cubicBezTo>
                  <a:cubicBezTo>
                    <a:pt x="1" y="111"/>
                    <a:pt x="1651" y="1297"/>
                    <a:pt x="3767" y="2587"/>
                  </a:cubicBezTo>
                  <a:cubicBezTo>
                    <a:pt x="5784" y="3866"/>
                    <a:pt x="7473" y="4864"/>
                    <a:pt x="7714" y="4864"/>
                  </a:cubicBezTo>
                  <a:cubicBezTo>
                    <a:pt x="7726" y="4864"/>
                    <a:pt x="7734" y="4862"/>
                    <a:pt x="7739" y="4857"/>
                  </a:cubicBezTo>
                  <a:cubicBezTo>
                    <a:pt x="7790" y="4754"/>
                    <a:pt x="6140" y="3567"/>
                    <a:pt x="4024" y="2226"/>
                  </a:cubicBezTo>
                  <a:cubicBezTo>
                    <a:pt x="2012" y="950"/>
                    <a:pt x="326" y="0"/>
                    <a:pt x="7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24;p46">
              <a:extLst>
                <a:ext uri="{FF2B5EF4-FFF2-40B4-BE49-F238E27FC236}">
                  <a16:creationId xmlns:a16="http://schemas.microsoft.com/office/drawing/2014/main" id="{38654802-7D11-41F6-80B8-4544BC15FEC9}"/>
                </a:ext>
              </a:extLst>
            </p:cNvPr>
            <p:cNvSpPr/>
            <p:nvPr/>
          </p:nvSpPr>
          <p:spPr>
            <a:xfrm>
              <a:off x="3419850" y="4989150"/>
              <a:ext cx="232150" cy="106200"/>
            </a:xfrm>
            <a:custGeom>
              <a:avLst/>
              <a:gdLst/>
              <a:ahLst/>
              <a:cxnLst/>
              <a:rect l="l" t="t" r="r" b="b"/>
              <a:pathLst>
                <a:path w="9286" h="4248" extrusionOk="0">
                  <a:moveTo>
                    <a:pt x="80" y="0"/>
                  </a:moveTo>
                  <a:cubicBezTo>
                    <a:pt x="64" y="0"/>
                    <a:pt x="55" y="3"/>
                    <a:pt x="52" y="9"/>
                  </a:cubicBezTo>
                  <a:cubicBezTo>
                    <a:pt x="0" y="112"/>
                    <a:pt x="2012" y="1144"/>
                    <a:pt x="4540" y="2330"/>
                  </a:cubicBezTo>
                  <a:cubicBezTo>
                    <a:pt x="6981" y="3404"/>
                    <a:pt x="8960" y="4247"/>
                    <a:pt x="9209" y="4247"/>
                  </a:cubicBezTo>
                  <a:cubicBezTo>
                    <a:pt x="9223" y="4247"/>
                    <a:pt x="9232" y="4245"/>
                    <a:pt x="9234" y="4239"/>
                  </a:cubicBezTo>
                  <a:cubicBezTo>
                    <a:pt x="9286" y="4136"/>
                    <a:pt x="7274" y="3104"/>
                    <a:pt x="4746" y="1918"/>
                  </a:cubicBezTo>
                  <a:cubicBezTo>
                    <a:pt x="2361" y="798"/>
                    <a:pt x="344" y="0"/>
                    <a:pt x="8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25;p46">
              <a:extLst>
                <a:ext uri="{FF2B5EF4-FFF2-40B4-BE49-F238E27FC236}">
                  <a16:creationId xmlns:a16="http://schemas.microsoft.com/office/drawing/2014/main" id="{C7C4EFCA-C42D-4C10-93F5-73B690CB788B}"/>
                </a:ext>
              </a:extLst>
            </p:cNvPr>
            <p:cNvSpPr/>
            <p:nvPr/>
          </p:nvSpPr>
          <p:spPr>
            <a:xfrm>
              <a:off x="3458525" y="5152125"/>
              <a:ext cx="158675" cy="23975"/>
            </a:xfrm>
            <a:custGeom>
              <a:avLst/>
              <a:gdLst/>
              <a:ahLst/>
              <a:cxnLst/>
              <a:rect l="l" t="t" r="r" b="b"/>
              <a:pathLst>
                <a:path w="6347" h="959" extrusionOk="0">
                  <a:moveTo>
                    <a:pt x="333" y="1"/>
                  </a:moveTo>
                  <a:cubicBezTo>
                    <a:pt x="152" y="1"/>
                    <a:pt x="52" y="14"/>
                    <a:pt x="52" y="41"/>
                  </a:cubicBezTo>
                  <a:cubicBezTo>
                    <a:pt x="1" y="196"/>
                    <a:pt x="1394" y="454"/>
                    <a:pt x="3148" y="712"/>
                  </a:cubicBezTo>
                  <a:cubicBezTo>
                    <a:pt x="4432" y="863"/>
                    <a:pt x="5550" y="959"/>
                    <a:pt x="6057" y="959"/>
                  </a:cubicBezTo>
                  <a:cubicBezTo>
                    <a:pt x="6242" y="959"/>
                    <a:pt x="6346" y="946"/>
                    <a:pt x="6346" y="918"/>
                  </a:cubicBezTo>
                  <a:cubicBezTo>
                    <a:pt x="6346" y="815"/>
                    <a:pt x="4953" y="506"/>
                    <a:pt x="3199" y="248"/>
                  </a:cubicBezTo>
                  <a:cubicBezTo>
                    <a:pt x="1915" y="97"/>
                    <a:pt x="825" y="1"/>
                    <a:pt x="33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26;p46">
              <a:extLst>
                <a:ext uri="{FF2B5EF4-FFF2-40B4-BE49-F238E27FC236}">
                  <a16:creationId xmlns:a16="http://schemas.microsoft.com/office/drawing/2014/main" id="{BEAC8F49-0DEF-4A24-8C1B-F6BDF7DBCD43}"/>
                </a:ext>
              </a:extLst>
            </p:cNvPr>
            <p:cNvSpPr/>
            <p:nvPr/>
          </p:nvSpPr>
          <p:spPr>
            <a:xfrm>
              <a:off x="2082425" y="238475"/>
              <a:ext cx="1609575" cy="1111500"/>
            </a:xfrm>
            <a:custGeom>
              <a:avLst/>
              <a:gdLst/>
              <a:ahLst/>
              <a:cxnLst/>
              <a:rect l="l" t="t" r="r" b="b"/>
              <a:pathLst>
                <a:path w="64383" h="44460" extrusionOk="0">
                  <a:moveTo>
                    <a:pt x="48824" y="1"/>
                  </a:moveTo>
                  <a:cubicBezTo>
                    <a:pt x="46836" y="1"/>
                    <a:pt x="44828" y="402"/>
                    <a:pt x="42922" y="1224"/>
                  </a:cubicBezTo>
                  <a:cubicBezTo>
                    <a:pt x="40445" y="2359"/>
                    <a:pt x="38279" y="4216"/>
                    <a:pt x="35596" y="4887"/>
                  </a:cubicBezTo>
                  <a:cubicBezTo>
                    <a:pt x="34771" y="5087"/>
                    <a:pt x="33939" y="5166"/>
                    <a:pt x="33102" y="5166"/>
                  </a:cubicBezTo>
                  <a:cubicBezTo>
                    <a:pt x="30697" y="5166"/>
                    <a:pt x="28257" y="4509"/>
                    <a:pt x="25846" y="4165"/>
                  </a:cubicBezTo>
                  <a:cubicBezTo>
                    <a:pt x="25164" y="4078"/>
                    <a:pt x="24454" y="4028"/>
                    <a:pt x="23741" y="4028"/>
                  </a:cubicBezTo>
                  <a:cubicBezTo>
                    <a:pt x="21062" y="4028"/>
                    <a:pt x="18348" y="4739"/>
                    <a:pt x="16921" y="6899"/>
                  </a:cubicBezTo>
                  <a:cubicBezTo>
                    <a:pt x="15735" y="8653"/>
                    <a:pt x="15632" y="11077"/>
                    <a:pt x="14136" y="12573"/>
                  </a:cubicBezTo>
                  <a:cubicBezTo>
                    <a:pt x="12021" y="14585"/>
                    <a:pt x="8564" y="13708"/>
                    <a:pt x="5778" y="14534"/>
                  </a:cubicBezTo>
                  <a:cubicBezTo>
                    <a:pt x="2993" y="15359"/>
                    <a:pt x="929" y="17732"/>
                    <a:pt x="413" y="20621"/>
                  </a:cubicBezTo>
                  <a:cubicBezTo>
                    <a:pt x="1" y="23510"/>
                    <a:pt x="929" y="26399"/>
                    <a:pt x="2993" y="28463"/>
                  </a:cubicBezTo>
                  <a:cubicBezTo>
                    <a:pt x="4128" y="29649"/>
                    <a:pt x="5624" y="30629"/>
                    <a:pt x="6294" y="32125"/>
                  </a:cubicBezTo>
                  <a:cubicBezTo>
                    <a:pt x="7171" y="34034"/>
                    <a:pt x="6449" y="36304"/>
                    <a:pt x="6088" y="38419"/>
                  </a:cubicBezTo>
                  <a:cubicBezTo>
                    <a:pt x="5675" y="40534"/>
                    <a:pt x="5933" y="43165"/>
                    <a:pt x="7842" y="44145"/>
                  </a:cubicBezTo>
                  <a:cubicBezTo>
                    <a:pt x="8275" y="44362"/>
                    <a:pt x="8719" y="44460"/>
                    <a:pt x="9149" y="44460"/>
                  </a:cubicBezTo>
                  <a:cubicBezTo>
                    <a:pt x="10974" y="44460"/>
                    <a:pt x="12544" y="42693"/>
                    <a:pt x="11917" y="40689"/>
                  </a:cubicBezTo>
                  <a:lnTo>
                    <a:pt x="57212" y="25367"/>
                  </a:lnTo>
                  <a:cubicBezTo>
                    <a:pt x="59172" y="24439"/>
                    <a:pt x="60719" y="22891"/>
                    <a:pt x="61648" y="20931"/>
                  </a:cubicBezTo>
                  <a:cubicBezTo>
                    <a:pt x="64382" y="15462"/>
                    <a:pt x="63454" y="8911"/>
                    <a:pt x="59327" y="4423"/>
                  </a:cubicBezTo>
                  <a:cubicBezTo>
                    <a:pt x="56497" y="1524"/>
                    <a:pt x="52698" y="1"/>
                    <a:pt x="48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27;p46">
              <a:extLst>
                <a:ext uri="{FF2B5EF4-FFF2-40B4-BE49-F238E27FC236}">
                  <a16:creationId xmlns:a16="http://schemas.microsoft.com/office/drawing/2014/main" id="{2799A240-128B-4C44-AEB4-9D4E3BC51A73}"/>
                </a:ext>
              </a:extLst>
            </p:cNvPr>
            <p:cNvSpPr/>
            <p:nvPr/>
          </p:nvSpPr>
          <p:spPr>
            <a:xfrm>
              <a:off x="2357125" y="661875"/>
              <a:ext cx="1194300" cy="2327175"/>
            </a:xfrm>
            <a:custGeom>
              <a:avLst/>
              <a:gdLst/>
              <a:ahLst/>
              <a:cxnLst/>
              <a:rect l="l" t="t" r="r" b="b"/>
              <a:pathLst>
                <a:path w="47772" h="93087" extrusionOk="0">
                  <a:moveTo>
                    <a:pt x="27279" y="0"/>
                  </a:moveTo>
                  <a:cubicBezTo>
                    <a:pt x="18388" y="0"/>
                    <a:pt x="9543" y="2653"/>
                    <a:pt x="1961" y="7864"/>
                  </a:cubicBezTo>
                  <a:lnTo>
                    <a:pt x="1" y="9205"/>
                  </a:lnTo>
                  <a:lnTo>
                    <a:pt x="929" y="77146"/>
                  </a:lnTo>
                  <a:cubicBezTo>
                    <a:pt x="1084" y="85968"/>
                    <a:pt x="8306" y="93087"/>
                    <a:pt x="17128" y="93087"/>
                  </a:cubicBezTo>
                  <a:cubicBezTo>
                    <a:pt x="26156" y="93087"/>
                    <a:pt x="33430" y="85710"/>
                    <a:pt x="33275" y="76682"/>
                  </a:cubicBezTo>
                  <a:lnTo>
                    <a:pt x="33069" y="61257"/>
                  </a:lnTo>
                  <a:cubicBezTo>
                    <a:pt x="33069" y="61257"/>
                    <a:pt x="46069" y="59968"/>
                    <a:pt x="46894" y="47122"/>
                  </a:cubicBezTo>
                  <a:cubicBezTo>
                    <a:pt x="47771" y="34277"/>
                    <a:pt x="47152" y="4665"/>
                    <a:pt x="47152" y="4665"/>
                  </a:cubicBezTo>
                  <a:cubicBezTo>
                    <a:pt x="40860" y="1541"/>
                    <a:pt x="34056" y="0"/>
                    <a:pt x="2727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28;p46">
              <a:extLst>
                <a:ext uri="{FF2B5EF4-FFF2-40B4-BE49-F238E27FC236}">
                  <a16:creationId xmlns:a16="http://schemas.microsoft.com/office/drawing/2014/main" id="{6DE54428-EE2C-48E3-8C48-F70DBDF95F43}"/>
                </a:ext>
              </a:extLst>
            </p:cNvPr>
            <p:cNvSpPr/>
            <p:nvPr/>
          </p:nvSpPr>
          <p:spPr>
            <a:xfrm>
              <a:off x="3394050" y="1263750"/>
              <a:ext cx="121250" cy="96425"/>
            </a:xfrm>
            <a:custGeom>
              <a:avLst/>
              <a:gdLst/>
              <a:ahLst/>
              <a:cxnLst/>
              <a:rect l="l" t="t" r="r" b="b"/>
              <a:pathLst>
                <a:path w="4850" h="3857" extrusionOk="0">
                  <a:moveTo>
                    <a:pt x="2425" y="0"/>
                  </a:moveTo>
                  <a:cubicBezTo>
                    <a:pt x="2373" y="0"/>
                    <a:pt x="2322" y="13"/>
                    <a:pt x="2270" y="39"/>
                  </a:cubicBezTo>
                  <a:cubicBezTo>
                    <a:pt x="0" y="245"/>
                    <a:pt x="0" y="3547"/>
                    <a:pt x="2270" y="3856"/>
                  </a:cubicBezTo>
                  <a:lnTo>
                    <a:pt x="2580" y="3856"/>
                  </a:lnTo>
                  <a:cubicBezTo>
                    <a:pt x="4850" y="3599"/>
                    <a:pt x="4850" y="297"/>
                    <a:pt x="2580" y="39"/>
                  </a:cubicBezTo>
                  <a:cubicBezTo>
                    <a:pt x="2528" y="13"/>
                    <a:pt x="2477" y="0"/>
                    <a:pt x="2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29;p46">
              <a:extLst>
                <a:ext uri="{FF2B5EF4-FFF2-40B4-BE49-F238E27FC236}">
                  <a16:creationId xmlns:a16="http://schemas.microsoft.com/office/drawing/2014/main" id="{FD5DF172-861F-4CA2-98BD-C0FC67116990}"/>
                </a:ext>
              </a:extLst>
            </p:cNvPr>
            <p:cNvSpPr/>
            <p:nvPr/>
          </p:nvSpPr>
          <p:spPr>
            <a:xfrm>
              <a:off x="3348900" y="1207150"/>
              <a:ext cx="167700" cy="50525"/>
            </a:xfrm>
            <a:custGeom>
              <a:avLst/>
              <a:gdLst/>
              <a:ahLst/>
              <a:cxnLst/>
              <a:rect l="l" t="t" r="r" b="b"/>
              <a:pathLst>
                <a:path w="6708" h="2021" extrusionOk="0">
                  <a:moveTo>
                    <a:pt x="3215" y="0"/>
                  </a:moveTo>
                  <a:cubicBezTo>
                    <a:pt x="2387" y="0"/>
                    <a:pt x="1553" y="235"/>
                    <a:pt x="826" y="704"/>
                  </a:cubicBezTo>
                  <a:cubicBezTo>
                    <a:pt x="207" y="1065"/>
                    <a:pt x="1" y="1478"/>
                    <a:pt x="104" y="1581"/>
                  </a:cubicBezTo>
                  <a:cubicBezTo>
                    <a:pt x="127" y="1604"/>
                    <a:pt x="164" y="1614"/>
                    <a:pt x="213" y="1614"/>
                  </a:cubicBezTo>
                  <a:cubicBezTo>
                    <a:pt x="579" y="1614"/>
                    <a:pt x="1646" y="1056"/>
                    <a:pt x="3090" y="1056"/>
                  </a:cubicBezTo>
                  <a:cubicBezTo>
                    <a:pt x="3193" y="1056"/>
                    <a:pt x="3299" y="1059"/>
                    <a:pt x="3406" y="1065"/>
                  </a:cubicBezTo>
                  <a:cubicBezTo>
                    <a:pt x="5001" y="1159"/>
                    <a:pt x="6127" y="2021"/>
                    <a:pt x="6512" y="2021"/>
                  </a:cubicBezTo>
                  <a:cubicBezTo>
                    <a:pt x="6550" y="2021"/>
                    <a:pt x="6581" y="2012"/>
                    <a:pt x="6604" y="1993"/>
                  </a:cubicBezTo>
                  <a:cubicBezTo>
                    <a:pt x="6707" y="1890"/>
                    <a:pt x="6501" y="1478"/>
                    <a:pt x="5985" y="1013"/>
                  </a:cubicBezTo>
                  <a:cubicBezTo>
                    <a:pt x="5197" y="338"/>
                    <a:pt x="4210" y="0"/>
                    <a:pt x="3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30;p46">
              <a:extLst>
                <a:ext uri="{FF2B5EF4-FFF2-40B4-BE49-F238E27FC236}">
                  <a16:creationId xmlns:a16="http://schemas.microsoft.com/office/drawing/2014/main" id="{A1DAF3F9-2EF7-4EF8-8643-A8021F375B7F}"/>
                </a:ext>
              </a:extLst>
            </p:cNvPr>
            <p:cNvSpPr/>
            <p:nvPr/>
          </p:nvSpPr>
          <p:spPr>
            <a:xfrm>
              <a:off x="2914725" y="1259650"/>
              <a:ext cx="120825" cy="93650"/>
            </a:xfrm>
            <a:custGeom>
              <a:avLst/>
              <a:gdLst/>
              <a:ahLst/>
              <a:cxnLst/>
              <a:rect l="l" t="t" r="r" b="b"/>
              <a:pathLst>
                <a:path w="4833" h="3746" extrusionOk="0">
                  <a:moveTo>
                    <a:pt x="2395" y="1"/>
                  </a:moveTo>
                  <a:cubicBezTo>
                    <a:pt x="1808" y="1"/>
                    <a:pt x="1238" y="286"/>
                    <a:pt x="860" y="822"/>
                  </a:cubicBezTo>
                  <a:cubicBezTo>
                    <a:pt x="1" y="2063"/>
                    <a:pt x="952" y="3745"/>
                    <a:pt x="2406" y="3745"/>
                  </a:cubicBezTo>
                  <a:cubicBezTo>
                    <a:pt x="2524" y="3745"/>
                    <a:pt x="2645" y="3734"/>
                    <a:pt x="2768" y="3711"/>
                  </a:cubicBezTo>
                  <a:cubicBezTo>
                    <a:pt x="4368" y="3401"/>
                    <a:pt x="4832" y="1286"/>
                    <a:pt x="3491" y="358"/>
                  </a:cubicBezTo>
                  <a:cubicBezTo>
                    <a:pt x="3149" y="117"/>
                    <a:pt x="276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31;p46">
              <a:extLst>
                <a:ext uri="{FF2B5EF4-FFF2-40B4-BE49-F238E27FC236}">
                  <a16:creationId xmlns:a16="http://schemas.microsoft.com/office/drawing/2014/main" id="{BBDACD07-E1D9-43AE-9C84-38732450941B}"/>
                </a:ext>
              </a:extLst>
            </p:cNvPr>
            <p:cNvSpPr/>
            <p:nvPr/>
          </p:nvSpPr>
          <p:spPr>
            <a:xfrm>
              <a:off x="2866575" y="1219300"/>
              <a:ext cx="166375" cy="51275"/>
            </a:xfrm>
            <a:custGeom>
              <a:avLst/>
              <a:gdLst/>
              <a:ahLst/>
              <a:cxnLst/>
              <a:rect l="l" t="t" r="r" b="b"/>
              <a:pathLst>
                <a:path w="6655" h="2051" extrusionOk="0">
                  <a:moveTo>
                    <a:pt x="3153" y="0"/>
                  </a:moveTo>
                  <a:cubicBezTo>
                    <a:pt x="2345" y="0"/>
                    <a:pt x="1534" y="225"/>
                    <a:pt x="825" y="682"/>
                  </a:cubicBezTo>
                  <a:cubicBezTo>
                    <a:pt x="206" y="1095"/>
                    <a:pt x="0" y="1507"/>
                    <a:pt x="103" y="1611"/>
                  </a:cubicBezTo>
                  <a:cubicBezTo>
                    <a:pt x="120" y="1634"/>
                    <a:pt x="153" y="1644"/>
                    <a:pt x="199" y="1644"/>
                  </a:cubicBezTo>
                  <a:cubicBezTo>
                    <a:pt x="540" y="1644"/>
                    <a:pt x="1640" y="1086"/>
                    <a:pt x="3089" y="1086"/>
                  </a:cubicBezTo>
                  <a:cubicBezTo>
                    <a:pt x="3192" y="1086"/>
                    <a:pt x="3298" y="1089"/>
                    <a:pt x="3405" y="1095"/>
                  </a:cubicBezTo>
                  <a:cubicBezTo>
                    <a:pt x="5000" y="1189"/>
                    <a:pt x="6126" y="2051"/>
                    <a:pt x="6472" y="2051"/>
                  </a:cubicBezTo>
                  <a:cubicBezTo>
                    <a:pt x="6506" y="2051"/>
                    <a:pt x="6533" y="2042"/>
                    <a:pt x="6552" y="2023"/>
                  </a:cubicBezTo>
                  <a:cubicBezTo>
                    <a:pt x="6655" y="1920"/>
                    <a:pt x="6500" y="1507"/>
                    <a:pt x="5984" y="1043"/>
                  </a:cubicBezTo>
                  <a:cubicBezTo>
                    <a:pt x="5180" y="354"/>
                    <a:pt x="4168" y="0"/>
                    <a:pt x="3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32;p46">
              <a:extLst>
                <a:ext uri="{FF2B5EF4-FFF2-40B4-BE49-F238E27FC236}">
                  <a16:creationId xmlns:a16="http://schemas.microsoft.com/office/drawing/2014/main" id="{7D17F0C9-51C4-4193-92CF-A6F994D33B6E}"/>
                </a:ext>
              </a:extLst>
            </p:cNvPr>
            <p:cNvSpPr/>
            <p:nvPr/>
          </p:nvSpPr>
          <p:spPr>
            <a:xfrm>
              <a:off x="3176100" y="1258250"/>
              <a:ext cx="130275" cy="393400"/>
            </a:xfrm>
            <a:custGeom>
              <a:avLst/>
              <a:gdLst/>
              <a:ahLst/>
              <a:cxnLst/>
              <a:rect l="l" t="t" r="r" b="b"/>
              <a:pathLst>
                <a:path w="5211" h="15736" extrusionOk="0">
                  <a:moveTo>
                    <a:pt x="464" y="15426"/>
                  </a:moveTo>
                  <a:lnTo>
                    <a:pt x="464" y="15477"/>
                  </a:lnTo>
                  <a:cubicBezTo>
                    <a:pt x="464" y="15467"/>
                    <a:pt x="469" y="15457"/>
                    <a:pt x="479" y="15447"/>
                  </a:cubicBezTo>
                  <a:lnTo>
                    <a:pt x="479" y="15447"/>
                  </a:lnTo>
                  <a:cubicBezTo>
                    <a:pt x="472" y="15440"/>
                    <a:pt x="467" y="15433"/>
                    <a:pt x="464" y="15426"/>
                  </a:cubicBezTo>
                  <a:close/>
                  <a:moveTo>
                    <a:pt x="315" y="1"/>
                  </a:moveTo>
                  <a:cubicBezTo>
                    <a:pt x="313" y="1"/>
                    <a:pt x="311" y="1"/>
                    <a:pt x="310" y="1"/>
                  </a:cubicBezTo>
                  <a:cubicBezTo>
                    <a:pt x="0" y="104"/>
                    <a:pt x="1135" y="4386"/>
                    <a:pt x="2786" y="9648"/>
                  </a:cubicBezTo>
                  <a:cubicBezTo>
                    <a:pt x="3199" y="10886"/>
                    <a:pt x="3611" y="12124"/>
                    <a:pt x="4024" y="13311"/>
                  </a:cubicBezTo>
                  <a:cubicBezTo>
                    <a:pt x="4230" y="13723"/>
                    <a:pt x="4282" y="14188"/>
                    <a:pt x="4282" y="14652"/>
                  </a:cubicBezTo>
                  <a:cubicBezTo>
                    <a:pt x="4230" y="14910"/>
                    <a:pt x="3869" y="14962"/>
                    <a:pt x="3405" y="15013"/>
                  </a:cubicBezTo>
                  <a:cubicBezTo>
                    <a:pt x="1716" y="15158"/>
                    <a:pt x="614" y="15303"/>
                    <a:pt x="479" y="15447"/>
                  </a:cubicBezTo>
                  <a:lnTo>
                    <a:pt x="479" y="15447"/>
                  </a:lnTo>
                  <a:cubicBezTo>
                    <a:pt x="620" y="15590"/>
                    <a:pt x="1684" y="15686"/>
                    <a:pt x="3405" y="15735"/>
                  </a:cubicBezTo>
                  <a:cubicBezTo>
                    <a:pt x="3663" y="15735"/>
                    <a:pt x="3921" y="15684"/>
                    <a:pt x="4179" y="15632"/>
                  </a:cubicBezTo>
                  <a:cubicBezTo>
                    <a:pt x="4591" y="15581"/>
                    <a:pt x="4901" y="15323"/>
                    <a:pt x="5056" y="14962"/>
                  </a:cubicBezTo>
                  <a:cubicBezTo>
                    <a:pt x="5210" y="14291"/>
                    <a:pt x="5159" y="13620"/>
                    <a:pt x="4901" y="13001"/>
                  </a:cubicBezTo>
                  <a:cubicBezTo>
                    <a:pt x="4540" y="11815"/>
                    <a:pt x="4127" y="10577"/>
                    <a:pt x="3766" y="9338"/>
                  </a:cubicBezTo>
                  <a:cubicBezTo>
                    <a:pt x="2125" y="4109"/>
                    <a:pt x="587" y="1"/>
                    <a:pt x="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33;p46">
              <a:extLst>
                <a:ext uri="{FF2B5EF4-FFF2-40B4-BE49-F238E27FC236}">
                  <a16:creationId xmlns:a16="http://schemas.microsoft.com/office/drawing/2014/main" id="{E337387B-01EB-40BD-8D59-2A56032C9051}"/>
                </a:ext>
              </a:extLst>
            </p:cNvPr>
            <p:cNvSpPr/>
            <p:nvPr/>
          </p:nvSpPr>
          <p:spPr>
            <a:xfrm>
              <a:off x="3014875" y="1685150"/>
              <a:ext cx="241200" cy="126675"/>
            </a:xfrm>
            <a:custGeom>
              <a:avLst/>
              <a:gdLst/>
              <a:ahLst/>
              <a:cxnLst/>
              <a:rect l="l" t="t" r="r" b="b"/>
              <a:pathLst>
                <a:path w="9648" h="5067" extrusionOk="0">
                  <a:moveTo>
                    <a:pt x="1084" y="1"/>
                  </a:moveTo>
                  <a:cubicBezTo>
                    <a:pt x="1084" y="1"/>
                    <a:pt x="1" y="3044"/>
                    <a:pt x="3767" y="4644"/>
                  </a:cubicBezTo>
                  <a:cubicBezTo>
                    <a:pt x="4470" y="4945"/>
                    <a:pt x="5123" y="5066"/>
                    <a:pt x="5717" y="5066"/>
                  </a:cubicBezTo>
                  <a:cubicBezTo>
                    <a:pt x="8176" y="5066"/>
                    <a:pt x="9648" y="2993"/>
                    <a:pt x="9648" y="2993"/>
                  </a:cubicBezTo>
                  <a:cubicBezTo>
                    <a:pt x="6655" y="2425"/>
                    <a:pt x="3767" y="1393"/>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34;p46">
              <a:extLst>
                <a:ext uri="{FF2B5EF4-FFF2-40B4-BE49-F238E27FC236}">
                  <a16:creationId xmlns:a16="http://schemas.microsoft.com/office/drawing/2014/main" id="{0E09690C-DF0E-47C1-B7D2-481617426077}"/>
                </a:ext>
              </a:extLst>
            </p:cNvPr>
            <p:cNvSpPr/>
            <p:nvPr/>
          </p:nvSpPr>
          <p:spPr>
            <a:xfrm>
              <a:off x="2772425" y="2046275"/>
              <a:ext cx="412725" cy="226125"/>
            </a:xfrm>
            <a:custGeom>
              <a:avLst/>
              <a:gdLst/>
              <a:ahLst/>
              <a:cxnLst/>
              <a:rect l="l" t="t" r="r" b="b"/>
              <a:pathLst>
                <a:path w="16509" h="9045" extrusionOk="0">
                  <a:moveTo>
                    <a:pt x="0" y="0"/>
                  </a:moveTo>
                  <a:lnTo>
                    <a:pt x="0" y="0"/>
                  </a:lnTo>
                  <a:cubicBezTo>
                    <a:pt x="0" y="1"/>
                    <a:pt x="3294" y="9045"/>
                    <a:pt x="15446" y="9045"/>
                  </a:cubicBezTo>
                  <a:cubicBezTo>
                    <a:pt x="15743" y="9045"/>
                    <a:pt x="16046" y="9039"/>
                    <a:pt x="16353" y="9028"/>
                  </a:cubicBezTo>
                  <a:lnTo>
                    <a:pt x="16508" y="5675"/>
                  </a:lnTo>
                  <a:lnTo>
                    <a:pt x="16508" y="5675"/>
                  </a:lnTo>
                  <a:cubicBezTo>
                    <a:pt x="16508" y="5675"/>
                    <a:pt x="16456" y="5677"/>
                    <a:pt x="16356" y="5677"/>
                  </a:cubicBezTo>
                  <a:cubicBezTo>
                    <a:pt x="15203" y="5677"/>
                    <a:pt x="7689" y="5458"/>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35;p46">
              <a:extLst>
                <a:ext uri="{FF2B5EF4-FFF2-40B4-BE49-F238E27FC236}">
                  <a16:creationId xmlns:a16="http://schemas.microsoft.com/office/drawing/2014/main" id="{497E9328-6942-4BC9-8EF8-303F5DFCD865}"/>
                </a:ext>
              </a:extLst>
            </p:cNvPr>
            <p:cNvSpPr/>
            <p:nvPr/>
          </p:nvSpPr>
          <p:spPr>
            <a:xfrm>
              <a:off x="2223000" y="577300"/>
              <a:ext cx="1324550" cy="755975"/>
            </a:xfrm>
            <a:custGeom>
              <a:avLst/>
              <a:gdLst/>
              <a:ahLst/>
              <a:cxnLst/>
              <a:rect l="l" t="t" r="r" b="b"/>
              <a:pathLst>
                <a:path w="52982" h="30239" extrusionOk="0">
                  <a:moveTo>
                    <a:pt x="29509" y="1"/>
                  </a:moveTo>
                  <a:lnTo>
                    <a:pt x="15580" y="2941"/>
                  </a:lnTo>
                  <a:lnTo>
                    <a:pt x="2890" y="9441"/>
                  </a:lnTo>
                  <a:cubicBezTo>
                    <a:pt x="2890" y="9441"/>
                    <a:pt x="1" y="29870"/>
                    <a:pt x="5263" y="30231"/>
                  </a:cubicBezTo>
                  <a:cubicBezTo>
                    <a:pt x="5333" y="30236"/>
                    <a:pt x="5403" y="30238"/>
                    <a:pt x="5471" y="30238"/>
                  </a:cubicBezTo>
                  <a:cubicBezTo>
                    <a:pt x="10455" y="30238"/>
                    <a:pt x="9802" y="17437"/>
                    <a:pt x="9802" y="17437"/>
                  </a:cubicBezTo>
                  <a:cubicBezTo>
                    <a:pt x="16354" y="15322"/>
                    <a:pt x="16612" y="8409"/>
                    <a:pt x="18314" y="7017"/>
                  </a:cubicBezTo>
                  <a:cubicBezTo>
                    <a:pt x="18730" y="6679"/>
                    <a:pt x="19539" y="6518"/>
                    <a:pt x="20624" y="6518"/>
                  </a:cubicBezTo>
                  <a:cubicBezTo>
                    <a:pt x="23847" y="6518"/>
                    <a:pt x="29509" y="7938"/>
                    <a:pt x="34565" y="10370"/>
                  </a:cubicBezTo>
                  <a:cubicBezTo>
                    <a:pt x="38487" y="12223"/>
                    <a:pt x="42041" y="12795"/>
                    <a:pt x="44935" y="12795"/>
                  </a:cubicBezTo>
                  <a:cubicBezTo>
                    <a:pt x="49614" y="12795"/>
                    <a:pt x="52569" y="11298"/>
                    <a:pt x="52569" y="11298"/>
                  </a:cubicBezTo>
                  <a:lnTo>
                    <a:pt x="52981" y="4231"/>
                  </a:lnTo>
                  <a:lnTo>
                    <a:pt x="42715" y="1600"/>
                  </a:lnTo>
                  <a:lnTo>
                    <a:pt x="295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36;p46">
              <a:extLst>
                <a:ext uri="{FF2B5EF4-FFF2-40B4-BE49-F238E27FC236}">
                  <a16:creationId xmlns:a16="http://schemas.microsoft.com/office/drawing/2014/main" id="{0AEBCC0E-3DFC-4AAC-B88E-199353A319B4}"/>
                </a:ext>
              </a:extLst>
            </p:cNvPr>
            <p:cNvSpPr/>
            <p:nvPr/>
          </p:nvSpPr>
          <p:spPr>
            <a:xfrm>
              <a:off x="2152325" y="1212950"/>
              <a:ext cx="225475" cy="337275"/>
            </a:xfrm>
            <a:custGeom>
              <a:avLst/>
              <a:gdLst/>
              <a:ahLst/>
              <a:cxnLst/>
              <a:rect l="l" t="t" r="r" b="b"/>
              <a:pathLst>
                <a:path w="9019" h="13491" extrusionOk="0">
                  <a:moveTo>
                    <a:pt x="5721" y="1"/>
                  </a:moveTo>
                  <a:cubicBezTo>
                    <a:pt x="3247" y="1"/>
                    <a:pt x="267" y="1088"/>
                    <a:pt x="145" y="6250"/>
                  </a:cubicBezTo>
                  <a:cubicBezTo>
                    <a:pt x="1" y="12416"/>
                    <a:pt x="4294" y="13491"/>
                    <a:pt x="6908" y="13491"/>
                  </a:cubicBezTo>
                  <a:cubicBezTo>
                    <a:pt x="8033" y="13491"/>
                    <a:pt x="8848" y="13292"/>
                    <a:pt x="8863" y="13214"/>
                  </a:cubicBezTo>
                  <a:cubicBezTo>
                    <a:pt x="8863" y="12956"/>
                    <a:pt x="9018" y="575"/>
                    <a:pt x="9018" y="575"/>
                  </a:cubicBezTo>
                  <a:cubicBezTo>
                    <a:pt x="8933" y="532"/>
                    <a:pt x="7451" y="1"/>
                    <a:pt x="572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37;p46">
              <a:extLst>
                <a:ext uri="{FF2B5EF4-FFF2-40B4-BE49-F238E27FC236}">
                  <a16:creationId xmlns:a16="http://schemas.microsoft.com/office/drawing/2014/main" id="{42E82E6A-D1F5-4F1C-B929-3BBCA341CCAD}"/>
                </a:ext>
              </a:extLst>
            </p:cNvPr>
            <p:cNvSpPr/>
            <p:nvPr/>
          </p:nvSpPr>
          <p:spPr>
            <a:xfrm>
              <a:off x="2211400" y="1282775"/>
              <a:ext cx="98050" cy="193000"/>
            </a:xfrm>
            <a:custGeom>
              <a:avLst/>
              <a:gdLst/>
              <a:ahLst/>
              <a:cxnLst/>
              <a:rect l="l" t="t" r="r" b="b"/>
              <a:pathLst>
                <a:path w="3922" h="7720" extrusionOk="0">
                  <a:moveTo>
                    <a:pt x="2219" y="0"/>
                  </a:moveTo>
                  <a:cubicBezTo>
                    <a:pt x="1496" y="155"/>
                    <a:pt x="877" y="671"/>
                    <a:pt x="619" y="1341"/>
                  </a:cubicBezTo>
                  <a:cubicBezTo>
                    <a:pt x="207" y="2115"/>
                    <a:pt x="0" y="2941"/>
                    <a:pt x="0" y="3818"/>
                  </a:cubicBezTo>
                  <a:cubicBezTo>
                    <a:pt x="52" y="5572"/>
                    <a:pt x="929" y="7222"/>
                    <a:pt x="2167" y="7635"/>
                  </a:cubicBezTo>
                  <a:cubicBezTo>
                    <a:pt x="2334" y="7691"/>
                    <a:pt x="2507" y="7720"/>
                    <a:pt x="2680" y="7720"/>
                  </a:cubicBezTo>
                  <a:cubicBezTo>
                    <a:pt x="2988" y="7720"/>
                    <a:pt x="3295" y="7627"/>
                    <a:pt x="3560" y="7429"/>
                  </a:cubicBezTo>
                  <a:cubicBezTo>
                    <a:pt x="3869" y="7222"/>
                    <a:pt x="3921" y="7016"/>
                    <a:pt x="3869" y="7016"/>
                  </a:cubicBezTo>
                  <a:cubicBezTo>
                    <a:pt x="3862" y="7009"/>
                    <a:pt x="3854" y="7006"/>
                    <a:pt x="3845" y="7006"/>
                  </a:cubicBezTo>
                  <a:cubicBezTo>
                    <a:pt x="3787" y="7006"/>
                    <a:pt x="3679" y="7133"/>
                    <a:pt x="3457" y="7222"/>
                  </a:cubicBezTo>
                  <a:cubicBezTo>
                    <a:pt x="3276" y="7300"/>
                    <a:pt x="3083" y="7339"/>
                    <a:pt x="2889" y="7339"/>
                  </a:cubicBezTo>
                  <a:cubicBezTo>
                    <a:pt x="2696" y="7339"/>
                    <a:pt x="2502" y="7300"/>
                    <a:pt x="2322" y="7222"/>
                  </a:cubicBezTo>
                  <a:cubicBezTo>
                    <a:pt x="1393" y="6861"/>
                    <a:pt x="619" y="5365"/>
                    <a:pt x="619" y="3818"/>
                  </a:cubicBezTo>
                  <a:cubicBezTo>
                    <a:pt x="619" y="3044"/>
                    <a:pt x="774" y="2270"/>
                    <a:pt x="1135" y="1599"/>
                  </a:cubicBezTo>
                  <a:cubicBezTo>
                    <a:pt x="1290" y="1032"/>
                    <a:pt x="1754" y="619"/>
                    <a:pt x="2270" y="464"/>
                  </a:cubicBezTo>
                  <a:cubicBezTo>
                    <a:pt x="2334" y="446"/>
                    <a:pt x="2400" y="438"/>
                    <a:pt x="2465" y="438"/>
                  </a:cubicBezTo>
                  <a:cubicBezTo>
                    <a:pt x="2769" y="438"/>
                    <a:pt x="3071" y="622"/>
                    <a:pt x="3199" y="877"/>
                  </a:cubicBezTo>
                  <a:cubicBezTo>
                    <a:pt x="3302" y="1135"/>
                    <a:pt x="3250" y="1341"/>
                    <a:pt x="3302" y="1341"/>
                  </a:cubicBezTo>
                  <a:cubicBezTo>
                    <a:pt x="3302" y="1341"/>
                    <a:pt x="3457" y="1187"/>
                    <a:pt x="3405" y="826"/>
                  </a:cubicBezTo>
                  <a:cubicBezTo>
                    <a:pt x="3354" y="619"/>
                    <a:pt x="3250" y="413"/>
                    <a:pt x="3096" y="258"/>
                  </a:cubicBezTo>
                  <a:cubicBezTo>
                    <a:pt x="2838" y="103"/>
                    <a:pt x="2528" y="0"/>
                    <a:pt x="221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38;p46">
              <a:extLst>
                <a:ext uri="{FF2B5EF4-FFF2-40B4-BE49-F238E27FC236}">
                  <a16:creationId xmlns:a16="http://schemas.microsoft.com/office/drawing/2014/main" id="{FD423474-DE29-46F0-B0DF-233E869DBCD7}"/>
                </a:ext>
              </a:extLst>
            </p:cNvPr>
            <p:cNvSpPr/>
            <p:nvPr/>
          </p:nvSpPr>
          <p:spPr>
            <a:xfrm>
              <a:off x="2265575" y="532850"/>
              <a:ext cx="139300" cy="56275"/>
            </a:xfrm>
            <a:custGeom>
              <a:avLst/>
              <a:gdLst/>
              <a:ahLst/>
              <a:cxnLst/>
              <a:rect l="l" t="t" r="r" b="b"/>
              <a:pathLst>
                <a:path w="5572" h="2251" extrusionOk="0">
                  <a:moveTo>
                    <a:pt x="1260" y="1"/>
                  </a:moveTo>
                  <a:cubicBezTo>
                    <a:pt x="506" y="1"/>
                    <a:pt x="0" y="170"/>
                    <a:pt x="0" y="231"/>
                  </a:cubicBezTo>
                  <a:cubicBezTo>
                    <a:pt x="52" y="334"/>
                    <a:pt x="1393" y="179"/>
                    <a:pt x="2941" y="747"/>
                  </a:cubicBezTo>
                  <a:cubicBezTo>
                    <a:pt x="4366" y="1288"/>
                    <a:pt x="5277" y="2250"/>
                    <a:pt x="5448" y="2250"/>
                  </a:cubicBezTo>
                  <a:cubicBezTo>
                    <a:pt x="5457" y="2250"/>
                    <a:pt x="5464" y="2248"/>
                    <a:pt x="5468" y="2243"/>
                  </a:cubicBezTo>
                  <a:cubicBezTo>
                    <a:pt x="5572" y="2191"/>
                    <a:pt x="4746" y="953"/>
                    <a:pt x="3095" y="334"/>
                  </a:cubicBezTo>
                  <a:cubicBezTo>
                    <a:pt x="2421" y="81"/>
                    <a:pt x="1781"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39;p46">
              <a:extLst>
                <a:ext uri="{FF2B5EF4-FFF2-40B4-BE49-F238E27FC236}">
                  <a16:creationId xmlns:a16="http://schemas.microsoft.com/office/drawing/2014/main" id="{BFEA8D73-377E-44F9-83DA-15F9F4752273}"/>
                </a:ext>
              </a:extLst>
            </p:cNvPr>
            <p:cNvSpPr/>
            <p:nvPr/>
          </p:nvSpPr>
          <p:spPr>
            <a:xfrm>
              <a:off x="2386800" y="407075"/>
              <a:ext cx="50325" cy="197325"/>
            </a:xfrm>
            <a:custGeom>
              <a:avLst/>
              <a:gdLst/>
              <a:ahLst/>
              <a:cxnLst/>
              <a:rect l="l" t="t" r="r" b="b"/>
              <a:pathLst>
                <a:path w="2013" h="7893" extrusionOk="0">
                  <a:moveTo>
                    <a:pt x="465" y="0"/>
                  </a:moveTo>
                  <a:cubicBezTo>
                    <a:pt x="104" y="1341"/>
                    <a:pt x="0" y="2734"/>
                    <a:pt x="258" y="4127"/>
                  </a:cubicBezTo>
                  <a:cubicBezTo>
                    <a:pt x="413" y="5107"/>
                    <a:pt x="723" y="6036"/>
                    <a:pt x="1187" y="6913"/>
                  </a:cubicBezTo>
                  <a:cubicBezTo>
                    <a:pt x="1548" y="7583"/>
                    <a:pt x="1857" y="7893"/>
                    <a:pt x="1909" y="7893"/>
                  </a:cubicBezTo>
                  <a:cubicBezTo>
                    <a:pt x="2012" y="7790"/>
                    <a:pt x="981" y="6242"/>
                    <a:pt x="671" y="4024"/>
                  </a:cubicBezTo>
                  <a:cubicBezTo>
                    <a:pt x="361" y="1857"/>
                    <a:pt x="619"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40;p46">
              <a:extLst>
                <a:ext uri="{FF2B5EF4-FFF2-40B4-BE49-F238E27FC236}">
                  <a16:creationId xmlns:a16="http://schemas.microsoft.com/office/drawing/2014/main" id="{1D33A63E-EB77-41BE-86B4-4EC8BBFAF212}"/>
                </a:ext>
              </a:extLst>
            </p:cNvPr>
            <p:cNvSpPr/>
            <p:nvPr/>
          </p:nvSpPr>
          <p:spPr>
            <a:xfrm>
              <a:off x="3301200" y="1121075"/>
              <a:ext cx="201200" cy="33800"/>
            </a:xfrm>
            <a:custGeom>
              <a:avLst/>
              <a:gdLst/>
              <a:ahLst/>
              <a:cxnLst/>
              <a:rect l="l" t="t" r="r" b="b"/>
              <a:pathLst>
                <a:path w="8048" h="1352" extrusionOk="0">
                  <a:moveTo>
                    <a:pt x="3992" y="0"/>
                  </a:moveTo>
                  <a:cubicBezTo>
                    <a:pt x="3009" y="0"/>
                    <a:pt x="2021" y="181"/>
                    <a:pt x="1083" y="536"/>
                  </a:cubicBezTo>
                  <a:cubicBezTo>
                    <a:pt x="361" y="794"/>
                    <a:pt x="0" y="1103"/>
                    <a:pt x="52" y="1206"/>
                  </a:cubicBezTo>
                  <a:cubicBezTo>
                    <a:pt x="69" y="1251"/>
                    <a:pt x="135" y="1269"/>
                    <a:pt x="242" y="1269"/>
                  </a:cubicBezTo>
                  <a:cubicBezTo>
                    <a:pt x="756" y="1269"/>
                    <a:pt x="2231" y="845"/>
                    <a:pt x="4024" y="845"/>
                  </a:cubicBezTo>
                  <a:cubicBezTo>
                    <a:pt x="5883" y="889"/>
                    <a:pt x="7400" y="1351"/>
                    <a:pt x="7859" y="1351"/>
                  </a:cubicBezTo>
                  <a:cubicBezTo>
                    <a:pt x="7935" y="1351"/>
                    <a:pt x="7982" y="1339"/>
                    <a:pt x="7996" y="1309"/>
                  </a:cubicBezTo>
                  <a:cubicBezTo>
                    <a:pt x="8048" y="1206"/>
                    <a:pt x="7687" y="897"/>
                    <a:pt x="6964" y="587"/>
                  </a:cubicBezTo>
                  <a:cubicBezTo>
                    <a:pt x="6020" y="194"/>
                    <a:pt x="5009" y="0"/>
                    <a:pt x="3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41;p46">
              <a:extLst>
                <a:ext uri="{FF2B5EF4-FFF2-40B4-BE49-F238E27FC236}">
                  <a16:creationId xmlns:a16="http://schemas.microsoft.com/office/drawing/2014/main" id="{60647E8A-32E7-4958-AF3C-22F01E476161}"/>
                </a:ext>
              </a:extLst>
            </p:cNvPr>
            <p:cNvSpPr/>
            <p:nvPr/>
          </p:nvSpPr>
          <p:spPr>
            <a:xfrm>
              <a:off x="2811100" y="1074650"/>
              <a:ext cx="201225" cy="33800"/>
            </a:xfrm>
            <a:custGeom>
              <a:avLst/>
              <a:gdLst/>
              <a:ahLst/>
              <a:cxnLst/>
              <a:rect l="l" t="t" r="r" b="b"/>
              <a:pathLst>
                <a:path w="8049" h="1352" extrusionOk="0">
                  <a:moveTo>
                    <a:pt x="3973" y="0"/>
                  </a:moveTo>
                  <a:cubicBezTo>
                    <a:pt x="2997" y="0"/>
                    <a:pt x="2022" y="181"/>
                    <a:pt x="1084" y="535"/>
                  </a:cubicBezTo>
                  <a:cubicBezTo>
                    <a:pt x="362" y="845"/>
                    <a:pt x="1" y="1103"/>
                    <a:pt x="52" y="1206"/>
                  </a:cubicBezTo>
                  <a:cubicBezTo>
                    <a:pt x="70" y="1251"/>
                    <a:pt x="136" y="1269"/>
                    <a:pt x="245" y="1269"/>
                  </a:cubicBezTo>
                  <a:cubicBezTo>
                    <a:pt x="736" y="1269"/>
                    <a:pt x="2093" y="893"/>
                    <a:pt x="3765" y="893"/>
                  </a:cubicBezTo>
                  <a:cubicBezTo>
                    <a:pt x="3851" y="893"/>
                    <a:pt x="3937" y="894"/>
                    <a:pt x="4025" y="897"/>
                  </a:cubicBezTo>
                  <a:cubicBezTo>
                    <a:pt x="5882" y="897"/>
                    <a:pt x="7398" y="1351"/>
                    <a:pt x="7858" y="1351"/>
                  </a:cubicBezTo>
                  <a:cubicBezTo>
                    <a:pt x="7935" y="1351"/>
                    <a:pt x="7982" y="1339"/>
                    <a:pt x="7997" y="1309"/>
                  </a:cubicBezTo>
                  <a:cubicBezTo>
                    <a:pt x="8048" y="1206"/>
                    <a:pt x="7687" y="897"/>
                    <a:pt x="6965" y="587"/>
                  </a:cubicBezTo>
                  <a:cubicBezTo>
                    <a:pt x="5994" y="193"/>
                    <a:pt x="4983" y="0"/>
                    <a:pt x="3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42;p46">
              <a:extLst>
                <a:ext uri="{FF2B5EF4-FFF2-40B4-BE49-F238E27FC236}">
                  <a16:creationId xmlns:a16="http://schemas.microsoft.com/office/drawing/2014/main" id="{5A18ABE2-678F-492F-B90E-D19792F2D289}"/>
                </a:ext>
              </a:extLst>
            </p:cNvPr>
            <p:cNvSpPr/>
            <p:nvPr/>
          </p:nvSpPr>
          <p:spPr>
            <a:xfrm>
              <a:off x="3259925" y="1180875"/>
              <a:ext cx="392075" cy="316475"/>
            </a:xfrm>
            <a:custGeom>
              <a:avLst/>
              <a:gdLst/>
              <a:ahLst/>
              <a:cxnLst/>
              <a:rect l="l" t="t" r="r" b="b"/>
              <a:pathLst>
                <a:path w="15683" h="12659" extrusionOk="0">
                  <a:moveTo>
                    <a:pt x="15373" y="1"/>
                  </a:moveTo>
                  <a:lnTo>
                    <a:pt x="4385" y="104"/>
                  </a:lnTo>
                  <a:lnTo>
                    <a:pt x="1238" y="156"/>
                  </a:lnTo>
                  <a:cubicBezTo>
                    <a:pt x="877" y="156"/>
                    <a:pt x="516" y="156"/>
                    <a:pt x="207" y="207"/>
                  </a:cubicBezTo>
                  <a:cubicBezTo>
                    <a:pt x="310" y="207"/>
                    <a:pt x="413" y="259"/>
                    <a:pt x="516" y="259"/>
                  </a:cubicBezTo>
                  <a:lnTo>
                    <a:pt x="1342" y="259"/>
                  </a:lnTo>
                  <a:lnTo>
                    <a:pt x="4488" y="310"/>
                  </a:lnTo>
                  <a:lnTo>
                    <a:pt x="15212" y="412"/>
                  </a:lnTo>
                  <a:lnTo>
                    <a:pt x="15212" y="412"/>
                  </a:lnTo>
                  <a:cubicBezTo>
                    <a:pt x="15167" y="1741"/>
                    <a:pt x="15167" y="3118"/>
                    <a:pt x="15167" y="4540"/>
                  </a:cubicBezTo>
                  <a:cubicBezTo>
                    <a:pt x="15219" y="6088"/>
                    <a:pt x="14806" y="7584"/>
                    <a:pt x="13981" y="8822"/>
                  </a:cubicBezTo>
                  <a:cubicBezTo>
                    <a:pt x="13155" y="10164"/>
                    <a:pt x="11865" y="11195"/>
                    <a:pt x="10369" y="11763"/>
                  </a:cubicBezTo>
                  <a:cubicBezTo>
                    <a:pt x="9699" y="12021"/>
                    <a:pt x="8925" y="12175"/>
                    <a:pt x="8203" y="12227"/>
                  </a:cubicBezTo>
                  <a:cubicBezTo>
                    <a:pt x="8032" y="12239"/>
                    <a:pt x="7862" y="12246"/>
                    <a:pt x="7691" y="12246"/>
                  </a:cubicBezTo>
                  <a:cubicBezTo>
                    <a:pt x="7140" y="12246"/>
                    <a:pt x="6588" y="12178"/>
                    <a:pt x="6036" y="12021"/>
                  </a:cubicBezTo>
                  <a:cubicBezTo>
                    <a:pt x="4746" y="11711"/>
                    <a:pt x="3560" y="11092"/>
                    <a:pt x="2580" y="10164"/>
                  </a:cubicBezTo>
                  <a:cubicBezTo>
                    <a:pt x="1754" y="9338"/>
                    <a:pt x="1084" y="8306"/>
                    <a:pt x="723" y="7223"/>
                  </a:cubicBezTo>
                  <a:cubicBezTo>
                    <a:pt x="413" y="6294"/>
                    <a:pt x="258" y="5314"/>
                    <a:pt x="310" y="4334"/>
                  </a:cubicBezTo>
                  <a:cubicBezTo>
                    <a:pt x="258" y="3509"/>
                    <a:pt x="258" y="2786"/>
                    <a:pt x="258" y="2167"/>
                  </a:cubicBezTo>
                  <a:cubicBezTo>
                    <a:pt x="258" y="1600"/>
                    <a:pt x="207" y="1084"/>
                    <a:pt x="207" y="723"/>
                  </a:cubicBezTo>
                  <a:cubicBezTo>
                    <a:pt x="207" y="568"/>
                    <a:pt x="207" y="362"/>
                    <a:pt x="155" y="207"/>
                  </a:cubicBezTo>
                  <a:cubicBezTo>
                    <a:pt x="155" y="362"/>
                    <a:pt x="155" y="517"/>
                    <a:pt x="155" y="671"/>
                  </a:cubicBezTo>
                  <a:cubicBezTo>
                    <a:pt x="155" y="1033"/>
                    <a:pt x="103" y="1497"/>
                    <a:pt x="103" y="2064"/>
                  </a:cubicBezTo>
                  <a:cubicBezTo>
                    <a:pt x="103" y="2735"/>
                    <a:pt x="52" y="3457"/>
                    <a:pt x="52" y="4334"/>
                  </a:cubicBezTo>
                  <a:cubicBezTo>
                    <a:pt x="0" y="5314"/>
                    <a:pt x="103" y="6346"/>
                    <a:pt x="413" y="7326"/>
                  </a:cubicBezTo>
                  <a:cubicBezTo>
                    <a:pt x="826" y="8461"/>
                    <a:pt x="1445" y="9545"/>
                    <a:pt x="2322" y="10370"/>
                  </a:cubicBezTo>
                  <a:cubicBezTo>
                    <a:pt x="3302" y="11402"/>
                    <a:pt x="4592" y="12072"/>
                    <a:pt x="5933" y="12433"/>
                  </a:cubicBezTo>
                  <a:cubicBezTo>
                    <a:pt x="6524" y="12591"/>
                    <a:pt x="7085" y="12658"/>
                    <a:pt x="7662" y="12658"/>
                  </a:cubicBezTo>
                  <a:cubicBezTo>
                    <a:pt x="7840" y="12658"/>
                    <a:pt x="8020" y="12652"/>
                    <a:pt x="8203" y="12640"/>
                  </a:cubicBezTo>
                  <a:cubicBezTo>
                    <a:pt x="9028" y="12640"/>
                    <a:pt x="9802" y="12433"/>
                    <a:pt x="10524" y="12175"/>
                  </a:cubicBezTo>
                  <a:cubicBezTo>
                    <a:pt x="12123" y="11556"/>
                    <a:pt x="13465" y="10473"/>
                    <a:pt x="14393" y="9080"/>
                  </a:cubicBezTo>
                  <a:cubicBezTo>
                    <a:pt x="15219" y="7739"/>
                    <a:pt x="15683" y="6140"/>
                    <a:pt x="15631" y="4540"/>
                  </a:cubicBezTo>
                  <a:cubicBezTo>
                    <a:pt x="15631" y="3044"/>
                    <a:pt x="15580" y="1600"/>
                    <a:pt x="15580" y="207"/>
                  </a:cubicBezTo>
                  <a:lnTo>
                    <a:pt x="15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343;p46">
              <a:extLst>
                <a:ext uri="{FF2B5EF4-FFF2-40B4-BE49-F238E27FC236}">
                  <a16:creationId xmlns:a16="http://schemas.microsoft.com/office/drawing/2014/main" id="{468C0510-48F6-4144-BA64-FFF4C0243C6D}"/>
                </a:ext>
              </a:extLst>
            </p:cNvPr>
            <p:cNvSpPr/>
            <p:nvPr/>
          </p:nvSpPr>
          <p:spPr>
            <a:xfrm>
              <a:off x="2745325" y="1170575"/>
              <a:ext cx="392100" cy="316325"/>
            </a:xfrm>
            <a:custGeom>
              <a:avLst/>
              <a:gdLst/>
              <a:ahLst/>
              <a:cxnLst/>
              <a:rect l="l" t="t" r="r" b="b"/>
              <a:pathLst>
                <a:path w="15684" h="12653" extrusionOk="0">
                  <a:moveTo>
                    <a:pt x="15426" y="0"/>
                  </a:moveTo>
                  <a:lnTo>
                    <a:pt x="4386" y="103"/>
                  </a:lnTo>
                  <a:lnTo>
                    <a:pt x="1290" y="155"/>
                  </a:lnTo>
                  <a:cubicBezTo>
                    <a:pt x="929" y="155"/>
                    <a:pt x="568" y="155"/>
                    <a:pt x="207" y="206"/>
                  </a:cubicBezTo>
                  <a:lnTo>
                    <a:pt x="517" y="206"/>
                  </a:lnTo>
                  <a:lnTo>
                    <a:pt x="1342" y="258"/>
                  </a:lnTo>
                  <a:lnTo>
                    <a:pt x="4540" y="310"/>
                  </a:lnTo>
                  <a:lnTo>
                    <a:pt x="15219" y="411"/>
                  </a:lnTo>
                  <a:lnTo>
                    <a:pt x="15219" y="411"/>
                  </a:lnTo>
                  <a:cubicBezTo>
                    <a:pt x="15219" y="1699"/>
                    <a:pt x="15219" y="3119"/>
                    <a:pt x="15219" y="4540"/>
                  </a:cubicBezTo>
                  <a:cubicBezTo>
                    <a:pt x="15219" y="6036"/>
                    <a:pt x="14858" y="7532"/>
                    <a:pt x="14033" y="8822"/>
                  </a:cubicBezTo>
                  <a:cubicBezTo>
                    <a:pt x="13156" y="10163"/>
                    <a:pt x="11866" y="11195"/>
                    <a:pt x="10421" y="11762"/>
                  </a:cubicBezTo>
                  <a:cubicBezTo>
                    <a:pt x="9699" y="12020"/>
                    <a:pt x="8977" y="12175"/>
                    <a:pt x="8203" y="12226"/>
                  </a:cubicBezTo>
                  <a:cubicBezTo>
                    <a:pt x="8075" y="12236"/>
                    <a:pt x="7947" y="12240"/>
                    <a:pt x="7819" y="12240"/>
                  </a:cubicBezTo>
                  <a:cubicBezTo>
                    <a:pt x="7225" y="12240"/>
                    <a:pt x="6631" y="12147"/>
                    <a:pt x="6037" y="12020"/>
                  </a:cubicBezTo>
                  <a:cubicBezTo>
                    <a:pt x="4747" y="11710"/>
                    <a:pt x="3560" y="11040"/>
                    <a:pt x="2580" y="10111"/>
                  </a:cubicBezTo>
                  <a:cubicBezTo>
                    <a:pt x="1755" y="9286"/>
                    <a:pt x="1136" y="8306"/>
                    <a:pt x="723" y="7171"/>
                  </a:cubicBezTo>
                  <a:cubicBezTo>
                    <a:pt x="413" y="6242"/>
                    <a:pt x="310" y="5314"/>
                    <a:pt x="310" y="4333"/>
                  </a:cubicBezTo>
                  <a:cubicBezTo>
                    <a:pt x="310" y="3508"/>
                    <a:pt x="259" y="2734"/>
                    <a:pt x="259" y="2115"/>
                  </a:cubicBezTo>
                  <a:cubicBezTo>
                    <a:pt x="259" y="1548"/>
                    <a:pt x="259" y="1083"/>
                    <a:pt x="207" y="722"/>
                  </a:cubicBezTo>
                  <a:cubicBezTo>
                    <a:pt x="207" y="516"/>
                    <a:pt x="207" y="361"/>
                    <a:pt x="207" y="206"/>
                  </a:cubicBezTo>
                  <a:cubicBezTo>
                    <a:pt x="156" y="361"/>
                    <a:pt x="156" y="516"/>
                    <a:pt x="156" y="671"/>
                  </a:cubicBezTo>
                  <a:cubicBezTo>
                    <a:pt x="156" y="1032"/>
                    <a:pt x="156" y="1496"/>
                    <a:pt x="104" y="2064"/>
                  </a:cubicBezTo>
                  <a:cubicBezTo>
                    <a:pt x="104" y="2683"/>
                    <a:pt x="104" y="3456"/>
                    <a:pt x="52" y="4333"/>
                  </a:cubicBezTo>
                  <a:cubicBezTo>
                    <a:pt x="1" y="5314"/>
                    <a:pt x="156" y="6345"/>
                    <a:pt x="465" y="7274"/>
                  </a:cubicBezTo>
                  <a:cubicBezTo>
                    <a:pt x="826" y="8460"/>
                    <a:pt x="1497" y="9492"/>
                    <a:pt x="2322" y="10369"/>
                  </a:cubicBezTo>
                  <a:cubicBezTo>
                    <a:pt x="3354" y="11349"/>
                    <a:pt x="4592" y="12072"/>
                    <a:pt x="5985" y="12433"/>
                  </a:cubicBezTo>
                  <a:cubicBezTo>
                    <a:pt x="6579" y="12560"/>
                    <a:pt x="7208" y="12652"/>
                    <a:pt x="7815" y="12652"/>
                  </a:cubicBezTo>
                  <a:cubicBezTo>
                    <a:pt x="7946" y="12652"/>
                    <a:pt x="8075" y="12648"/>
                    <a:pt x="8203" y="12639"/>
                  </a:cubicBezTo>
                  <a:cubicBezTo>
                    <a:pt x="9029" y="12587"/>
                    <a:pt x="9802" y="12433"/>
                    <a:pt x="10525" y="12175"/>
                  </a:cubicBezTo>
                  <a:cubicBezTo>
                    <a:pt x="12124" y="11556"/>
                    <a:pt x="13465" y="10472"/>
                    <a:pt x="14394" y="9080"/>
                  </a:cubicBezTo>
                  <a:cubicBezTo>
                    <a:pt x="15271" y="7687"/>
                    <a:pt x="15683" y="6139"/>
                    <a:pt x="15632" y="4540"/>
                  </a:cubicBezTo>
                  <a:cubicBezTo>
                    <a:pt x="15632" y="3044"/>
                    <a:pt x="15632" y="1599"/>
                    <a:pt x="15632" y="206"/>
                  </a:cubicBezTo>
                  <a:lnTo>
                    <a:pt x="156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44;p46">
              <a:extLst>
                <a:ext uri="{FF2B5EF4-FFF2-40B4-BE49-F238E27FC236}">
                  <a16:creationId xmlns:a16="http://schemas.microsoft.com/office/drawing/2014/main" id="{7BCA9FEB-5FA9-4165-97E0-38D8BB5D532F}"/>
                </a:ext>
              </a:extLst>
            </p:cNvPr>
            <p:cNvSpPr/>
            <p:nvPr/>
          </p:nvSpPr>
          <p:spPr>
            <a:xfrm>
              <a:off x="3124500" y="1196350"/>
              <a:ext cx="144475" cy="10350"/>
            </a:xfrm>
            <a:custGeom>
              <a:avLst/>
              <a:gdLst/>
              <a:ahLst/>
              <a:cxnLst/>
              <a:rect l="l" t="t" r="r" b="b"/>
              <a:pathLst>
                <a:path w="5779" h="414" extrusionOk="0">
                  <a:moveTo>
                    <a:pt x="2889" y="1"/>
                  </a:moveTo>
                  <a:cubicBezTo>
                    <a:pt x="1290" y="1"/>
                    <a:pt x="1" y="104"/>
                    <a:pt x="1" y="207"/>
                  </a:cubicBezTo>
                  <a:cubicBezTo>
                    <a:pt x="1" y="310"/>
                    <a:pt x="1290" y="414"/>
                    <a:pt x="2889" y="414"/>
                  </a:cubicBezTo>
                  <a:cubicBezTo>
                    <a:pt x="4489" y="414"/>
                    <a:pt x="5778" y="310"/>
                    <a:pt x="5778" y="207"/>
                  </a:cubicBezTo>
                  <a:cubicBezTo>
                    <a:pt x="5778" y="104"/>
                    <a:pt x="4489" y="1"/>
                    <a:pt x="2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45;p46">
              <a:extLst>
                <a:ext uri="{FF2B5EF4-FFF2-40B4-BE49-F238E27FC236}">
                  <a16:creationId xmlns:a16="http://schemas.microsoft.com/office/drawing/2014/main" id="{76A6729A-4624-4B89-9D8E-AF420547BF5E}"/>
                </a:ext>
              </a:extLst>
            </p:cNvPr>
            <p:cNvSpPr/>
            <p:nvPr/>
          </p:nvSpPr>
          <p:spPr>
            <a:xfrm>
              <a:off x="2349400" y="1197650"/>
              <a:ext cx="401125" cy="11625"/>
            </a:xfrm>
            <a:custGeom>
              <a:avLst/>
              <a:gdLst/>
              <a:ahLst/>
              <a:cxnLst/>
              <a:rect l="l" t="t" r="r" b="b"/>
              <a:pathLst>
                <a:path w="16045" h="465" extrusionOk="0">
                  <a:moveTo>
                    <a:pt x="7996" y="0"/>
                  </a:moveTo>
                  <a:cubicBezTo>
                    <a:pt x="3560" y="52"/>
                    <a:pt x="0" y="155"/>
                    <a:pt x="0" y="258"/>
                  </a:cubicBezTo>
                  <a:cubicBezTo>
                    <a:pt x="0" y="362"/>
                    <a:pt x="3560" y="465"/>
                    <a:pt x="7996" y="465"/>
                  </a:cubicBezTo>
                  <a:cubicBezTo>
                    <a:pt x="12433" y="465"/>
                    <a:pt x="16044" y="362"/>
                    <a:pt x="16044" y="207"/>
                  </a:cubicBezTo>
                  <a:cubicBezTo>
                    <a:pt x="16044" y="104"/>
                    <a:pt x="12433" y="0"/>
                    <a:pt x="7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46;p46">
              <a:extLst>
                <a:ext uri="{FF2B5EF4-FFF2-40B4-BE49-F238E27FC236}">
                  <a16:creationId xmlns:a16="http://schemas.microsoft.com/office/drawing/2014/main" id="{5E2C225C-2C79-4C11-A600-DE6223B7DFEE}"/>
                </a:ext>
              </a:extLst>
            </p:cNvPr>
            <p:cNvSpPr/>
            <p:nvPr/>
          </p:nvSpPr>
          <p:spPr>
            <a:xfrm>
              <a:off x="2649900" y="3651950"/>
              <a:ext cx="4503625" cy="1799150"/>
            </a:xfrm>
            <a:custGeom>
              <a:avLst/>
              <a:gdLst/>
              <a:ahLst/>
              <a:cxnLst/>
              <a:rect l="l" t="t" r="r" b="b"/>
              <a:pathLst>
                <a:path w="180145" h="71966" extrusionOk="0">
                  <a:moveTo>
                    <a:pt x="78053" y="0"/>
                  </a:moveTo>
                  <a:lnTo>
                    <a:pt x="50195" y="68870"/>
                  </a:lnTo>
                  <a:lnTo>
                    <a:pt x="0" y="68870"/>
                  </a:lnTo>
                  <a:lnTo>
                    <a:pt x="0" y="71965"/>
                  </a:lnTo>
                  <a:lnTo>
                    <a:pt x="149553" y="71965"/>
                  </a:lnTo>
                  <a:lnTo>
                    <a:pt x="180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47;p46">
              <a:extLst>
                <a:ext uri="{FF2B5EF4-FFF2-40B4-BE49-F238E27FC236}">
                  <a16:creationId xmlns:a16="http://schemas.microsoft.com/office/drawing/2014/main" id="{1BC6169E-5AF5-4AE2-9DAD-0321F0A774AC}"/>
                </a:ext>
              </a:extLst>
            </p:cNvPr>
            <p:cNvSpPr/>
            <p:nvPr/>
          </p:nvSpPr>
          <p:spPr>
            <a:xfrm>
              <a:off x="5403400" y="4473500"/>
              <a:ext cx="287625" cy="321125"/>
            </a:xfrm>
            <a:custGeom>
              <a:avLst/>
              <a:gdLst/>
              <a:ahLst/>
              <a:cxnLst/>
              <a:rect l="l" t="t" r="r" b="b"/>
              <a:pathLst>
                <a:path w="11505" h="12845" extrusionOk="0">
                  <a:moveTo>
                    <a:pt x="6510" y="0"/>
                  </a:moveTo>
                  <a:cubicBezTo>
                    <a:pt x="4197" y="0"/>
                    <a:pt x="1880" y="2064"/>
                    <a:pt x="1032" y="5055"/>
                  </a:cubicBezTo>
                  <a:cubicBezTo>
                    <a:pt x="0" y="8512"/>
                    <a:pt x="1290" y="11916"/>
                    <a:pt x="3921" y="12690"/>
                  </a:cubicBezTo>
                  <a:cubicBezTo>
                    <a:pt x="4275" y="12794"/>
                    <a:pt x="4635" y="12844"/>
                    <a:pt x="4995" y="12844"/>
                  </a:cubicBezTo>
                  <a:cubicBezTo>
                    <a:pt x="7308" y="12844"/>
                    <a:pt x="9624" y="10780"/>
                    <a:pt x="10473" y="7789"/>
                  </a:cubicBezTo>
                  <a:cubicBezTo>
                    <a:pt x="11504" y="4333"/>
                    <a:pt x="10215" y="928"/>
                    <a:pt x="7584" y="154"/>
                  </a:cubicBezTo>
                  <a:cubicBezTo>
                    <a:pt x="7229" y="50"/>
                    <a:pt x="6870" y="0"/>
                    <a:pt x="6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14835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2000"/>
                                        <p:tgtEl>
                                          <p:spTgt spid="4"/>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500"/>
                                        <p:tgtEl>
                                          <p:spTgt spid="18"/>
                                        </p:tgtEl>
                                      </p:cBhvr>
                                    </p:animEffect>
                                  </p:childTnLst>
                                </p:cTn>
                              </p:par>
                            </p:childTnLst>
                          </p:cTn>
                        </p:par>
                        <p:par>
                          <p:cTn id="20" fill="hold">
                            <p:stCondLst>
                              <p:cond delay="3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4500"/>
                            </p:stCondLst>
                            <p:childTnLst>
                              <p:par>
                                <p:cTn id="32" presetID="6" presetClass="entr" presetSubtype="32"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circle(out)">
                                      <p:cBhvr>
                                        <p:cTn id="34" dur="2000"/>
                                        <p:tgtEl>
                                          <p:spTgt spid="6"/>
                                        </p:tgtEl>
                                      </p:cBhvr>
                                    </p:animEffect>
                                  </p:childTnLst>
                                </p:cTn>
                              </p:par>
                            </p:childTnLst>
                          </p:cTn>
                        </p:par>
                        <p:par>
                          <p:cTn id="35" fill="hold">
                            <p:stCondLst>
                              <p:cond delay="6500"/>
                            </p:stCondLst>
                            <p:childTnLst>
                              <p:par>
                                <p:cTn id="36" presetID="22" presetClass="entr" presetSubtype="8" fill="hold" grpId="1"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par>
                          <p:cTn id="39" fill="hold">
                            <p:stCondLst>
                              <p:cond delay="7000"/>
                            </p:stCondLst>
                            <p:childTnLst>
                              <p:par>
                                <p:cTn id="40" presetID="22" presetClass="entr" presetSubtype="1"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par>
                          <p:cTn id="43" fill="hold">
                            <p:stCondLst>
                              <p:cond delay="7500"/>
                            </p:stCondLst>
                            <p:childTnLst>
                              <p:par>
                                <p:cTn id="44" presetID="42"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par>
                          <p:cTn id="54" fill="hold">
                            <p:stCondLst>
                              <p:cond delay="8500"/>
                            </p:stCondLst>
                            <p:childTnLst>
                              <p:par>
                                <p:cTn id="55" presetID="6" presetClass="entr" presetSubtype="32" fill="hold" grpId="0" nodeType="after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circle(out)">
                                      <p:cBhvr>
                                        <p:cTn id="57" dur="2000"/>
                                        <p:tgtEl>
                                          <p:spTgt spid="5"/>
                                        </p:tgtEl>
                                      </p:cBhvr>
                                    </p:animEffect>
                                  </p:childTnLst>
                                </p:cTn>
                              </p:par>
                            </p:childTnLst>
                          </p:cTn>
                        </p:par>
                        <p:par>
                          <p:cTn id="58" fill="hold">
                            <p:stCondLst>
                              <p:cond delay="10500"/>
                            </p:stCondLst>
                            <p:childTnLst>
                              <p:par>
                                <p:cTn id="59" presetID="22" presetClass="entr" presetSubtype="1"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up)">
                                      <p:cBhvr>
                                        <p:cTn id="61" dur="500"/>
                                        <p:tgtEl>
                                          <p:spTgt spid="17"/>
                                        </p:tgtEl>
                                      </p:cBhvr>
                                    </p:animEffect>
                                  </p:childTnLst>
                                </p:cTn>
                              </p:par>
                            </p:childTnLst>
                          </p:cTn>
                        </p:par>
                        <p:par>
                          <p:cTn id="62" fill="hold">
                            <p:stCondLst>
                              <p:cond delay="11000"/>
                            </p:stCondLst>
                            <p:childTnLst>
                              <p:par>
                                <p:cTn id="63" presetID="22" presetClass="entr" presetSubtype="1"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up)">
                                      <p:cBhvr>
                                        <p:cTn id="65" dur="500"/>
                                        <p:tgtEl>
                                          <p:spTgt spid="16"/>
                                        </p:tgtEl>
                                      </p:cBhvr>
                                    </p:animEffect>
                                  </p:childTnLst>
                                </p:cTn>
                              </p:par>
                            </p:childTnLst>
                          </p:cTn>
                        </p:par>
                        <p:par>
                          <p:cTn id="66" fill="hold">
                            <p:stCondLst>
                              <p:cond delay="11500"/>
                            </p:stCondLst>
                            <p:childTnLst>
                              <p:par>
                                <p:cTn id="67" presetID="42" presetClass="entr" presetSubtype="0" fill="hold" grpId="0"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1000"/>
                                        <p:tgtEl>
                                          <p:spTgt spid="12"/>
                                        </p:tgtEl>
                                      </p:cBhvr>
                                    </p:animEffect>
                                    <p:anim calcmode="lin" valueType="num">
                                      <p:cBhvr>
                                        <p:cTn id="70" dur="1000" fill="hold"/>
                                        <p:tgtEl>
                                          <p:spTgt spid="12"/>
                                        </p:tgtEl>
                                        <p:attrNameLst>
                                          <p:attrName>ppt_x</p:attrName>
                                        </p:attrNameLst>
                                      </p:cBhvr>
                                      <p:tavLst>
                                        <p:tav tm="0">
                                          <p:val>
                                            <p:strVal val="#ppt_x"/>
                                          </p:val>
                                        </p:tav>
                                        <p:tav tm="100000">
                                          <p:val>
                                            <p:strVal val="#ppt_x"/>
                                          </p:val>
                                        </p:tav>
                                      </p:tavLst>
                                    </p:anim>
                                    <p:anim calcmode="lin" valueType="num">
                                      <p:cBhvr>
                                        <p:cTn id="71" dur="1000" fill="hold"/>
                                        <p:tgtEl>
                                          <p:spTgt spid="1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1000"/>
                                        <p:tgtEl>
                                          <p:spTgt spid="13"/>
                                        </p:tgtEl>
                                      </p:cBhvr>
                                    </p:animEffect>
                                    <p:anim calcmode="lin" valueType="num">
                                      <p:cBhvr>
                                        <p:cTn id="75" dur="1000" fill="hold"/>
                                        <p:tgtEl>
                                          <p:spTgt spid="13"/>
                                        </p:tgtEl>
                                        <p:attrNameLst>
                                          <p:attrName>ppt_x</p:attrName>
                                        </p:attrNameLst>
                                      </p:cBhvr>
                                      <p:tavLst>
                                        <p:tav tm="0">
                                          <p:val>
                                            <p:strVal val="#ppt_x"/>
                                          </p:val>
                                        </p:tav>
                                        <p:tav tm="100000">
                                          <p:val>
                                            <p:strVal val="#ppt_x"/>
                                          </p:val>
                                        </p:tav>
                                      </p:tavLst>
                                    </p:anim>
                                    <p:anim calcmode="lin" valueType="num">
                                      <p:cBhvr>
                                        <p:cTn id="7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p:bldP spid="11" grpId="0"/>
      <p:bldP spid="12" grpId="0"/>
      <p:bldP spid="13" grpId="0"/>
      <p:bldP spid="14" grpId="0"/>
      <p:bldP spid="15" grpId="1" animBg="1"/>
      <p:bldP spid="16" grpId="0"/>
      <p:bldP spid="17" grpId="0" animBg="1"/>
      <p:bldP spid="18" grpId="0"/>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4D2E-EFCE-43B2-A834-C9EEE7B10C7E}"/>
              </a:ext>
            </a:extLst>
          </p:cNvPr>
          <p:cNvSpPr>
            <a:spLocks noGrp="1"/>
          </p:cNvSpPr>
          <p:nvPr>
            <p:ph type="title"/>
          </p:nvPr>
        </p:nvSpPr>
        <p:spPr/>
        <p:txBody>
          <a:bodyPr/>
          <a:lstStyle/>
          <a:p>
            <a:r>
              <a:rPr lang="fr-FR" sz="6000" dirty="0"/>
              <a:t>Notre Projet</a:t>
            </a:r>
          </a:p>
        </p:txBody>
      </p:sp>
      <p:sp>
        <p:nvSpPr>
          <p:cNvPr id="4" name="Slide Number Placeholder 3">
            <a:extLst>
              <a:ext uri="{FF2B5EF4-FFF2-40B4-BE49-F238E27FC236}">
                <a16:creationId xmlns:a16="http://schemas.microsoft.com/office/drawing/2014/main" id="{772DEC63-BE0A-42CD-8FC5-ACD91C633C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Google Shape;743;p18">
            <a:extLst>
              <a:ext uri="{FF2B5EF4-FFF2-40B4-BE49-F238E27FC236}">
                <a16:creationId xmlns:a16="http://schemas.microsoft.com/office/drawing/2014/main" id="{10505790-D629-4543-876C-7000FF18056A}"/>
              </a:ext>
            </a:extLst>
          </p:cNvPr>
          <p:cNvSpPr txBox="1">
            <a:spLocks/>
          </p:cNvSpPr>
          <p:nvPr/>
        </p:nvSpPr>
        <p:spPr>
          <a:xfrm>
            <a:off x="8649025" y="4636750"/>
            <a:ext cx="456900" cy="468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1pPr>
            <a:lvl2pPr marR="0" lvl="1"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2pPr>
            <a:lvl3pPr marR="0" lvl="2"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3pPr>
            <a:lvl4pPr marR="0" lvl="3"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4pPr>
            <a:lvl5pPr marR="0" lvl="4"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5pPr>
            <a:lvl6pPr marR="0" lvl="5"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6pPr>
            <a:lvl7pPr marR="0" lvl="6"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7pPr>
            <a:lvl8pPr marR="0" lvl="7"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8pPr>
            <a:lvl9pPr marR="0" lvl="8" algn="r" rtl="0">
              <a:lnSpc>
                <a:spcPct val="100000"/>
              </a:lnSpc>
              <a:spcBef>
                <a:spcPts val="0"/>
              </a:spcBef>
              <a:spcAft>
                <a:spcPts val="0"/>
              </a:spcAft>
              <a:buClr>
                <a:srgbClr val="000000"/>
              </a:buClr>
              <a:buFont typeface="Arial"/>
              <a:buNone/>
              <a:defRPr sz="1200" b="0" i="0" u="none" strike="noStrike" cap="none">
                <a:solidFill>
                  <a:schemeClr val="lt1"/>
                </a:solidFill>
                <a:latin typeface="Barlow Light"/>
                <a:ea typeface="Barlow Light"/>
                <a:cs typeface="Barlow Light"/>
                <a:sym typeface="Barlow Light"/>
              </a:defRPr>
            </a:lvl9pPr>
          </a:lstStyle>
          <a:p>
            <a:fld id="{00000000-1234-1234-1234-123412341234}" type="slidenum">
              <a:rPr lang="en" smtClean="0"/>
              <a:pPr/>
              <a:t>27</a:t>
            </a:fld>
            <a:endParaRPr lang="en"/>
          </a:p>
        </p:txBody>
      </p:sp>
      <p:grpSp>
        <p:nvGrpSpPr>
          <p:cNvPr id="6" name="Google Shape;1332;p37">
            <a:extLst>
              <a:ext uri="{FF2B5EF4-FFF2-40B4-BE49-F238E27FC236}">
                <a16:creationId xmlns:a16="http://schemas.microsoft.com/office/drawing/2014/main" id="{3D30082B-E6FF-4991-B6B2-02A178266005}"/>
              </a:ext>
            </a:extLst>
          </p:cNvPr>
          <p:cNvGrpSpPr/>
          <p:nvPr/>
        </p:nvGrpSpPr>
        <p:grpSpPr>
          <a:xfrm flipH="1">
            <a:off x="5258543" y="880607"/>
            <a:ext cx="2027467" cy="2207568"/>
            <a:chOff x="2560680" y="1060212"/>
            <a:chExt cx="2027467" cy="2207568"/>
          </a:xfrm>
        </p:grpSpPr>
        <p:sp>
          <p:nvSpPr>
            <p:cNvPr id="7" name="Google Shape;1333;p37">
              <a:extLst>
                <a:ext uri="{FF2B5EF4-FFF2-40B4-BE49-F238E27FC236}">
                  <a16:creationId xmlns:a16="http://schemas.microsoft.com/office/drawing/2014/main" id="{2C1A06C9-CCEB-4707-BF0E-FB92DA840576}"/>
                </a:ext>
              </a:extLst>
            </p:cNvPr>
            <p:cNvSpPr/>
            <p:nvPr/>
          </p:nvSpPr>
          <p:spPr>
            <a:xfrm>
              <a:off x="2611598" y="3127317"/>
              <a:ext cx="1965303" cy="45017"/>
            </a:xfrm>
            <a:custGeom>
              <a:avLst/>
              <a:gdLst/>
              <a:ahLst/>
              <a:cxnLst/>
              <a:rect l="l" t="t" r="r" b="b"/>
              <a:pathLst>
                <a:path w="60290" h="1381" extrusionOk="0">
                  <a:moveTo>
                    <a:pt x="60290" y="0"/>
                  </a:moveTo>
                  <a:lnTo>
                    <a:pt x="0" y="427"/>
                  </a:lnTo>
                  <a:lnTo>
                    <a:pt x="0" y="1381"/>
                  </a:lnTo>
                  <a:lnTo>
                    <a:pt x="60290" y="838"/>
                  </a:lnTo>
                  <a:lnTo>
                    <a:pt x="60290" y="0"/>
                  </a:lnTo>
                  <a:close/>
                </a:path>
              </a:pathLst>
            </a:custGeom>
            <a:solidFill>
              <a:schemeClr val="dk2"/>
            </a:solidFill>
            <a:ln>
              <a:solidFill>
                <a:schemeClr val="tx1">
                  <a:lumMod val="85000"/>
                  <a:lumOff val="1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4;p37">
              <a:extLst>
                <a:ext uri="{FF2B5EF4-FFF2-40B4-BE49-F238E27FC236}">
                  <a16:creationId xmlns:a16="http://schemas.microsoft.com/office/drawing/2014/main" id="{E6323F2B-7D70-480E-A9D2-3708BE294E58}"/>
                </a:ext>
              </a:extLst>
            </p:cNvPr>
            <p:cNvSpPr/>
            <p:nvPr/>
          </p:nvSpPr>
          <p:spPr>
            <a:xfrm>
              <a:off x="2568732" y="1108978"/>
              <a:ext cx="2008169" cy="2048916"/>
            </a:xfrm>
            <a:custGeom>
              <a:avLst/>
              <a:gdLst/>
              <a:ahLst/>
              <a:cxnLst/>
              <a:rect l="l" t="t" r="r" b="b"/>
              <a:pathLst>
                <a:path w="61605" h="62855" extrusionOk="0">
                  <a:moveTo>
                    <a:pt x="61605" y="1"/>
                  </a:moveTo>
                  <a:lnTo>
                    <a:pt x="0" y="1053"/>
                  </a:lnTo>
                  <a:lnTo>
                    <a:pt x="1365" y="62854"/>
                  </a:lnTo>
                  <a:lnTo>
                    <a:pt x="61605" y="62377"/>
                  </a:lnTo>
                  <a:lnTo>
                    <a:pt x="61605" y="1"/>
                  </a:lnTo>
                  <a:close/>
                </a:path>
              </a:pathLst>
            </a:custGeom>
            <a:solidFill>
              <a:schemeClr val="lt1"/>
            </a:solidFill>
            <a:ln>
              <a:solidFill>
                <a:schemeClr val="tx1">
                  <a:lumMod val="85000"/>
                  <a:lumOff val="1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5;p37">
              <a:extLst>
                <a:ext uri="{FF2B5EF4-FFF2-40B4-BE49-F238E27FC236}">
                  <a16:creationId xmlns:a16="http://schemas.microsoft.com/office/drawing/2014/main" id="{501137CC-BA83-45F3-BF36-23F6B2EC1190}"/>
                </a:ext>
              </a:extLst>
            </p:cNvPr>
            <p:cNvSpPr/>
            <p:nvPr/>
          </p:nvSpPr>
          <p:spPr>
            <a:xfrm>
              <a:off x="2568732" y="1106827"/>
              <a:ext cx="2010842" cy="2053186"/>
            </a:xfrm>
            <a:custGeom>
              <a:avLst/>
              <a:gdLst/>
              <a:ahLst/>
              <a:cxnLst/>
              <a:rect l="l" t="t" r="r" b="b"/>
              <a:pathLst>
                <a:path w="61687" h="62986" extrusionOk="0">
                  <a:moveTo>
                    <a:pt x="61539" y="150"/>
                  </a:moveTo>
                  <a:cubicBezTo>
                    <a:pt x="61523" y="17999"/>
                    <a:pt x="61523" y="39040"/>
                    <a:pt x="61523" y="61474"/>
                  </a:cubicBezTo>
                  <a:lnTo>
                    <a:pt x="61523" y="62362"/>
                  </a:lnTo>
                  <a:lnTo>
                    <a:pt x="61523" y="62362"/>
                  </a:lnTo>
                  <a:lnTo>
                    <a:pt x="1445" y="62837"/>
                  </a:lnTo>
                  <a:lnTo>
                    <a:pt x="1445" y="62837"/>
                  </a:lnTo>
                  <a:cubicBezTo>
                    <a:pt x="581" y="26089"/>
                    <a:pt x="25" y="2073"/>
                    <a:pt x="1" y="1119"/>
                  </a:cubicBezTo>
                  <a:lnTo>
                    <a:pt x="1" y="1119"/>
                  </a:lnTo>
                  <a:lnTo>
                    <a:pt x="61539" y="150"/>
                  </a:lnTo>
                  <a:close/>
                  <a:moveTo>
                    <a:pt x="61605" y="1"/>
                  </a:moveTo>
                  <a:lnTo>
                    <a:pt x="1" y="1119"/>
                  </a:lnTo>
                  <a:lnTo>
                    <a:pt x="1" y="1119"/>
                  </a:lnTo>
                  <a:cubicBezTo>
                    <a:pt x="1" y="1112"/>
                    <a:pt x="1" y="1107"/>
                    <a:pt x="0" y="1103"/>
                  </a:cubicBezTo>
                  <a:lnTo>
                    <a:pt x="0" y="1103"/>
                  </a:lnTo>
                  <a:cubicBezTo>
                    <a:pt x="1" y="1107"/>
                    <a:pt x="1" y="1112"/>
                    <a:pt x="1" y="1119"/>
                  </a:cubicBezTo>
                  <a:lnTo>
                    <a:pt x="1" y="1119"/>
                  </a:lnTo>
                  <a:lnTo>
                    <a:pt x="0" y="1119"/>
                  </a:lnTo>
                  <a:lnTo>
                    <a:pt x="0" y="1119"/>
                  </a:lnTo>
                  <a:lnTo>
                    <a:pt x="1" y="1119"/>
                  </a:lnTo>
                  <a:lnTo>
                    <a:pt x="1" y="1119"/>
                  </a:lnTo>
                  <a:cubicBezTo>
                    <a:pt x="24" y="2074"/>
                    <a:pt x="515" y="26125"/>
                    <a:pt x="1299" y="62920"/>
                  </a:cubicBezTo>
                  <a:lnTo>
                    <a:pt x="1299" y="62986"/>
                  </a:lnTo>
                  <a:lnTo>
                    <a:pt x="1365" y="62986"/>
                  </a:lnTo>
                  <a:lnTo>
                    <a:pt x="61605" y="62526"/>
                  </a:lnTo>
                  <a:lnTo>
                    <a:pt x="61687" y="62526"/>
                  </a:lnTo>
                  <a:lnTo>
                    <a:pt x="61687" y="61474"/>
                  </a:lnTo>
                  <a:cubicBezTo>
                    <a:pt x="61687" y="39005"/>
                    <a:pt x="61687" y="17933"/>
                    <a:pt x="61687" y="67"/>
                  </a:cubicBezTo>
                  <a:lnTo>
                    <a:pt x="61687" y="1"/>
                  </a:lnTo>
                  <a:close/>
                </a:path>
              </a:pathLst>
            </a:custGeom>
            <a:solidFill>
              <a:schemeClr val="dk2"/>
            </a:solidFill>
            <a:ln>
              <a:solidFill>
                <a:schemeClr val="tx1">
                  <a:lumMod val="85000"/>
                  <a:lumOff val="1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6;p37">
              <a:extLst>
                <a:ext uri="{FF2B5EF4-FFF2-40B4-BE49-F238E27FC236}">
                  <a16:creationId xmlns:a16="http://schemas.microsoft.com/office/drawing/2014/main" id="{FB7E6BB3-CF18-414A-BAC5-8BE5C8DC3CCB}"/>
                </a:ext>
              </a:extLst>
            </p:cNvPr>
            <p:cNvSpPr/>
            <p:nvPr/>
          </p:nvSpPr>
          <p:spPr>
            <a:xfrm>
              <a:off x="2560680" y="1060212"/>
              <a:ext cx="2027467" cy="96489"/>
            </a:xfrm>
            <a:custGeom>
              <a:avLst/>
              <a:gdLst/>
              <a:ahLst/>
              <a:cxnLst/>
              <a:rect l="l" t="t" r="r" b="b"/>
              <a:pathLst>
                <a:path w="62197" h="2960" extrusionOk="0">
                  <a:moveTo>
                    <a:pt x="62197" y="1"/>
                  </a:moveTo>
                  <a:lnTo>
                    <a:pt x="1" y="379"/>
                  </a:lnTo>
                  <a:lnTo>
                    <a:pt x="1" y="2960"/>
                  </a:lnTo>
                  <a:lnTo>
                    <a:pt x="62115" y="2598"/>
                  </a:lnTo>
                  <a:lnTo>
                    <a:pt x="62197" y="1"/>
                  </a:lnTo>
                  <a:close/>
                </a:path>
              </a:pathLst>
            </a:custGeom>
            <a:solidFill>
              <a:schemeClr val="dk2"/>
            </a:solidFill>
            <a:ln>
              <a:solidFill>
                <a:schemeClr val="tx1">
                  <a:lumMod val="85000"/>
                  <a:lumOff val="1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7;p37">
              <a:extLst>
                <a:ext uri="{FF2B5EF4-FFF2-40B4-BE49-F238E27FC236}">
                  <a16:creationId xmlns:a16="http://schemas.microsoft.com/office/drawing/2014/main" id="{6FD56274-0A01-4EF8-B4BE-74F18C0AAB00}"/>
                </a:ext>
              </a:extLst>
            </p:cNvPr>
            <p:cNvSpPr/>
            <p:nvPr/>
          </p:nvSpPr>
          <p:spPr>
            <a:xfrm>
              <a:off x="3521361" y="3140715"/>
              <a:ext cx="13984" cy="71812"/>
            </a:xfrm>
            <a:custGeom>
              <a:avLst/>
              <a:gdLst/>
              <a:ahLst/>
              <a:cxnLst/>
              <a:rect l="l" t="t" r="r" b="b"/>
              <a:pathLst>
                <a:path w="429" h="2203" extrusionOk="0">
                  <a:moveTo>
                    <a:pt x="165" y="0"/>
                  </a:moveTo>
                  <a:cubicBezTo>
                    <a:pt x="50" y="16"/>
                    <a:pt x="1" y="510"/>
                    <a:pt x="17" y="1118"/>
                  </a:cubicBezTo>
                  <a:cubicBezTo>
                    <a:pt x="50" y="1709"/>
                    <a:pt x="165" y="2203"/>
                    <a:pt x="264" y="2203"/>
                  </a:cubicBezTo>
                  <a:cubicBezTo>
                    <a:pt x="379" y="2186"/>
                    <a:pt x="428" y="1693"/>
                    <a:pt x="412" y="1085"/>
                  </a:cubicBezTo>
                  <a:cubicBezTo>
                    <a:pt x="379" y="493"/>
                    <a:pt x="264" y="0"/>
                    <a:pt x="165" y="0"/>
                  </a:cubicBezTo>
                  <a:close/>
                </a:path>
              </a:pathLst>
            </a:custGeom>
            <a:solidFill>
              <a:schemeClr val="dk2"/>
            </a:solidFill>
            <a:ln>
              <a:solidFill>
                <a:schemeClr val="tx1">
                  <a:lumMod val="85000"/>
                  <a:lumOff val="1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8;p37">
              <a:extLst>
                <a:ext uri="{FF2B5EF4-FFF2-40B4-BE49-F238E27FC236}">
                  <a16:creationId xmlns:a16="http://schemas.microsoft.com/office/drawing/2014/main" id="{CDF3D1F1-B6E9-477F-A0D7-B08E93B34219}"/>
                </a:ext>
              </a:extLst>
            </p:cNvPr>
            <p:cNvSpPr/>
            <p:nvPr/>
          </p:nvSpPr>
          <p:spPr>
            <a:xfrm>
              <a:off x="3490817" y="3196392"/>
              <a:ext cx="71845" cy="71389"/>
            </a:xfrm>
            <a:custGeom>
              <a:avLst/>
              <a:gdLst/>
              <a:ahLst/>
              <a:cxnLst/>
              <a:rect l="l" t="t" r="r" b="b"/>
              <a:pathLst>
                <a:path w="2204" h="2190" extrusionOk="0">
                  <a:moveTo>
                    <a:pt x="1321" y="232"/>
                  </a:moveTo>
                  <a:cubicBezTo>
                    <a:pt x="1349" y="232"/>
                    <a:pt x="1377" y="232"/>
                    <a:pt x="1405" y="234"/>
                  </a:cubicBezTo>
                  <a:lnTo>
                    <a:pt x="1405" y="234"/>
                  </a:lnTo>
                  <a:cubicBezTo>
                    <a:pt x="1558" y="363"/>
                    <a:pt x="1682" y="520"/>
                    <a:pt x="1776" y="708"/>
                  </a:cubicBezTo>
                  <a:cubicBezTo>
                    <a:pt x="1792" y="758"/>
                    <a:pt x="1809" y="823"/>
                    <a:pt x="1825" y="889"/>
                  </a:cubicBezTo>
                  <a:cubicBezTo>
                    <a:pt x="1858" y="1103"/>
                    <a:pt x="1809" y="1333"/>
                    <a:pt x="1694" y="1514"/>
                  </a:cubicBezTo>
                  <a:cubicBezTo>
                    <a:pt x="1595" y="1645"/>
                    <a:pt x="1464" y="1744"/>
                    <a:pt x="1316" y="1777"/>
                  </a:cubicBezTo>
                  <a:cubicBezTo>
                    <a:pt x="1251" y="1796"/>
                    <a:pt x="1184" y="1805"/>
                    <a:pt x="1117" y="1805"/>
                  </a:cubicBezTo>
                  <a:cubicBezTo>
                    <a:pt x="1014" y="1805"/>
                    <a:pt x="912" y="1784"/>
                    <a:pt x="823" y="1744"/>
                  </a:cubicBezTo>
                  <a:cubicBezTo>
                    <a:pt x="658" y="1678"/>
                    <a:pt x="527" y="1546"/>
                    <a:pt x="461" y="1399"/>
                  </a:cubicBezTo>
                  <a:cubicBezTo>
                    <a:pt x="346" y="1103"/>
                    <a:pt x="395" y="774"/>
                    <a:pt x="593" y="527"/>
                  </a:cubicBezTo>
                  <a:cubicBezTo>
                    <a:pt x="691" y="429"/>
                    <a:pt x="790" y="347"/>
                    <a:pt x="921" y="297"/>
                  </a:cubicBezTo>
                  <a:cubicBezTo>
                    <a:pt x="1053" y="253"/>
                    <a:pt x="1184" y="232"/>
                    <a:pt x="1321" y="232"/>
                  </a:cubicBezTo>
                  <a:close/>
                  <a:moveTo>
                    <a:pt x="1105" y="0"/>
                  </a:moveTo>
                  <a:cubicBezTo>
                    <a:pt x="1016" y="0"/>
                    <a:pt x="926" y="11"/>
                    <a:pt x="839" y="34"/>
                  </a:cubicBezTo>
                  <a:cubicBezTo>
                    <a:pt x="658" y="84"/>
                    <a:pt x="494" y="182"/>
                    <a:pt x="362" y="297"/>
                  </a:cubicBezTo>
                  <a:cubicBezTo>
                    <a:pt x="215" y="462"/>
                    <a:pt x="99" y="642"/>
                    <a:pt x="67" y="856"/>
                  </a:cubicBezTo>
                  <a:cubicBezTo>
                    <a:pt x="1" y="1086"/>
                    <a:pt x="34" y="1333"/>
                    <a:pt x="116" y="1546"/>
                  </a:cubicBezTo>
                  <a:cubicBezTo>
                    <a:pt x="165" y="1678"/>
                    <a:pt x="247" y="1777"/>
                    <a:pt x="330" y="1875"/>
                  </a:cubicBezTo>
                  <a:cubicBezTo>
                    <a:pt x="428" y="1957"/>
                    <a:pt x="543" y="2040"/>
                    <a:pt x="658" y="2089"/>
                  </a:cubicBezTo>
                  <a:cubicBezTo>
                    <a:pt x="802" y="2156"/>
                    <a:pt x="952" y="2190"/>
                    <a:pt x="1100" y="2190"/>
                  </a:cubicBezTo>
                  <a:cubicBezTo>
                    <a:pt x="1206" y="2190"/>
                    <a:pt x="1312" y="2172"/>
                    <a:pt x="1414" y="2138"/>
                  </a:cubicBezTo>
                  <a:cubicBezTo>
                    <a:pt x="1546" y="2105"/>
                    <a:pt x="1661" y="2056"/>
                    <a:pt x="1743" y="1974"/>
                  </a:cubicBezTo>
                  <a:cubicBezTo>
                    <a:pt x="1842" y="1892"/>
                    <a:pt x="1924" y="1809"/>
                    <a:pt x="1990" y="1711"/>
                  </a:cubicBezTo>
                  <a:cubicBezTo>
                    <a:pt x="2203" y="1366"/>
                    <a:pt x="2203" y="938"/>
                    <a:pt x="2006" y="577"/>
                  </a:cubicBezTo>
                  <a:cubicBezTo>
                    <a:pt x="1949" y="477"/>
                    <a:pt x="1867" y="377"/>
                    <a:pt x="1771" y="287"/>
                  </a:cubicBezTo>
                  <a:lnTo>
                    <a:pt x="1771" y="287"/>
                  </a:lnTo>
                  <a:cubicBezTo>
                    <a:pt x="1773" y="286"/>
                    <a:pt x="1775" y="283"/>
                    <a:pt x="1776" y="281"/>
                  </a:cubicBezTo>
                  <a:cubicBezTo>
                    <a:pt x="1792" y="264"/>
                    <a:pt x="1727" y="182"/>
                    <a:pt x="1579" y="100"/>
                  </a:cubicBezTo>
                  <a:cubicBezTo>
                    <a:pt x="1430" y="36"/>
                    <a:pt x="1268" y="0"/>
                    <a:pt x="1105" y="0"/>
                  </a:cubicBezTo>
                  <a:close/>
                </a:path>
              </a:pathLst>
            </a:custGeom>
            <a:solidFill>
              <a:schemeClr val="dk2"/>
            </a:solidFill>
            <a:ln>
              <a:solidFill>
                <a:schemeClr val="tx1">
                  <a:lumMod val="85000"/>
                  <a:lumOff val="1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39;p37">
            <a:extLst>
              <a:ext uri="{FF2B5EF4-FFF2-40B4-BE49-F238E27FC236}">
                <a16:creationId xmlns:a16="http://schemas.microsoft.com/office/drawing/2014/main" id="{769C746C-6B77-45D2-8039-5ACE04208519}"/>
              </a:ext>
            </a:extLst>
          </p:cNvPr>
          <p:cNvGrpSpPr/>
          <p:nvPr/>
        </p:nvGrpSpPr>
        <p:grpSpPr>
          <a:xfrm flipH="1">
            <a:off x="7355117" y="1473914"/>
            <a:ext cx="1510405" cy="3426812"/>
            <a:chOff x="1418399" y="1248430"/>
            <a:chExt cx="1510405" cy="3426812"/>
          </a:xfrm>
        </p:grpSpPr>
        <p:sp>
          <p:nvSpPr>
            <p:cNvPr id="14" name="Google Shape;1340;p37">
              <a:extLst>
                <a:ext uri="{FF2B5EF4-FFF2-40B4-BE49-F238E27FC236}">
                  <a16:creationId xmlns:a16="http://schemas.microsoft.com/office/drawing/2014/main" id="{471E0D6F-0FA3-4A6B-8336-06C437B7945E}"/>
                </a:ext>
              </a:extLst>
            </p:cNvPr>
            <p:cNvSpPr/>
            <p:nvPr/>
          </p:nvSpPr>
          <p:spPr>
            <a:xfrm>
              <a:off x="1705583" y="4527315"/>
              <a:ext cx="333277" cy="147927"/>
            </a:xfrm>
            <a:custGeom>
              <a:avLst/>
              <a:gdLst/>
              <a:ahLst/>
              <a:cxnLst/>
              <a:rect l="l" t="t" r="r" b="b"/>
              <a:pathLst>
                <a:path w="10224" h="4538" extrusionOk="0">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1;p37">
              <a:extLst>
                <a:ext uri="{FF2B5EF4-FFF2-40B4-BE49-F238E27FC236}">
                  <a16:creationId xmlns:a16="http://schemas.microsoft.com/office/drawing/2014/main" id="{BB7BEB14-C5F0-41CF-83EC-302DBAE83E93}"/>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2;p37">
              <a:extLst>
                <a:ext uri="{FF2B5EF4-FFF2-40B4-BE49-F238E27FC236}">
                  <a16:creationId xmlns:a16="http://schemas.microsoft.com/office/drawing/2014/main" id="{045417AB-2A98-43B4-A02E-C2992FB98B45}"/>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3;p37">
              <a:extLst>
                <a:ext uri="{FF2B5EF4-FFF2-40B4-BE49-F238E27FC236}">
                  <a16:creationId xmlns:a16="http://schemas.microsoft.com/office/drawing/2014/main" id="{4C012F5F-0482-4FA6-B41D-D58A9319C5E7}"/>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4;p37">
              <a:extLst>
                <a:ext uri="{FF2B5EF4-FFF2-40B4-BE49-F238E27FC236}">
                  <a16:creationId xmlns:a16="http://schemas.microsoft.com/office/drawing/2014/main" id="{804F2E0C-6172-4E52-AD9D-CB691AF46485}"/>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5;p37">
              <a:extLst>
                <a:ext uri="{FF2B5EF4-FFF2-40B4-BE49-F238E27FC236}">
                  <a16:creationId xmlns:a16="http://schemas.microsoft.com/office/drawing/2014/main" id="{ADC7C1F3-6AE8-4714-8FC6-38D04900AA31}"/>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6;p37">
              <a:extLst>
                <a:ext uri="{FF2B5EF4-FFF2-40B4-BE49-F238E27FC236}">
                  <a16:creationId xmlns:a16="http://schemas.microsoft.com/office/drawing/2014/main" id="{FA42D8AD-41E5-4397-AA0C-9099D48CC4B7}"/>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7;p37">
              <a:extLst>
                <a:ext uri="{FF2B5EF4-FFF2-40B4-BE49-F238E27FC236}">
                  <a16:creationId xmlns:a16="http://schemas.microsoft.com/office/drawing/2014/main" id="{EB64F23A-AE06-449B-8F76-9BF99AC56A2E}"/>
                </a:ext>
              </a:extLst>
            </p:cNvPr>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8;p37">
              <a:extLst>
                <a:ext uri="{FF2B5EF4-FFF2-40B4-BE49-F238E27FC236}">
                  <a16:creationId xmlns:a16="http://schemas.microsoft.com/office/drawing/2014/main" id="{FA1221EC-CC56-4332-B2C1-782D417D66D8}"/>
                </a:ext>
              </a:extLst>
            </p:cNvPr>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49;p37">
              <a:extLst>
                <a:ext uri="{FF2B5EF4-FFF2-40B4-BE49-F238E27FC236}">
                  <a16:creationId xmlns:a16="http://schemas.microsoft.com/office/drawing/2014/main" id="{A1A1DDF6-69B5-4717-B2A3-87D2BB44F4AE}"/>
                </a:ext>
              </a:extLst>
            </p:cNvPr>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50;p37">
              <a:extLst>
                <a:ext uri="{FF2B5EF4-FFF2-40B4-BE49-F238E27FC236}">
                  <a16:creationId xmlns:a16="http://schemas.microsoft.com/office/drawing/2014/main" id="{AF7AB5A1-1C07-4E24-9879-16CDC0EB7361}"/>
                </a:ext>
              </a:extLst>
            </p:cNvPr>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1;p37">
              <a:extLst>
                <a:ext uri="{FF2B5EF4-FFF2-40B4-BE49-F238E27FC236}">
                  <a16:creationId xmlns:a16="http://schemas.microsoft.com/office/drawing/2014/main" id="{85918B10-4B64-4EAF-B695-0A3C0C0379EB}"/>
                </a:ext>
              </a:extLst>
            </p:cNvPr>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2;p37">
              <a:extLst>
                <a:ext uri="{FF2B5EF4-FFF2-40B4-BE49-F238E27FC236}">
                  <a16:creationId xmlns:a16="http://schemas.microsoft.com/office/drawing/2014/main" id="{4A3E9BE6-1F3A-48A0-A1C5-EA11EC450429}"/>
                </a:ext>
              </a:extLst>
            </p:cNvPr>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53;p37">
              <a:extLst>
                <a:ext uri="{FF2B5EF4-FFF2-40B4-BE49-F238E27FC236}">
                  <a16:creationId xmlns:a16="http://schemas.microsoft.com/office/drawing/2014/main" id="{450D8ACC-8E12-483A-BD7A-636B5D36CFA5}"/>
                </a:ext>
              </a:extLst>
            </p:cNvPr>
            <p:cNvSpPr/>
            <p:nvPr/>
          </p:nvSpPr>
          <p:spPr>
            <a:xfrm>
              <a:off x="1890410" y="4444811"/>
              <a:ext cx="320075" cy="224010"/>
            </a:xfrm>
            <a:custGeom>
              <a:avLst/>
              <a:gdLst/>
              <a:ahLst/>
              <a:cxnLst/>
              <a:rect l="l" t="t" r="r" b="b"/>
              <a:pathLst>
                <a:path w="9819" h="6872" extrusionOk="0">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4;p37">
              <a:extLst>
                <a:ext uri="{FF2B5EF4-FFF2-40B4-BE49-F238E27FC236}">
                  <a16:creationId xmlns:a16="http://schemas.microsoft.com/office/drawing/2014/main" id="{5EA181FF-3944-441B-9033-83E1DCF1C1D5}"/>
                </a:ext>
              </a:extLst>
            </p:cNvPr>
            <p:cNvSpPr/>
            <p:nvPr/>
          </p:nvSpPr>
          <p:spPr>
            <a:xfrm>
              <a:off x="1892040" y="4572788"/>
              <a:ext cx="287738" cy="89154"/>
            </a:xfrm>
            <a:custGeom>
              <a:avLst/>
              <a:gdLst/>
              <a:ahLst/>
              <a:cxnLst/>
              <a:rect l="l" t="t" r="r" b="b"/>
              <a:pathLst>
                <a:path w="8827" h="2735" extrusionOk="0">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5;p37">
              <a:extLst>
                <a:ext uri="{FF2B5EF4-FFF2-40B4-BE49-F238E27FC236}">
                  <a16:creationId xmlns:a16="http://schemas.microsoft.com/office/drawing/2014/main" id="{89B98F32-4BB9-4CBA-A886-2EAFAD26FAC2}"/>
                </a:ext>
              </a:extLst>
            </p:cNvPr>
            <p:cNvSpPr/>
            <p:nvPr/>
          </p:nvSpPr>
          <p:spPr>
            <a:xfrm>
              <a:off x="2072044" y="4596780"/>
              <a:ext cx="19852" cy="13626"/>
            </a:xfrm>
            <a:custGeom>
              <a:avLst/>
              <a:gdLst/>
              <a:ahLst/>
              <a:cxnLst/>
              <a:rect l="l" t="t" r="r" b="b"/>
              <a:pathLst>
                <a:path w="609" h="418" extrusionOk="0">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6;p37">
              <a:extLst>
                <a:ext uri="{FF2B5EF4-FFF2-40B4-BE49-F238E27FC236}">
                  <a16:creationId xmlns:a16="http://schemas.microsoft.com/office/drawing/2014/main" id="{305BA90F-6DB8-43E9-9DBC-C86EF7F3BD0A}"/>
                </a:ext>
              </a:extLst>
            </p:cNvPr>
            <p:cNvSpPr/>
            <p:nvPr/>
          </p:nvSpPr>
          <p:spPr>
            <a:xfrm>
              <a:off x="2081171" y="4602876"/>
              <a:ext cx="19852" cy="16853"/>
            </a:xfrm>
            <a:custGeom>
              <a:avLst/>
              <a:gdLst/>
              <a:ahLst/>
              <a:cxnLst/>
              <a:rect l="l" t="t" r="r" b="b"/>
              <a:pathLst>
                <a:path w="609" h="517" extrusionOk="0">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7;p37">
              <a:extLst>
                <a:ext uri="{FF2B5EF4-FFF2-40B4-BE49-F238E27FC236}">
                  <a16:creationId xmlns:a16="http://schemas.microsoft.com/office/drawing/2014/main" id="{72B8F876-2102-4D71-8183-B245CA6E0422}"/>
                </a:ext>
              </a:extLst>
            </p:cNvPr>
            <p:cNvSpPr/>
            <p:nvPr/>
          </p:nvSpPr>
          <p:spPr>
            <a:xfrm>
              <a:off x="1903808" y="4542701"/>
              <a:ext cx="41301" cy="45734"/>
            </a:xfrm>
            <a:custGeom>
              <a:avLst/>
              <a:gdLst/>
              <a:ahLst/>
              <a:cxnLst/>
              <a:rect l="l" t="t" r="r" b="b"/>
              <a:pathLst>
                <a:path w="1267" h="1403" extrusionOk="0">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8;p37">
              <a:extLst>
                <a:ext uri="{FF2B5EF4-FFF2-40B4-BE49-F238E27FC236}">
                  <a16:creationId xmlns:a16="http://schemas.microsoft.com/office/drawing/2014/main" id="{33DD56B8-BD42-442B-8156-85B3F6D97011}"/>
                </a:ext>
              </a:extLst>
            </p:cNvPr>
            <p:cNvSpPr/>
            <p:nvPr/>
          </p:nvSpPr>
          <p:spPr>
            <a:xfrm>
              <a:off x="2060798" y="4590880"/>
              <a:ext cx="18776" cy="6226"/>
            </a:xfrm>
            <a:custGeom>
              <a:avLst/>
              <a:gdLst/>
              <a:ahLst/>
              <a:cxnLst/>
              <a:rect l="l" t="t" r="r" b="b"/>
              <a:pathLst>
                <a:path w="576" h="191" extrusionOk="0">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59;p37">
              <a:extLst>
                <a:ext uri="{FF2B5EF4-FFF2-40B4-BE49-F238E27FC236}">
                  <a16:creationId xmlns:a16="http://schemas.microsoft.com/office/drawing/2014/main" id="{699DAAD1-7967-4E70-92CD-9EB5EBFBB8DE}"/>
                </a:ext>
              </a:extLst>
            </p:cNvPr>
            <p:cNvSpPr/>
            <p:nvPr/>
          </p:nvSpPr>
          <p:spPr>
            <a:xfrm>
              <a:off x="2058125" y="4575950"/>
              <a:ext cx="21449" cy="8541"/>
            </a:xfrm>
            <a:custGeom>
              <a:avLst/>
              <a:gdLst/>
              <a:ahLst/>
              <a:cxnLst/>
              <a:rect l="l" t="t" r="r" b="b"/>
              <a:pathLst>
                <a:path w="658" h="262" extrusionOk="0">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0;p37">
              <a:extLst>
                <a:ext uri="{FF2B5EF4-FFF2-40B4-BE49-F238E27FC236}">
                  <a16:creationId xmlns:a16="http://schemas.microsoft.com/office/drawing/2014/main" id="{4B14EEAA-20B1-45F2-BD28-6293F7B560EB}"/>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61;p37">
              <a:extLst>
                <a:ext uri="{FF2B5EF4-FFF2-40B4-BE49-F238E27FC236}">
                  <a16:creationId xmlns:a16="http://schemas.microsoft.com/office/drawing/2014/main" id="{C5B386A1-6726-4091-B55D-E46FF26E3CD6}"/>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2;p37">
              <a:extLst>
                <a:ext uri="{FF2B5EF4-FFF2-40B4-BE49-F238E27FC236}">
                  <a16:creationId xmlns:a16="http://schemas.microsoft.com/office/drawing/2014/main" id="{40BAB9A8-8417-4FFD-8025-3FF54846CDDA}"/>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3;p37">
              <a:extLst>
                <a:ext uri="{FF2B5EF4-FFF2-40B4-BE49-F238E27FC236}">
                  <a16:creationId xmlns:a16="http://schemas.microsoft.com/office/drawing/2014/main" id="{63715970-1ED8-49F3-B2DC-D9E4AC50CDAF}"/>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4;p37">
              <a:extLst>
                <a:ext uri="{FF2B5EF4-FFF2-40B4-BE49-F238E27FC236}">
                  <a16:creationId xmlns:a16="http://schemas.microsoft.com/office/drawing/2014/main" id="{6BB1D5AC-A670-4CF3-97DF-6CBBB1947D89}"/>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5;p37">
              <a:extLst>
                <a:ext uri="{FF2B5EF4-FFF2-40B4-BE49-F238E27FC236}">
                  <a16:creationId xmlns:a16="http://schemas.microsoft.com/office/drawing/2014/main" id="{DDC22DAE-79F5-4F5D-9DF8-1ABB7E2833CB}"/>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6;p37">
              <a:extLst>
                <a:ext uri="{FF2B5EF4-FFF2-40B4-BE49-F238E27FC236}">
                  <a16:creationId xmlns:a16="http://schemas.microsoft.com/office/drawing/2014/main" id="{A7FE3489-FC5E-4385-9CFB-DAB6262F370F}"/>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67;p37">
              <a:extLst>
                <a:ext uri="{FF2B5EF4-FFF2-40B4-BE49-F238E27FC236}">
                  <a16:creationId xmlns:a16="http://schemas.microsoft.com/office/drawing/2014/main" id="{16B00492-4618-450B-8973-804E5AE686FC}"/>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68;p37">
              <a:extLst>
                <a:ext uri="{FF2B5EF4-FFF2-40B4-BE49-F238E27FC236}">
                  <a16:creationId xmlns:a16="http://schemas.microsoft.com/office/drawing/2014/main" id="{ECC016FF-8C8F-46E9-BFC8-C8D077126B26}"/>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69;p37">
              <a:extLst>
                <a:ext uri="{FF2B5EF4-FFF2-40B4-BE49-F238E27FC236}">
                  <a16:creationId xmlns:a16="http://schemas.microsoft.com/office/drawing/2014/main" id="{8CDBFD1B-3D48-452E-A165-A1DF96DFC518}"/>
                </a:ext>
              </a:extLst>
            </p:cNvPr>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0;p37">
              <a:extLst>
                <a:ext uri="{FF2B5EF4-FFF2-40B4-BE49-F238E27FC236}">
                  <a16:creationId xmlns:a16="http://schemas.microsoft.com/office/drawing/2014/main" id="{23B4B5A9-D62A-4EB9-AA89-EC8273502FFD}"/>
                </a:ext>
              </a:extLst>
            </p:cNvPr>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1;p37">
              <a:extLst>
                <a:ext uri="{FF2B5EF4-FFF2-40B4-BE49-F238E27FC236}">
                  <a16:creationId xmlns:a16="http://schemas.microsoft.com/office/drawing/2014/main" id="{2B0E885C-055F-4B69-BA46-231C94525675}"/>
                </a:ext>
              </a:extLst>
            </p:cNvPr>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2;p37">
              <a:extLst>
                <a:ext uri="{FF2B5EF4-FFF2-40B4-BE49-F238E27FC236}">
                  <a16:creationId xmlns:a16="http://schemas.microsoft.com/office/drawing/2014/main" id="{953A4F93-7A65-4449-9FF8-AB9FCD1E0EFF}"/>
                </a:ext>
              </a:extLst>
            </p:cNvPr>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3;p37">
              <a:extLst>
                <a:ext uri="{FF2B5EF4-FFF2-40B4-BE49-F238E27FC236}">
                  <a16:creationId xmlns:a16="http://schemas.microsoft.com/office/drawing/2014/main" id="{577E308C-230F-4E80-B261-589BBB1578F7}"/>
                </a:ext>
              </a:extLst>
            </p:cNvPr>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4;p37">
              <a:extLst>
                <a:ext uri="{FF2B5EF4-FFF2-40B4-BE49-F238E27FC236}">
                  <a16:creationId xmlns:a16="http://schemas.microsoft.com/office/drawing/2014/main" id="{C87C326B-460B-42C0-B88C-CF30402522F6}"/>
                </a:ext>
              </a:extLst>
            </p:cNvPr>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5;p37">
              <a:extLst>
                <a:ext uri="{FF2B5EF4-FFF2-40B4-BE49-F238E27FC236}">
                  <a16:creationId xmlns:a16="http://schemas.microsoft.com/office/drawing/2014/main" id="{CA41399E-6074-4F10-B776-F144D8594E49}"/>
                </a:ext>
              </a:extLst>
            </p:cNvPr>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6;p37">
              <a:extLst>
                <a:ext uri="{FF2B5EF4-FFF2-40B4-BE49-F238E27FC236}">
                  <a16:creationId xmlns:a16="http://schemas.microsoft.com/office/drawing/2014/main" id="{1F0528C4-B3B4-4F6C-AD13-1757BD8F1572}"/>
                </a:ext>
              </a:extLst>
            </p:cNvPr>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7;p37">
              <a:extLst>
                <a:ext uri="{FF2B5EF4-FFF2-40B4-BE49-F238E27FC236}">
                  <a16:creationId xmlns:a16="http://schemas.microsoft.com/office/drawing/2014/main" id="{495CE375-A035-4281-B64B-EB8C83610CBB}"/>
                </a:ext>
              </a:extLst>
            </p:cNvPr>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78;p37">
              <a:extLst>
                <a:ext uri="{FF2B5EF4-FFF2-40B4-BE49-F238E27FC236}">
                  <a16:creationId xmlns:a16="http://schemas.microsoft.com/office/drawing/2014/main" id="{6F9D6ED9-3BB8-43B7-9C6E-3E2EA83E7394}"/>
                </a:ext>
              </a:extLst>
            </p:cNvPr>
            <p:cNvSpPr/>
            <p:nvPr/>
          </p:nvSpPr>
          <p:spPr>
            <a:xfrm>
              <a:off x="1787533" y="1363565"/>
              <a:ext cx="276525" cy="457506"/>
            </a:xfrm>
            <a:custGeom>
              <a:avLst/>
              <a:gdLst/>
              <a:ahLst/>
              <a:cxnLst/>
              <a:rect l="l" t="t" r="r" b="b"/>
              <a:pathLst>
                <a:path w="8483" h="14035" extrusionOk="0">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79;p37">
              <a:extLst>
                <a:ext uri="{FF2B5EF4-FFF2-40B4-BE49-F238E27FC236}">
                  <a16:creationId xmlns:a16="http://schemas.microsoft.com/office/drawing/2014/main" id="{879D870B-682F-4E4C-8F5C-EE9299EE28E7}"/>
                </a:ext>
              </a:extLst>
            </p:cNvPr>
            <p:cNvSpPr/>
            <p:nvPr/>
          </p:nvSpPr>
          <p:spPr>
            <a:xfrm>
              <a:off x="2029863" y="1500083"/>
              <a:ext cx="28816" cy="21482"/>
            </a:xfrm>
            <a:custGeom>
              <a:avLst/>
              <a:gdLst/>
              <a:ahLst/>
              <a:cxnLst/>
              <a:rect l="l" t="t" r="r" b="b"/>
              <a:pathLst>
                <a:path w="884" h="659" extrusionOk="0">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0;p37">
              <a:extLst>
                <a:ext uri="{FF2B5EF4-FFF2-40B4-BE49-F238E27FC236}">
                  <a16:creationId xmlns:a16="http://schemas.microsoft.com/office/drawing/2014/main" id="{CABCA26E-B34A-4E62-9614-7B6DA9C57CFD}"/>
                </a:ext>
              </a:extLst>
            </p:cNvPr>
            <p:cNvSpPr/>
            <p:nvPr/>
          </p:nvSpPr>
          <p:spPr>
            <a:xfrm>
              <a:off x="2017410" y="1490434"/>
              <a:ext cx="38595" cy="11996"/>
            </a:xfrm>
            <a:custGeom>
              <a:avLst/>
              <a:gdLst/>
              <a:ahLst/>
              <a:cxnLst/>
              <a:rect l="l" t="t" r="r" b="b"/>
              <a:pathLst>
                <a:path w="1184" h="368" extrusionOk="0">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1;p37">
              <a:extLst>
                <a:ext uri="{FF2B5EF4-FFF2-40B4-BE49-F238E27FC236}">
                  <a16:creationId xmlns:a16="http://schemas.microsoft.com/office/drawing/2014/main" id="{51DD2048-8209-41E8-A8D2-D4C0428A3293}"/>
                </a:ext>
              </a:extLst>
            </p:cNvPr>
            <p:cNvSpPr/>
            <p:nvPr/>
          </p:nvSpPr>
          <p:spPr>
            <a:xfrm>
              <a:off x="1916488" y="1502039"/>
              <a:ext cx="28066" cy="21840"/>
            </a:xfrm>
            <a:custGeom>
              <a:avLst/>
              <a:gdLst/>
              <a:ahLst/>
              <a:cxnLst/>
              <a:rect l="l" t="t" r="r" b="b"/>
              <a:pathLst>
                <a:path w="861" h="670" extrusionOk="0">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2;p37">
              <a:extLst>
                <a:ext uri="{FF2B5EF4-FFF2-40B4-BE49-F238E27FC236}">
                  <a16:creationId xmlns:a16="http://schemas.microsoft.com/office/drawing/2014/main" id="{85839F4C-ABB4-4F43-9766-8B0C31BF3E57}"/>
                </a:ext>
              </a:extLst>
            </p:cNvPr>
            <p:cNvSpPr/>
            <p:nvPr/>
          </p:nvSpPr>
          <p:spPr>
            <a:xfrm>
              <a:off x="1905405" y="1492585"/>
              <a:ext cx="38628" cy="12094"/>
            </a:xfrm>
            <a:custGeom>
              <a:avLst/>
              <a:gdLst/>
              <a:ahLst/>
              <a:cxnLst/>
              <a:rect l="l" t="t" r="r" b="b"/>
              <a:pathLst>
                <a:path w="1185" h="371" extrusionOk="0">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3;p37">
              <a:extLst>
                <a:ext uri="{FF2B5EF4-FFF2-40B4-BE49-F238E27FC236}">
                  <a16:creationId xmlns:a16="http://schemas.microsoft.com/office/drawing/2014/main" id="{4CF63963-2AC0-454D-81AC-7D06527B2AEF}"/>
                </a:ext>
              </a:extLst>
            </p:cNvPr>
            <p:cNvSpPr/>
            <p:nvPr/>
          </p:nvSpPr>
          <p:spPr>
            <a:xfrm>
              <a:off x="1977739" y="1502234"/>
              <a:ext cx="28979" cy="91338"/>
            </a:xfrm>
            <a:custGeom>
              <a:avLst/>
              <a:gdLst/>
              <a:ahLst/>
              <a:cxnLst/>
              <a:rect l="l" t="t" r="r" b="b"/>
              <a:pathLst>
                <a:path w="889" h="2802" extrusionOk="0">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4;p37">
              <a:extLst>
                <a:ext uri="{FF2B5EF4-FFF2-40B4-BE49-F238E27FC236}">
                  <a16:creationId xmlns:a16="http://schemas.microsoft.com/office/drawing/2014/main" id="{779DFD98-EF33-4997-B9B5-52ECF3F5C08C}"/>
                </a:ext>
              </a:extLst>
            </p:cNvPr>
            <p:cNvSpPr/>
            <p:nvPr/>
          </p:nvSpPr>
          <p:spPr>
            <a:xfrm>
              <a:off x="1938655" y="1599603"/>
              <a:ext cx="56263" cy="30674"/>
            </a:xfrm>
            <a:custGeom>
              <a:avLst/>
              <a:gdLst/>
              <a:ahLst/>
              <a:cxnLst/>
              <a:rect l="l" t="t" r="r" b="b"/>
              <a:pathLst>
                <a:path w="1726" h="941" extrusionOk="0">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5;p37">
              <a:extLst>
                <a:ext uri="{FF2B5EF4-FFF2-40B4-BE49-F238E27FC236}">
                  <a16:creationId xmlns:a16="http://schemas.microsoft.com/office/drawing/2014/main" id="{ED0458B8-D9BB-43AA-8BC6-FF405F64417B}"/>
                </a:ext>
              </a:extLst>
            </p:cNvPr>
            <p:cNvSpPr/>
            <p:nvPr/>
          </p:nvSpPr>
          <p:spPr>
            <a:xfrm>
              <a:off x="1882392" y="1684422"/>
              <a:ext cx="95380" cy="53134"/>
            </a:xfrm>
            <a:custGeom>
              <a:avLst/>
              <a:gdLst/>
              <a:ahLst/>
              <a:cxnLst/>
              <a:rect l="l" t="t" r="r" b="b"/>
              <a:pathLst>
                <a:path w="2926" h="1630" extrusionOk="0">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6;p37">
              <a:extLst>
                <a:ext uri="{FF2B5EF4-FFF2-40B4-BE49-F238E27FC236}">
                  <a16:creationId xmlns:a16="http://schemas.microsoft.com/office/drawing/2014/main" id="{1E5B27EB-5A42-41E3-92B9-2CDD0B8EE501}"/>
                </a:ext>
              </a:extLst>
            </p:cNvPr>
            <p:cNvSpPr/>
            <p:nvPr/>
          </p:nvSpPr>
          <p:spPr>
            <a:xfrm>
              <a:off x="1747796" y="1481404"/>
              <a:ext cx="71389" cy="98575"/>
            </a:xfrm>
            <a:custGeom>
              <a:avLst/>
              <a:gdLst/>
              <a:ahLst/>
              <a:cxnLst/>
              <a:rect l="l" t="t" r="r" b="b"/>
              <a:pathLst>
                <a:path w="2190" h="3024" extrusionOk="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87;p37">
              <a:extLst>
                <a:ext uri="{FF2B5EF4-FFF2-40B4-BE49-F238E27FC236}">
                  <a16:creationId xmlns:a16="http://schemas.microsoft.com/office/drawing/2014/main" id="{E28A8DF3-0377-411E-8274-98F2E5E774AF}"/>
                </a:ext>
              </a:extLst>
            </p:cNvPr>
            <p:cNvSpPr/>
            <p:nvPr/>
          </p:nvSpPr>
          <p:spPr>
            <a:xfrm>
              <a:off x="1767192" y="1503114"/>
              <a:ext cx="31098" cy="55318"/>
            </a:xfrm>
            <a:custGeom>
              <a:avLst/>
              <a:gdLst/>
              <a:ahLst/>
              <a:cxnLst/>
              <a:rect l="l" t="t" r="r" b="b"/>
              <a:pathLst>
                <a:path w="954" h="1697" extrusionOk="0">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88;p37">
              <a:extLst>
                <a:ext uri="{FF2B5EF4-FFF2-40B4-BE49-F238E27FC236}">
                  <a16:creationId xmlns:a16="http://schemas.microsoft.com/office/drawing/2014/main" id="{2E5DD9C9-9625-4740-81A4-85D21253BBEB}"/>
                </a:ext>
              </a:extLst>
            </p:cNvPr>
            <p:cNvSpPr/>
            <p:nvPr/>
          </p:nvSpPr>
          <p:spPr>
            <a:xfrm>
              <a:off x="1767192" y="1248430"/>
              <a:ext cx="330897" cy="297257"/>
            </a:xfrm>
            <a:custGeom>
              <a:avLst/>
              <a:gdLst/>
              <a:ahLst/>
              <a:cxnLst/>
              <a:rect l="l" t="t" r="r" b="b"/>
              <a:pathLst>
                <a:path w="10151" h="9119" extrusionOk="0">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89;p37">
              <a:extLst>
                <a:ext uri="{FF2B5EF4-FFF2-40B4-BE49-F238E27FC236}">
                  <a16:creationId xmlns:a16="http://schemas.microsoft.com/office/drawing/2014/main" id="{73FCF71A-AB85-440C-9204-4B9BC5458E93}"/>
                </a:ext>
              </a:extLst>
            </p:cNvPr>
            <p:cNvSpPr/>
            <p:nvPr/>
          </p:nvSpPr>
          <p:spPr>
            <a:xfrm>
              <a:off x="2735501" y="1705708"/>
              <a:ext cx="193303" cy="276101"/>
            </a:xfrm>
            <a:custGeom>
              <a:avLst/>
              <a:gdLst/>
              <a:ahLst/>
              <a:cxnLst/>
              <a:rect l="l" t="t" r="r" b="b"/>
              <a:pathLst>
                <a:path w="5930" h="8470" extrusionOk="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90;p37">
              <a:extLst>
                <a:ext uri="{FF2B5EF4-FFF2-40B4-BE49-F238E27FC236}">
                  <a16:creationId xmlns:a16="http://schemas.microsoft.com/office/drawing/2014/main" id="{E11E6C99-41EC-4901-8663-3673F0DB7760}"/>
                </a:ext>
              </a:extLst>
            </p:cNvPr>
            <p:cNvSpPr/>
            <p:nvPr/>
          </p:nvSpPr>
          <p:spPr>
            <a:xfrm>
              <a:off x="1500903" y="1758907"/>
              <a:ext cx="1353970" cy="992855"/>
            </a:xfrm>
            <a:custGeom>
              <a:avLst/>
              <a:gdLst/>
              <a:ahLst/>
              <a:cxnLst/>
              <a:rect l="l" t="t" r="r" b="b"/>
              <a:pathLst>
                <a:path w="41536" h="30458" extrusionOk="0">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91;p37">
              <a:extLst>
                <a:ext uri="{FF2B5EF4-FFF2-40B4-BE49-F238E27FC236}">
                  <a16:creationId xmlns:a16="http://schemas.microsoft.com/office/drawing/2014/main" id="{0A41B3FE-B780-4351-8F8E-DCFB42E65671}"/>
                </a:ext>
              </a:extLst>
            </p:cNvPr>
            <p:cNvSpPr/>
            <p:nvPr/>
          </p:nvSpPr>
          <p:spPr>
            <a:xfrm>
              <a:off x="1778960" y="1772826"/>
              <a:ext cx="140952" cy="102356"/>
            </a:xfrm>
            <a:custGeom>
              <a:avLst/>
              <a:gdLst/>
              <a:ahLst/>
              <a:cxnLst/>
              <a:rect l="l" t="t" r="r" b="b"/>
              <a:pathLst>
                <a:path w="4324" h="3140" extrusionOk="0">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92;p37">
              <a:extLst>
                <a:ext uri="{FF2B5EF4-FFF2-40B4-BE49-F238E27FC236}">
                  <a16:creationId xmlns:a16="http://schemas.microsoft.com/office/drawing/2014/main" id="{4B7754B6-2717-4108-9FEA-67A753CF43C3}"/>
                </a:ext>
              </a:extLst>
            </p:cNvPr>
            <p:cNvSpPr/>
            <p:nvPr/>
          </p:nvSpPr>
          <p:spPr>
            <a:xfrm>
              <a:off x="1918803" y="1772826"/>
              <a:ext cx="70769" cy="99585"/>
            </a:xfrm>
            <a:custGeom>
              <a:avLst/>
              <a:gdLst/>
              <a:ahLst/>
              <a:cxnLst/>
              <a:rect l="l" t="t" r="r" b="b"/>
              <a:pathLst>
                <a:path w="2171" h="3055" extrusionOk="0">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93;p37">
              <a:extLst>
                <a:ext uri="{FF2B5EF4-FFF2-40B4-BE49-F238E27FC236}">
                  <a16:creationId xmlns:a16="http://schemas.microsoft.com/office/drawing/2014/main" id="{C6E901C8-B7FE-4B36-B3CE-3348C58EBD6C}"/>
                </a:ext>
              </a:extLst>
            </p:cNvPr>
            <p:cNvSpPr/>
            <p:nvPr/>
          </p:nvSpPr>
          <p:spPr>
            <a:xfrm>
              <a:off x="1924182" y="1790494"/>
              <a:ext cx="26828" cy="744266"/>
            </a:xfrm>
            <a:custGeom>
              <a:avLst/>
              <a:gdLst/>
              <a:ahLst/>
              <a:cxnLst/>
              <a:rect l="l" t="t" r="r" b="b"/>
              <a:pathLst>
                <a:path w="823" h="22832" extrusionOk="0">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4;p37">
              <a:extLst>
                <a:ext uri="{FF2B5EF4-FFF2-40B4-BE49-F238E27FC236}">
                  <a16:creationId xmlns:a16="http://schemas.microsoft.com/office/drawing/2014/main" id="{75BB59DD-3F27-44A8-9492-7039E61C4FAE}"/>
                </a:ext>
              </a:extLst>
            </p:cNvPr>
            <p:cNvSpPr/>
            <p:nvPr/>
          </p:nvSpPr>
          <p:spPr>
            <a:xfrm>
              <a:off x="1913457" y="1785148"/>
              <a:ext cx="32174" cy="102910"/>
            </a:xfrm>
            <a:custGeom>
              <a:avLst/>
              <a:gdLst/>
              <a:ahLst/>
              <a:cxnLst/>
              <a:rect l="l" t="t" r="r" b="b"/>
              <a:pathLst>
                <a:path w="987" h="3157" extrusionOk="0">
                  <a:moveTo>
                    <a:pt x="280" y="1"/>
                  </a:moveTo>
                  <a:lnTo>
                    <a:pt x="1" y="1677"/>
                  </a:lnTo>
                  <a:lnTo>
                    <a:pt x="527" y="3156"/>
                  </a:lnTo>
                  <a:lnTo>
                    <a:pt x="987" y="1579"/>
                  </a:lnTo>
                  <a:lnTo>
                    <a:pt x="2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5;p37">
              <a:extLst>
                <a:ext uri="{FF2B5EF4-FFF2-40B4-BE49-F238E27FC236}">
                  <a16:creationId xmlns:a16="http://schemas.microsoft.com/office/drawing/2014/main" id="{F32B9F9A-8CEA-450A-8326-8D18E7213EAA}"/>
                </a:ext>
              </a:extLst>
            </p:cNvPr>
            <p:cNvSpPr/>
            <p:nvPr/>
          </p:nvSpPr>
          <p:spPr>
            <a:xfrm>
              <a:off x="1922552" y="1873552"/>
              <a:ext cx="113635" cy="710495"/>
            </a:xfrm>
            <a:custGeom>
              <a:avLst/>
              <a:gdLst/>
              <a:ahLst/>
              <a:cxnLst/>
              <a:rect l="l" t="t" r="r" b="b"/>
              <a:pathLst>
                <a:path w="3486" h="21796" extrusionOk="0">
                  <a:moveTo>
                    <a:pt x="346" y="1"/>
                  </a:moveTo>
                  <a:lnTo>
                    <a:pt x="1" y="16569"/>
                  </a:lnTo>
                  <a:lnTo>
                    <a:pt x="2499" y="21795"/>
                  </a:lnTo>
                  <a:lnTo>
                    <a:pt x="3486" y="15911"/>
                  </a:lnTo>
                  <a:lnTo>
                    <a:pt x="3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6;p37">
              <a:extLst>
                <a:ext uri="{FF2B5EF4-FFF2-40B4-BE49-F238E27FC236}">
                  <a16:creationId xmlns:a16="http://schemas.microsoft.com/office/drawing/2014/main" id="{2733A595-514E-460E-844C-1910279A2106}"/>
                </a:ext>
              </a:extLst>
            </p:cNvPr>
            <p:cNvSpPr/>
            <p:nvPr/>
          </p:nvSpPr>
          <p:spPr>
            <a:xfrm>
              <a:off x="2408515" y="2144666"/>
              <a:ext cx="11311" cy="75594"/>
            </a:xfrm>
            <a:custGeom>
              <a:avLst/>
              <a:gdLst/>
              <a:ahLst/>
              <a:cxnLst/>
              <a:rect l="l" t="t" r="r" b="b"/>
              <a:pathLst>
                <a:path w="347" h="2319" extrusionOk="0">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97;p37">
              <a:extLst>
                <a:ext uri="{FF2B5EF4-FFF2-40B4-BE49-F238E27FC236}">
                  <a16:creationId xmlns:a16="http://schemas.microsoft.com/office/drawing/2014/main" id="{30B1D772-1EB1-4208-A23A-A4285C11E5F0}"/>
                </a:ext>
              </a:extLst>
            </p:cNvPr>
            <p:cNvSpPr/>
            <p:nvPr/>
          </p:nvSpPr>
          <p:spPr>
            <a:xfrm>
              <a:off x="2416567" y="2147893"/>
              <a:ext cx="27903" cy="62718"/>
            </a:xfrm>
            <a:custGeom>
              <a:avLst/>
              <a:gdLst/>
              <a:ahLst/>
              <a:cxnLst/>
              <a:rect l="l" t="t" r="r" b="b"/>
              <a:pathLst>
                <a:path w="856" h="1924" extrusionOk="0">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98;p37">
              <a:extLst>
                <a:ext uri="{FF2B5EF4-FFF2-40B4-BE49-F238E27FC236}">
                  <a16:creationId xmlns:a16="http://schemas.microsoft.com/office/drawing/2014/main" id="{BFB91F82-4588-4EFA-96D5-87977D18BBC5}"/>
                </a:ext>
              </a:extLst>
            </p:cNvPr>
            <p:cNvSpPr/>
            <p:nvPr/>
          </p:nvSpPr>
          <p:spPr>
            <a:xfrm>
              <a:off x="1418399" y="2019817"/>
              <a:ext cx="817089" cy="727902"/>
            </a:xfrm>
            <a:custGeom>
              <a:avLst/>
              <a:gdLst/>
              <a:ahLst/>
              <a:cxnLst/>
              <a:rect l="l" t="t" r="r" b="b"/>
              <a:pathLst>
                <a:path w="25066" h="22330" extrusionOk="0">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99;p37">
              <a:extLst>
                <a:ext uri="{FF2B5EF4-FFF2-40B4-BE49-F238E27FC236}">
                  <a16:creationId xmlns:a16="http://schemas.microsoft.com/office/drawing/2014/main" id="{BFC9FE19-1EE1-4BAF-872F-2F8648D9152E}"/>
                </a:ext>
              </a:extLst>
            </p:cNvPr>
            <p:cNvSpPr/>
            <p:nvPr/>
          </p:nvSpPr>
          <p:spPr>
            <a:xfrm>
              <a:off x="1440369" y="2005898"/>
              <a:ext cx="526710" cy="686373"/>
            </a:xfrm>
            <a:custGeom>
              <a:avLst/>
              <a:gdLst/>
              <a:ahLst/>
              <a:cxnLst/>
              <a:rect l="l" t="t" r="r" b="b"/>
              <a:pathLst>
                <a:path w="16158" h="21056" extrusionOk="0">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00;p37">
              <a:extLst>
                <a:ext uri="{FF2B5EF4-FFF2-40B4-BE49-F238E27FC236}">
                  <a16:creationId xmlns:a16="http://schemas.microsoft.com/office/drawing/2014/main" id="{86922798-4683-47C9-AF20-7CD11A2A724C}"/>
                </a:ext>
              </a:extLst>
            </p:cNvPr>
            <p:cNvSpPr/>
            <p:nvPr/>
          </p:nvSpPr>
          <p:spPr>
            <a:xfrm>
              <a:off x="1653590" y="1852657"/>
              <a:ext cx="315609" cy="839614"/>
            </a:xfrm>
            <a:custGeom>
              <a:avLst/>
              <a:gdLst/>
              <a:ahLst/>
              <a:cxnLst/>
              <a:rect l="l" t="t" r="r" b="b"/>
              <a:pathLst>
                <a:path w="9682" h="25757" extrusionOk="0">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01;p37">
              <a:extLst>
                <a:ext uri="{FF2B5EF4-FFF2-40B4-BE49-F238E27FC236}">
                  <a16:creationId xmlns:a16="http://schemas.microsoft.com/office/drawing/2014/main" id="{A2FFEDCB-ADC8-4D74-B4BF-D27ECC3D5B35}"/>
                </a:ext>
              </a:extLst>
            </p:cNvPr>
            <p:cNvSpPr/>
            <p:nvPr/>
          </p:nvSpPr>
          <p:spPr>
            <a:xfrm>
              <a:off x="1895789" y="2521851"/>
              <a:ext cx="30022" cy="153273"/>
            </a:xfrm>
            <a:custGeom>
              <a:avLst/>
              <a:gdLst/>
              <a:ahLst/>
              <a:cxnLst/>
              <a:rect l="l" t="t" r="r" b="b"/>
              <a:pathLst>
                <a:path w="921" h="4702" extrusionOk="0">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02;p37">
              <a:extLst>
                <a:ext uri="{FF2B5EF4-FFF2-40B4-BE49-F238E27FC236}">
                  <a16:creationId xmlns:a16="http://schemas.microsoft.com/office/drawing/2014/main" id="{99539B56-D6A6-43CC-8CC0-2BF5639EDA41}"/>
                </a:ext>
              </a:extLst>
            </p:cNvPr>
            <p:cNvSpPr/>
            <p:nvPr/>
          </p:nvSpPr>
          <p:spPr>
            <a:xfrm>
              <a:off x="1490733" y="2484332"/>
              <a:ext cx="462396" cy="207939"/>
            </a:xfrm>
            <a:custGeom>
              <a:avLst/>
              <a:gdLst/>
              <a:ahLst/>
              <a:cxnLst/>
              <a:rect l="l" t="t" r="r" b="b"/>
              <a:pathLst>
                <a:path w="14185" h="6379" extrusionOk="0">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03;p37">
              <a:extLst>
                <a:ext uri="{FF2B5EF4-FFF2-40B4-BE49-F238E27FC236}">
                  <a16:creationId xmlns:a16="http://schemas.microsoft.com/office/drawing/2014/main" id="{2100899E-EF67-4CE1-B16A-C3E6DB6FE476}"/>
                </a:ext>
              </a:extLst>
            </p:cNvPr>
            <p:cNvSpPr/>
            <p:nvPr/>
          </p:nvSpPr>
          <p:spPr>
            <a:xfrm>
              <a:off x="1934352" y="2548647"/>
              <a:ext cx="22525" cy="18841"/>
            </a:xfrm>
            <a:custGeom>
              <a:avLst/>
              <a:gdLst/>
              <a:ahLst/>
              <a:cxnLst/>
              <a:rect l="l" t="t" r="r" b="b"/>
              <a:pathLst>
                <a:path w="691" h="578" extrusionOk="0">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 name="Picture 77">
            <a:extLst>
              <a:ext uri="{FF2B5EF4-FFF2-40B4-BE49-F238E27FC236}">
                <a16:creationId xmlns:a16="http://schemas.microsoft.com/office/drawing/2014/main" id="{168316B2-9759-4EAF-99D4-D05F2F3FC7A7}"/>
              </a:ext>
            </a:extLst>
          </p:cNvPr>
          <p:cNvPicPr>
            <a:picLocks noChangeAspect="1"/>
          </p:cNvPicPr>
          <p:nvPr/>
        </p:nvPicPr>
        <p:blipFill>
          <a:blip r:embed="rId2"/>
          <a:stretch>
            <a:fillRect/>
          </a:stretch>
        </p:blipFill>
        <p:spPr>
          <a:xfrm>
            <a:off x="5281680" y="977096"/>
            <a:ext cx="1928781" cy="1993480"/>
          </a:xfrm>
          <a:prstGeom prst="rect">
            <a:avLst/>
          </a:prstGeom>
        </p:spPr>
      </p:pic>
    </p:spTree>
    <p:extLst>
      <p:ext uri="{BB962C8B-B14F-4D97-AF65-F5344CB8AC3E}">
        <p14:creationId xmlns:p14="http://schemas.microsoft.com/office/powerpoint/2010/main" val="3529252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cxnSp>
        <p:nvCxnSpPr>
          <p:cNvPr id="1184" name="Google Shape;1184;p42"/>
          <p:cNvCxnSpPr/>
          <p:nvPr/>
        </p:nvCxnSpPr>
        <p:spPr>
          <a:xfrm rot="10800000">
            <a:off x="5455164" y="2254725"/>
            <a:ext cx="2823000" cy="0"/>
          </a:xfrm>
          <a:prstGeom prst="straightConnector1">
            <a:avLst/>
          </a:prstGeom>
          <a:noFill/>
          <a:ln w="19050" cap="flat" cmpd="sng">
            <a:solidFill>
              <a:srgbClr val="5C5CC4"/>
            </a:solidFill>
            <a:prstDash val="solid"/>
            <a:round/>
            <a:headEnd type="oval" w="med" len="med"/>
            <a:tailEnd type="none" w="med" len="med"/>
          </a:ln>
        </p:spPr>
      </p:cxnSp>
      <p:cxnSp>
        <p:nvCxnSpPr>
          <p:cNvPr id="1185" name="Google Shape;1185;p42"/>
          <p:cNvCxnSpPr/>
          <p:nvPr/>
        </p:nvCxnSpPr>
        <p:spPr>
          <a:xfrm rot="10800000">
            <a:off x="754024" y="4737752"/>
            <a:ext cx="2412600" cy="0"/>
          </a:xfrm>
          <a:prstGeom prst="straightConnector1">
            <a:avLst/>
          </a:prstGeom>
          <a:noFill/>
          <a:ln w="19050" cap="flat" cmpd="sng">
            <a:solidFill>
              <a:srgbClr val="90C4FE"/>
            </a:solidFill>
            <a:prstDash val="solid"/>
            <a:round/>
            <a:headEnd type="none" w="med" len="med"/>
            <a:tailEnd type="oval" w="med" len="med"/>
          </a:ln>
        </p:spPr>
      </p:cxnSp>
      <p:sp>
        <p:nvSpPr>
          <p:cNvPr id="1186" name="Google Shape;1186;p42"/>
          <p:cNvSpPr txBox="1">
            <a:spLocks noGrp="1"/>
          </p:cNvSpPr>
          <p:nvPr>
            <p:ph type="title" idx="6"/>
          </p:nvPr>
        </p:nvSpPr>
        <p:spPr>
          <a:xfrm>
            <a:off x="34127" y="143448"/>
            <a:ext cx="7675314" cy="572700"/>
          </a:xfrm>
          <a:prstGeom prst="rect">
            <a:avLst/>
          </a:prstGeom>
        </p:spPr>
        <p:txBody>
          <a:bodyPr spcFirstLastPara="1" wrap="square" lIns="91425" tIns="91425" rIns="91425" bIns="91425" anchor="t" anchorCtr="0">
            <a:noAutofit/>
          </a:bodyPr>
          <a:lstStyle/>
          <a:p>
            <a:pPr lvl="0"/>
            <a:r>
              <a:rPr lang="fr-FR" sz="3200" b="1" dirty="0">
                <a:solidFill>
                  <a:srgbClr val="90C4FE"/>
                </a:solidFill>
                <a:effectLst>
                  <a:outerShdw blurRad="38100" dist="38100" dir="2700000" algn="tl">
                    <a:srgbClr val="000000">
                      <a:alpha val="43137"/>
                    </a:srgbClr>
                  </a:outerShdw>
                </a:effectLst>
                <a:latin typeface="Lilita One" panose="020B0604020202020204" charset="0"/>
                <a:cs typeface="Lilita One" panose="020B0604020202020204" charset="0"/>
              </a:rPr>
              <a:t>Notre site web est désigné à trois catégorie d’utilisateurs, qui sont :</a:t>
            </a:r>
            <a:endParaRPr sz="3200" b="1" dirty="0">
              <a:solidFill>
                <a:srgbClr val="90C4FE"/>
              </a:solidFill>
              <a:effectLst>
                <a:outerShdw blurRad="38100" dist="38100" dir="2700000" algn="tl">
                  <a:srgbClr val="000000">
                    <a:alpha val="43137"/>
                  </a:srgbClr>
                </a:outerShdw>
              </a:effectLst>
              <a:latin typeface="Lilita One" panose="020B0604020202020204" charset="0"/>
              <a:cs typeface="Lilita One" panose="020B0604020202020204" charset="0"/>
            </a:endParaRPr>
          </a:p>
        </p:txBody>
      </p:sp>
      <p:sp>
        <p:nvSpPr>
          <p:cNvPr id="1187" name="Google Shape;1187;p42"/>
          <p:cNvSpPr txBox="1">
            <a:spLocks noGrp="1"/>
          </p:cNvSpPr>
          <p:nvPr>
            <p:ph type="subTitle" idx="1"/>
          </p:nvPr>
        </p:nvSpPr>
        <p:spPr>
          <a:xfrm flipH="1">
            <a:off x="6249903" y="2971636"/>
            <a:ext cx="2822999" cy="875400"/>
          </a:xfrm>
          <a:prstGeom prst="rect">
            <a:avLst/>
          </a:prstGeom>
        </p:spPr>
        <p:txBody>
          <a:bodyPr spcFirstLastPara="1" wrap="square" lIns="91425" tIns="91425" rIns="91425" bIns="91425" anchor="t" anchorCtr="0">
            <a:noAutofit/>
          </a:bodyPr>
          <a:lstStyle/>
          <a:p>
            <a:pPr marL="171450" lvl="0" indent="-171450">
              <a:buClr>
                <a:srgbClr val="FF4593"/>
              </a:buClr>
              <a:buFont typeface="Arial" panose="020B0604020202020204" pitchFamily="34" charset="0"/>
              <a:buChar char="•"/>
            </a:pPr>
            <a:r>
              <a:rPr lang="fr-FR" sz="1100" dirty="0"/>
              <a:t>Tous les collaborateurs appartiennent au rôle: collaborateurs.</a:t>
            </a:r>
          </a:p>
          <a:p>
            <a:pPr marL="171450" lvl="0" indent="-171450">
              <a:buClr>
                <a:srgbClr val="FF4593"/>
              </a:buClr>
              <a:buFont typeface="Arial" panose="020B0604020202020204" pitchFamily="34" charset="0"/>
              <a:buChar char="•"/>
            </a:pPr>
            <a:r>
              <a:rPr lang="fr-FR" sz="1100" dirty="0"/>
              <a:t>Peut définir ses disponibilités avant le  Samedi .</a:t>
            </a:r>
          </a:p>
          <a:p>
            <a:pPr marL="171450" lvl="0" indent="-171450">
              <a:buClr>
                <a:srgbClr val="FF4593"/>
              </a:buClr>
              <a:buFont typeface="Arial" panose="020B0604020202020204" pitchFamily="34" charset="0"/>
              <a:buChar char="•"/>
            </a:pPr>
            <a:r>
              <a:rPr lang="fr-FR" sz="1100" dirty="0"/>
              <a:t>Il peut modifier son profil </a:t>
            </a:r>
          </a:p>
          <a:p>
            <a:pPr marL="171450" lvl="0" indent="-171450">
              <a:buClr>
                <a:srgbClr val="FF4593"/>
              </a:buClr>
              <a:buFont typeface="Arial" panose="020B0604020202020204" pitchFamily="34" charset="0"/>
              <a:buChar char="•"/>
            </a:pPr>
            <a:r>
              <a:rPr lang="fr-FR" sz="1100" dirty="0"/>
              <a:t>Peut consulter le planning de la semaine quand il veut.</a:t>
            </a:r>
          </a:p>
        </p:txBody>
      </p:sp>
      <p:sp>
        <p:nvSpPr>
          <p:cNvPr id="1188" name="Google Shape;1188;p42"/>
          <p:cNvSpPr txBox="1">
            <a:spLocks noGrp="1"/>
          </p:cNvSpPr>
          <p:nvPr>
            <p:ph type="subTitle" idx="3"/>
          </p:nvPr>
        </p:nvSpPr>
        <p:spPr>
          <a:xfrm flipH="1">
            <a:off x="6259828" y="1167256"/>
            <a:ext cx="2452500" cy="875400"/>
          </a:xfrm>
          <a:prstGeom prst="rect">
            <a:avLst/>
          </a:prstGeom>
        </p:spPr>
        <p:txBody>
          <a:bodyPr spcFirstLastPara="1" wrap="square" lIns="91425" tIns="91425" rIns="91425" bIns="91425" anchor="t" anchorCtr="0">
            <a:noAutofit/>
          </a:bodyPr>
          <a:lstStyle/>
          <a:p>
            <a:pPr marL="171450" lvl="0" indent="-171450" algn="l">
              <a:buClr>
                <a:srgbClr val="5C5CC4"/>
              </a:buClr>
              <a:buFont typeface="Arial" panose="020B0604020202020204" pitchFamily="34" charset="0"/>
              <a:buChar char="•"/>
            </a:pPr>
            <a:r>
              <a:rPr lang="fr-FR" sz="1100" dirty="0"/>
              <a:t>Ajouter un nouveau manager dans le système, le supprimer et même l’affecter à plusieurs équipes.</a:t>
            </a:r>
          </a:p>
          <a:p>
            <a:pPr marL="171450" lvl="0" indent="-171450" algn="l">
              <a:buClr>
                <a:srgbClr val="5C5CC4"/>
              </a:buClr>
              <a:buFont typeface="Arial" panose="020B0604020202020204" pitchFamily="34" charset="0"/>
              <a:buChar char="•"/>
            </a:pPr>
            <a:r>
              <a:rPr lang="fr-FR" sz="1100" dirty="0"/>
              <a:t>Le directeur peut consulter le planning de chaque équipe.</a:t>
            </a:r>
          </a:p>
          <a:p>
            <a:pPr marL="0" lvl="0" indent="0" algn="l" rtl="0">
              <a:spcBef>
                <a:spcPts val="0"/>
              </a:spcBef>
              <a:spcAft>
                <a:spcPts val="0"/>
              </a:spcAft>
              <a:buNone/>
            </a:pPr>
            <a:endParaRPr dirty="0"/>
          </a:p>
        </p:txBody>
      </p:sp>
      <p:sp>
        <p:nvSpPr>
          <p:cNvPr id="1189" name="Google Shape;1189;p42"/>
          <p:cNvSpPr txBox="1">
            <a:spLocks noGrp="1"/>
          </p:cNvSpPr>
          <p:nvPr>
            <p:ph type="subTitle" idx="5"/>
          </p:nvPr>
        </p:nvSpPr>
        <p:spPr>
          <a:xfrm flipH="1">
            <a:off x="-41412" y="2507932"/>
            <a:ext cx="2796286" cy="875400"/>
          </a:xfrm>
          <a:prstGeom prst="rect">
            <a:avLst/>
          </a:prstGeom>
        </p:spPr>
        <p:txBody>
          <a:bodyPr spcFirstLastPara="1" wrap="square" lIns="91425" tIns="91425" rIns="91425" bIns="91425" anchor="t" anchorCtr="0">
            <a:noAutofit/>
          </a:bodyPr>
          <a:lstStyle/>
          <a:p>
            <a:pPr marL="171450" indent="-171450" algn="r" rtl="1">
              <a:buClr>
                <a:srgbClr val="90C4FE"/>
              </a:buClr>
              <a:buFont typeface="Arial" panose="020B0604020202020204" pitchFamily="34" charset="0"/>
              <a:buChar char="•"/>
            </a:pPr>
            <a:r>
              <a:rPr lang="fr-FR" sz="1100" dirty="0"/>
              <a:t>Le manager est un collaborateur. </a:t>
            </a:r>
          </a:p>
          <a:p>
            <a:pPr marL="171450" indent="-171450" algn="r" rtl="1">
              <a:buClr>
                <a:srgbClr val="90C4FE"/>
              </a:buClr>
              <a:buFont typeface="Arial" panose="020B0604020202020204" pitchFamily="34" charset="0"/>
              <a:buChar char="•"/>
            </a:pPr>
            <a:r>
              <a:rPr lang="fr-FR" sz="1100" dirty="0"/>
              <a:t>Le manager dirige un ou plusieurs équipes.</a:t>
            </a:r>
          </a:p>
          <a:p>
            <a:pPr marL="171450" indent="-171450" algn="r" rtl="1">
              <a:buClr>
                <a:srgbClr val="90C4FE"/>
              </a:buClr>
              <a:buFont typeface="Arial" panose="020B0604020202020204" pitchFamily="34" charset="0"/>
              <a:buChar char="•"/>
            </a:pPr>
            <a:r>
              <a:rPr lang="fr-FR" sz="1100" dirty="0"/>
              <a:t>Peut ajouter ou supprimer un collaborateur dans son équipe. </a:t>
            </a:r>
          </a:p>
          <a:p>
            <a:pPr marL="171450" indent="-171450" algn="r" rtl="1">
              <a:buClr>
                <a:srgbClr val="90C4FE"/>
              </a:buClr>
              <a:buFont typeface="Arial" panose="020B0604020202020204" pitchFamily="34" charset="0"/>
              <a:buChar char="•"/>
            </a:pPr>
            <a:r>
              <a:rPr lang="fr-FR" sz="1100" dirty="0"/>
              <a:t>Peut modifier toutes les informations du nouveau collaborateur pendant les premiers 7 jours. </a:t>
            </a:r>
          </a:p>
          <a:p>
            <a:pPr marL="171450" indent="-171450" algn="r" rtl="1">
              <a:buClr>
                <a:srgbClr val="90C4FE"/>
              </a:buClr>
              <a:buFont typeface="Arial" panose="020B0604020202020204" pitchFamily="34" charset="0"/>
              <a:buChar char="•"/>
            </a:pPr>
            <a:r>
              <a:rPr lang="fr-FR" sz="1100" dirty="0"/>
              <a:t>Définit le planning de chaque semaine de son ou ses équipes.</a:t>
            </a:r>
          </a:p>
          <a:p>
            <a:pPr marL="0" lvl="0" indent="0" algn="r" rtl="0">
              <a:spcBef>
                <a:spcPts val="0"/>
              </a:spcBef>
              <a:spcAft>
                <a:spcPts val="0"/>
              </a:spcAft>
              <a:buNone/>
            </a:pPr>
            <a:endParaRPr dirty="0"/>
          </a:p>
        </p:txBody>
      </p:sp>
      <p:sp>
        <p:nvSpPr>
          <p:cNvPr id="1190" name="Google Shape;1190;p42"/>
          <p:cNvSpPr txBox="1">
            <a:spLocks noGrp="1"/>
          </p:cNvSpPr>
          <p:nvPr>
            <p:ph type="ctrTitle"/>
          </p:nvPr>
        </p:nvSpPr>
        <p:spPr>
          <a:xfrm flipH="1">
            <a:off x="6266251" y="4377077"/>
            <a:ext cx="18693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4593"/>
                </a:solidFill>
              </a:rPr>
              <a:t>Collaborateur</a:t>
            </a:r>
            <a:endParaRPr dirty="0">
              <a:solidFill>
                <a:srgbClr val="FF4593"/>
              </a:solidFill>
            </a:endParaRPr>
          </a:p>
        </p:txBody>
      </p:sp>
      <p:sp>
        <p:nvSpPr>
          <p:cNvPr id="1191" name="Google Shape;1191;p42"/>
          <p:cNvSpPr txBox="1">
            <a:spLocks noGrp="1"/>
          </p:cNvSpPr>
          <p:nvPr>
            <p:ph type="ctrTitle" idx="2"/>
          </p:nvPr>
        </p:nvSpPr>
        <p:spPr>
          <a:xfrm flipH="1">
            <a:off x="6266251" y="2250270"/>
            <a:ext cx="18210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5C5CC4"/>
                </a:solidFill>
              </a:rPr>
              <a:t>Directeur</a:t>
            </a:r>
            <a:endParaRPr dirty="0">
              <a:solidFill>
                <a:srgbClr val="5C5CC4"/>
              </a:solidFill>
            </a:endParaRPr>
          </a:p>
        </p:txBody>
      </p:sp>
      <p:sp>
        <p:nvSpPr>
          <p:cNvPr id="1192" name="Google Shape;1192;p42"/>
          <p:cNvSpPr txBox="1">
            <a:spLocks noGrp="1"/>
          </p:cNvSpPr>
          <p:nvPr>
            <p:ph type="ctrTitle" idx="4"/>
          </p:nvPr>
        </p:nvSpPr>
        <p:spPr>
          <a:xfrm flipH="1">
            <a:off x="822980" y="4378354"/>
            <a:ext cx="1793700" cy="45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solidFill>
                  <a:srgbClr val="90C4FE"/>
                </a:solidFill>
              </a:rPr>
              <a:t>Manager</a:t>
            </a:r>
            <a:endParaRPr dirty="0">
              <a:solidFill>
                <a:srgbClr val="90C4FE"/>
              </a:solidFill>
            </a:endParaRPr>
          </a:p>
        </p:txBody>
      </p:sp>
      <p:grpSp>
        <p:nvGrpSpPr>
          <p:cNvPr id="1193" name="Google Shape;1193;p42"/>
          <p:cNvGrpSpPr/>
          <p:nvPr/>
        </p:nvGrpSpPr>
        <p:grpSpPr>
          <a:xfrm>
            <a:off x="2743263" y="2137210"/>
            <a:ext cx="1789775" cy="3127625"/>
            <a:chOff x="2824713" y="2811725"/>
            <a:chExt cx="1789775" cy="3127625"/>
          </a:xfrm>
        </p:grpSpPr>
        <p:sp>
          <p:nvSpPr>
            <p:cNvPr id="1194" name="Google Shape;1194;p42"/>
            <p:cNvSpPr/>
            <p:nvPr/>
          </p:nvSpPr>
          <p:spPr>
            <a:xfrm>
              <a:off x="2824713" y="2811725"/>
              <a:ext cx="1789775" cy="3127625"/>
            </a:xfrm>
            <a:custGeom>
              <a:avLst/>
              <a:gdLst/>
              <a:ahLst/>
              <a:cxnLst/>
              <a:rect l="l" t="t" r="r" b="b"/>
              <a:pathLst>
                <a:path w="71591" h="125105" extrusionOk="0">
                  <a:moveTo>
                    <a:pt x="45365" y="0"/>
                  </a:moveTo>
                  <a:lnTo>
                    <a:pt x="9689" y="5543"/>
                  </a:lnTo>
                  <a:lnTo>
                    <a:pt x="238" y="26225"/>
                  </a:lnTo>
                  <a:lnTo>
                    <a:pt x="0" y="109963"/>
                  </a:lnTo>
                  <a:lnTo>
                    <a:pt x="26225" y="125104"/>
                  </a:lnTo>
                  <a:lnTo>
                    <a:pt x="61902" y="119563"/>
                  </a:lnTo>
                  <a:lnTo>
                    <a:pt x="71354" y="98879"/>
                  </a:lnTo>
                  <a:lnTo>
                    <a:pt x="71590" y="15141"/>
                  </a:lnTo>
                  <a:lnTo>
                    <a:pt x="45365" y="0"/>
                  </a:lnTo>
                  <a:close/>
                </a:path>
              </a:pathLst>
            </a:custGeom>
            <a:solidFill>
              <a:srgbClr val="B3D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4372263" y="3190250"/>
              <a:ext cx="242225" cy="2610550"/>
            </a:xfrm>
            <a:custGeom>
              <a:avLst/>
              <a:gdLst/>
              <a:ahLst/>
              <a:cxnLst/>
              <a:rect l="l" t="t" r="r" b="b"/>
              <a:pathLst>
                <a:path w="9689" h="104422" extrusionOk="0">
                  <a:moveTo>
                    <a:pt x="9688" y="0"/>
                  </a:moveTo>
                  <a:lnTo>
                    <a:pt x="238" y="20684"/>
                  </a:lnTo>
                  <a:lnTo>
                    <a:pt x="0" y="104422"/>
                  </a:lnTo>
                  <a:lnTo>
                    <a:pt x="9452" y="83738"/>
                  </a:lnTo>
                  <a:lnTo>
                    <a:pt x="9688" y="0"/>
                  </a:lnTo>
                  <a:close/>
                </a:path>
              </a:pathLst>
            </a:custGeom>
            <a:solidFill>
              <a:srgbClr val="689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3480338" y="3707325"/>
              <a:ext cx="897875" cy="2232025"/>
            </a:xfrm>
            <a:custGeom>
              <a:avLst/>
              <a:gdLst/>
              <a:ahLst/>
              <a:cxnLst/>
              <a:rect l="l" t="t" r="r" b="b"/>
              <a:pathLst>
                <a:path w="35915" h="89281" extrusionOk="0">
                  <a:moveTo>
                    <a:pt x="35915" y="1"/>
                  </a:moveTo>
                  <a:lnTo>
                    <a:pt x="238" y="5542"/>
                  </a:lnTo>
                  <a:lnTo>
                    <a:pt x="0" y="89280"/>
                  </a:lnTo>
                  <a:lnTo>
                    <a:pt x="35677" y="83739"/>
                  </a:lnTo>
                  <a:lnTo>
                    <a:pt x="35915" y="1"/>
                  </a:lnTo>
                  <a:close/>
                </a:path>
              </a:pathLst>
            </a:custGeom>
            <a:solidFill>
              <a:srgbClr val="78A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2824713" y="3467350"/>
              <a:ext cx="661575" cy="2472000"/>
            </a:xfrm>
            <a:custGeom>
              <a:avLst/>
              <a:gdLst/>
              <a:ahLst/>
              <a:cxnLst/>
              <a:rect l="l" t="t" r="r" b="b"/>
              <a:pathLst>
                <a:path w="26463" h="98880" extrusionOk="0">
                  <a:moveTo>
                    <a:pt x="238" y="0"/>
                  </a:moveTo>
                  <a:lnTo>
                    <a:pt x="0" y="83738"/>
                  </a:lnTo>
                  <a:lnTo>
                    <a:pt x="26225" y="98879"/>
                  </a:lnTo>
                  <a:lnTo>
                    <a:pt x="26463" y="15141"/>
                  </a:lnTo>
                  <a:lnTo>
                    <a:pt x="238" y="0"/>
                  </a:lnTo>
                  <a:close/>
                </a:path>
              </a:pathLst>
            </a:custGeom>
            <a:solidFill>
              <a:srgbClr val="90C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42"/>
          <p:cNvGrpSpPr/>
          <p:nvPr/>
        </p:nvGrpSpPr>
        <p:grpSpPr>
          <a:xfrm>
            <a:off x="4466078" y="1814862"/>
            <a:ext cx="1793750" cy="4523250"/>
            <a:chOff x="4525538" y="1685925"/>
            <a:chExt cx="1793750" cy="4523250"/>
          </a:xfrm>
        </p:grpSpPr>
        <p:sp>
          <p:nvSpPr>
            <p:cNvPr id="1199" name="Google Shape;1199;p42"/>
            <p:cNvSpPr/>
            <p:nvPr/>
          </p:nvSpPr>
          <p:spPr>
            <a:xfrm>
              <a:off x="4525538" y="1685925"/>
              <a:ext cx="1793750" cy="4523250"/>
            </a:xfrm>
            <a:custGeom>
              <a:avLst/>
              <a:gdLst/>
              <a:ahLst/>
              <a:cxnLst/>
              <a:rect l="l" t="t" r="r" b="b"/>
              <a:pathLst>
                <a:path w="71750" h="180930" extrusionOk="0">
                  <a:moveTo>
                    <a:pt x="45524" y="0"/>
                  </a:moveTo>
                  <a:lnTo>
                    <a:pt x="9848" y="5542"/>
                  </a:lnTo>
                  <a:lnTo>
                    <a:pt x="396" y="26225"/>
                  </a:lnTo>
                  <a:lnTo>
                    <a:pt x="0" y="165788"/>
                  </a:lnTo>
                  <a:lnTo>
                    <a:pt x="26227" y="180929"/>
                  </a:lnTo>
                  <a:lnTo>
                    <a:pt x="61902" y="175386"/>
                  </a:lnTo>
                  <a:lnTo>
                    <a:pt x="71354" y="154704"/>
                  </a:lnTo>
                  <a:lnTo>
                    <a:pt x="71750" y="15141"/>
                  </a:lnTo>
                  <a:lnTo>
                    <a:pt x="45524" y="0"/>
                  </a:lnTo>
                  <a:close/>
                </a:path>
              </a:pathLst>
            </a:custGeom>
            <a:solidFill>
              <a:srgbClr val="8B8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6073088" y="2064425"/>
              <a:ext cx="246200" cy="4006175"/>
            </a:xfrm>
            <a:custGeom>
              <a:avLst/>
              <a:gdLst/>
              <a:ahLst/>
              <a:cxnLst/>
              <a:rect l="l" t="t" r="r" b="b"/>
              <a:pathLst>
                <a:path w="9848" h="160247" extrusionOk="0">
                  <a:moveTo>
                    <a:pt x="9848" y="1"/>
                  </a:moveTo>
                  <a:lnTo>
                    <a:pt x="396" y="20685"/>
                  </a:lnTo>
                  <a:lnTo>
                    <a:pt x="0" y="160246"/>
                  </a:lnTo>
                  <a:lnTo>
                    <a:pt x="9452" y="139564"/>
                  </a:lnTo>
                  <a:lnTo>
                    <a:pt x="9848" y="1"/>
                  </a:lnTo>
                  <a:close/>
                </a:path>
              </a:pathLst>
            </a:custGeom>
            <a:solidFill>
              <a:srgbClr val="535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5181188" y="2581525"/>
              <a:ext cx="901800" cy="3627650"/>
            </a:xfrm>
            <a:custGeom>
              <a:avLst/>
              <a:gdLst/>
              <a:ahLst/>
              <a:cxnLst/>
              <a:rect l="l" t="t" r="r" b="b"/>
              <a:pathLst>
                <a:path w="36072" h="145106" extrusionOk="0">
                  <a:moveTo>
                    <a:pt x="36072" y="1"/>
                  </a:moveTo>
                  <a:lnTo>
                    <a:pt x="396" y="5542"/>
                  </a:lnTo>
                  <a:lnTo>
                    <a:pt x="1" y="145105"/>
                  </a:lnTo>
                  <a:lnTo>
                    <a:pt x="35676" y="139562"/>
                  </a:lnTo>
                  <a:lnTo>
                    <a:pt x="36072" y="1"/>
                  </a:lnTo>
                  <a:close/>
                </a:path>
              </a:pathLst>
            </a:custGeom>
            <a:solidFill>
              <a:srgbClr val="5C5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4525538" y="2341550"/>
              <a:ext cx="665575" cy="3867625"/>
            </a:xfrm>
            <a:custGeom>
              <a:avLst/>
              <a:gdLst/>
              <a:ahLst/>
              <a:cxnLst/>
              <a:rect l="l" t="t" r="r" b="b"/>
              <a:pathLst>
                <a:path w="26623" h="154705" extrusionOk="0">
                  <a:moveTo>
                    <a:pt x="396" y="0"/>
                  </a:moveTo>
                  <a:lnTo>
                    <a:pt x="0" y="139563"/>
                  </a:lnTo>
                  <a:lnTo>
                    <a:pt x="26227" y="154704"/>
                  </a:lnTo>
                  <a:lnTo>
                    <a:pt x="26622" y="15141"/>
                  </a:lnTo>
                  <a:lnTo>
                    <a:pt x="396" y="0"/>
                  </a:lnTo>
                  <a:close/>
                </a:path>
              </a:pathLst>
            </a:custGeom>
            <a:solidFill>
              <a:srgbClr val="6C6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03" name="Google Shape;1203;p42"/>
          <p:cNvCxnSpPr/>
          <p:nvPr/>
        </p:nvCxnSpPr>
        <p:spPr>
          <a:xfrm rot="10800000">
            <a:off x="4880931" y="4737752"/>
            <a:ext cx="3332400" cy="0"/>
          </a:xfrm>
          <a:prstGeom prst="straightConnector1">
            <a:avLst/>
          </a:prstGeom>
          <a:noFill/>
          <a:ln w="19050" cap="flat" cmpd="sng">
            <a:solidFill>
              <a:srgbClr val="FF4593"/>
            </a:solidFill>
            <a:prstDash val="solid"/>
            <a:round/>
            <a:headEnd type="oval" w="med" len="med"/>
            <a:tailEnd type="none" w="med" len="med"/>
          </a:ln>
        </p:spPr>
      </p:cxnSp>
      <p:grpSp>
        <p:nvGrpSpPr>
          <p:cNvPr id="1204" name="Google Shape;1204;p42"/>
          <p:cNvGrpSpPr/>
          <p:nvPr/>
        </p:nvGrpSpPr>
        <p:grpSpPr>
          <a:xfrm>
            <a:off x="3767721" y="3352085"/>
            <a:ext cx="1787850" cy="2429825"/>
            <a:chOff x="3296763" y="4493450"/>
            <a:chExt cx="1787850" cy="2429825"/>
          </a:xfrm>
        </p:grpSpPr>
        <p:sp>
          <p:nvSpPr>
            <p:cNvPr id="1205" name="Google Shape;1205;p42"/>
            <p:cNvSpPr/>
            <p:nvPr/>
          </p:nvSpPr>
          <p:spPr>
            <a:xfrm>
              <a:off x="3296763" y="4493450"/>
              <a:ext cx="1787850" cy="2429825"/>
            </a:xfrm>
            <a:custGeom>
              <a:avLst/>
              <a:gdLst/>
              <a:ahLst/>
              <a:cxnLst/>
              <a:rect l="l" t="t" r="r" b="b"/>
              <a:pathLst>
                <a:path w="71514" h="97193" extrusionOk="0">
                  <a:moveTo>
                    <a:pt x="45287" y="0"/>
                  </a:moveTo>
                  <a:lnTo>
                    <a:pt x="9612" y="5542"/>
                  </a:lnTo>
                  <a:lnTo>
                    <a:pt x="160" y="26225"/>
                  </a:lnTo>
                  <a:lnTo>
                    <a:pt x="1" y="82050"/>
                  </a:lnTo>
                  <a:lnTo>
                    <a:pt x="26226" y="97192"/>
                  </a:lnTo>
                  <a:lnTo>
                    <a:pt x="61904" y="91650"/>
                  </a:lnTo>
                  <a:lnTo>
                    <a:pt x="71356" y="70966"/>
                  </a:lnTo>
                  <a:lnTo>
                    <a:pt x="71514" y="15141"/>
                  </a:lnTo>
                  <a:lnTo>
                    <a:pt x="45287" y="0"/>
                  </a:lnTo>
                  <a:close/>
                </a:path>
              </a:pathLst>
            </a:custGeom>
            <a:solidFill>
              <a:srgbClr val="FF8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4844363" y="4871975"/>
              <a:ext cx="240250" cy="1912725"/>
            </a:xfrm>
            <a:custGeom>
              <a:avLst/>
              <a:gdLst/>
              <a:ahLst/>
              <a:cxnLst/>
              <a:rect l="l" t="t" r="r" b="b"/>
              <a:pathLst>
                <a:path w="9610" h="76509" extrusionOk="0">
                  <a:moveTo>
                    <a:pt x="9610" y="0"/>
                  </a:moveTo>
                  <a:lnTo>
                    <a:pt x="158" y="20684"/>
                  </a:lnTo>
                  <a:lnTo>
                    <a:pt x="0" y="76509"/>
                  </a:lnTo>
                  <a:lnTo>
                    <a:pt x="9452" y="55825"/>
                  </a:lnTo>
                  <a:lnTo>
                    <a:pt x="9610" y="0"/>
                  </a:lnTo>
                  <a:close/>
                </a:path>
              </a:pathLst>
            </a:custGeom>
            <a:solidFill>
              <a:srgbClr val="CD3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3952388" y="5389050"/>
              <a:ext cx="895950" cy="1534225"/>
            </a:xfrm>
            <a:custGeom>
              <a:avLst/>
              <a:gdLst/>
              <a:ahLst/>
              <a:cxnLst/>
              <a:rect l="l" t="t" r="r" b="b"/>
              <a:pathLst>
                <a:path w="35838" h="61369" extrusionOk="0">
                  <a:moveTo>
                    <a:pt x="35837" y="1"/>
                  </a:moveTo>
                  <a:lnTo>
                    <a:pt x="160" y="5542"/>
                  </a:lnTo>
                  <a:lnTo>
                    <a:pt x="1" y="61368"/>
                  </a:lnTo>
                  <a:lnTo>
                    <a:pt x="35679" y="55826"/>
                  </a:lnTo>
                  <a:lnTo>
                    <a:pt x="35837" y="1"/>
                  </a:lnTo>
                  <a:close/>
                </a:path>
              </a:pathLst>
            </a:custGeom>
            <a:solidFill>
              <a:srgbClr val="FF4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2"/>
            <p:cNvSpPr/>
            <p:nvPr/>
          </p:nvSpPr>
          <p:spPr>
            <a:xfrm>
              <a:off x="3296763" y="5149075"/>
              <a:ext cx="659650" cy="1774200"/>
            </a:xfrm>
            <a:custGeom>
              <a:avLst/>
              <a:gdLst/>
              <a:ahLst/>
              <a:cxnLst/>
              <a:rect l="l" t="t" r="r" b="b"/>
              <a:pathLst>
                <a:path w="26386" h="70968" extrusionOk="0">
                  <a:moveTo>
                    <a:pt x="160" y="0"/>
                  </a:moveTo>
                  <a:lnTo>
                    <a:pt x="1" y="55825"/>
                  </a:lnTo>
                  <a:lnTo>
                    <a:pt x="26226" y="70967"/>
                  </a:lnTo>
                  <a:lnTo>
                    <a:pt x="26385" y="15141"/>
                  </a:lnTo>
                  <a:lnTo>
                    <a:pt x="160" y="0"/>
                  </a:ln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2"/>
          <p:cNvGrpSpPr/>
          <p:nvPr/>
        </p:nvGrpSpPr>
        <p:grpSpPr>
          <a:xfrm>
            <a:off x="4215157" y="2067244"/>
            <a:ext cx="847349" cy="2005831"/>
            <a:chOff x="4146785" y="238125"/>
            <a:chExt cx="539516" cy="1331970"/>
          </a:xfrm>
        </p:grpSpPr>
        <p:sp>
          <p:nvSpPr>
            <p:cNvPr id="1210" name="Google Shape;1210;p42"/>
            <p:cNvSpPr/>
            <p:nvPr/>
          </p:nvSpPr>
          <p:spPr>
            <a:xfrm>
              <a:off x="4146785" y="1258798"/>
              <a:ext cx="539516" cy="311297"/>
            </a:xfrm>
            <a:custGeom>
              <a:avLst/>
              <a:gdLst/>
              <a:ahLst/>
              <a:cxnLst/>
              <a:rect l="l" t="t" r="r" b="b"/>
              <a:pathLst>
                <a:path w="17099" h="9866" extrusionOk="0">
                  <a:moveTo>
                    <a:pt x="8550" y="0"/>
                  </a:moveTo>
                  <a:cubicBezTo>
                    <a:pt x="6282" y="0"/>
                    <a:pt x="4108" y="520"/>
                    <a:pt x="2505" y="1445"/>
                  </a:cubicBezTo>
                  <a:cubicBezTo>
                    <a:pt x="901" y="2370"/>
                    <a:pt x="1" y="3625"/>
                    <a:pt x="1" y="4933"/>
                  </a:cubicBezTo>
                  <a:cubicBezTo>
                    <a:pt x="1" y="6241"/>
                    <a:pt x="901" y="7497"/>
                    <a:pt x="2505" y="8421"/>
                  </a:cubicBezTo>
                  <a:cubicBezTo>
                    <a:pt x="4108" y="9346"/>
                    <a:pt x="6282" y="9866"/>
                    <a:pt x="8550" y="9866"/>
                  </a:cubicBezTo>
                  <a:cubicBezTo>
                    <a:pt x="10817" y="9866"/>
                    <a:pt x="12992" y="9346"/>
                    <a:pt x="14595" y="8421"/>
                  </a:cubicBezTo>
                  <a:cubicBezTo>
                    <a:pt x="16198" y="7497"/>
                    <a:pt x="17098" y="6241"/>
                    <a:pt x="17098" y="4933"/>
                  </a:cubicBezTo>
                  <a:cubicBezTo>
                    <a:pt x="17098" y="3625"/>
                    <a:pt x="16198" y="2370"/>
                    <a:pt x="14595" y="1445"/>
                  </a:cubicBezTo>
                  <a:cubicBezTo>
                    <a:pt x="12992" y="520"/>
                    <a:pt x="10817" y="0"/>
                    <a:pt x="8550" y="0"/>
                  </a:cubicBezTo>
                  <a:close/>
                </a:path>
              </a:pathLst>
            </a:custGeom>
            <a:solidFill>
              <a:srgbClr val="EAE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4342050" y="260725"/>
              <a:ext cx="240850" cy="311300"/>
            </a:xfrm>
            <a:custGeom>
              <a:avLst/>
              <a:gdLst/>
              <a:ahLst/>
              <a:cxnLst/>
              <a:rect l="l" t="t" r="r" b="b"/>
              <a:pathLst>
                <a:path w="9634" h="12452" extrusionOk="0">
                  <a:moveTo>
                    <a:pt x="6560" y="0"/>
                  </a:moveTo>
                  <a:cubicBezTo>
                    <a:pt x="6525" y="0"/>
                    <a:pt x="6505" y="4"/>
                    <a:pt x="6505" y="4"/>
                  </a:cubicBezTo>
                  <a:lnTo>
                    <a:pt x="1894" y="3754"/>
                  </a:lnTo>
                  <a:cubicBezTo>
                    <a:pt x="1915" y="5100"/>
                    <a:pt x="1389" y="5941"/>
                    <a:pt x="695" y="6977"/>
                  </a:cubicBezTo>
                  <a:cubicBezTo>
                    <a:pt x="0" y="8014"/>
                    <a:pt x="21" y="9938"/>
                    <a:pt x="695" y="10840"/>
                  </a:cubicBezTo>
                  <a:cubicBezTo>
                    <a:pt x="1271" y="11615"/>
                    <a:pt x="2958" y="12452"/>
                    <a:pt x="5214" y="12452"/>
                  </a:cubicBezTo>
                  <a:cubicBezTo>
                    <a:pt x="5592" y="12452"/>
                    <a:pt x="5986" y="12428"/>
                    <a:pt x="6394" y="12377"/>
                  </a:cubicBezTo>
                  <a:cubicBezTo>
                    <a:pt x="9233" y="12020"/>
                    <a:pt x="9633" y="10043"/>
                    <a:pt x="9381" y="8865"/>
                  </a:cubicBezTo>
                  <a:cubicBezTo>
                    <a:pt x="9128" y="7687"/>
                    <a:pt x="8434" y="6866"/>
                    <a:pt x="8135" y="5414"/>
                  </a:cubicBezTo>
                  <a:cubicBezTo>
                    <a:pt x="7835" y="3962"/>
                    <a:pt x="8012" y="1588"/>
                    <a:pt x="7529" y="746"/>
                  </a:cubicBezTo>
                  <a:cubicBezTo>
                    <a:pt x="7139" y="65"/>
                    <a:pt x="6710" y="0"/>
                    <a:pt x="6560" y="0"/>
                  </a:cubicBezTo>
                  <a:close/>
                </a:path>
              </a:pathLst>
            </a:custGeom>
            <a:solidFill>
              <a:srgbClr val="FFD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4354125" y="238125"/>
              <a:ext cx="74400" cy="129075"/>
            </a:xfrm>
            <a:custGeom>
              <a:avLst/>
              <a:gdLst/>
              <a:ahLst/>
              <a:cxnLst/>
              <a:rect l="l" t="t" r="r" b="b"/>
              <a:pathLst>
                <a:path w="2976" h="5163" extrusionOk="0">
                  <a:moveTo>
                    <a:pt x="2111" y="0"/>
                  </a:moveTo>
                  <a:cubicBezTo>
                    <a:pt x="1736" y="0"/>
                    <a:pt x="1268" y="150"/>
                    <a:pt x="766" y="665"/>
                  </a:cubicBezTo>
                  <a:cubicBezTo>
                    <a:pt x="0" y="1452"/>
                    <a:pt x="39" y="2973"/>
                    <a:pt x="212" y="3640"/>
                  </a:cubicBezTo>
                  <a:cubicBezTo>
                    <a:pt x="386" y="4308"/>
                    <a:pt x="1010" y="5112"/>
                    <a:pt x="1542" y="5162"/>
                  </a:cubicBezTo>
                  <a:cubicBezTo>
                    <a:pt x="1544" y="5162"/>
                    <a:pt x="1547" y="5163"/>
                    <a:pt x="1550" y="5163"/>
                  </a:cubicBezTo>
                  <a:cubicBezTo>
                    <a:pt x="2083" y="5163"/>
                    <a:pt x="2975" y="291"/>
                    <a:pt x="2975" y="291"/>
                  </a:cubicBezTo>
                  <a:cubicBezTo>
                    <a:pt x="2975" y="291"/>
                    <a:pt x="2634" y="0"/>
                    <a:pt x="2111" y="0"/>
                  </a:cubicBezTo>
                  <a:close/>
                </a:path>
              </a:pathLst>
            </a:custGeom>
            <a:solidFill>
              <a:srgbClr val="FFD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4196575" y="428825"/>
              <a:ext cx="225375" cy="403350"/>
            </a:xfrm>
            <a:custGeom>
              <a:avLst/>
              <a:gdLst/>
              <a:ahLst/>
              <a:cxnLst/>
              <a:rect l="l" t="t" r="r" b="b"/>
              <a:pathLst>
                <a:path w="9015" h="16134" extrusionOk="0">
                  <a:moveTo>
                    <a:pt x="8285" y="1"/>
                  </a:moveTo>
                  <a:cubicBezTo>
                    <a:pt x="8154" y="1"/>
                    <a:pt x="8008" y="40"/>
                    <a:pt x="7852" y="107"/>
                  </a:cubicBezTo>
                  <a:cubicBezTo>
                    <a:pt x="7299" y="343"/>
                    <a:pt x="6832" y="792"/>
                    <a:pt x="6885" y="1866"/>
                  </a:cubicBezTo>
                  <a:cubicBezTo>
                    <a:pt x="6929" y="2761"/>
                    <a:pt x="6837" y="5139"/>
                    <a:pt x="6515" y="6994"/>
                  </a:cubicBezTo>
                  <a:cubicBezTo>
                    <a:pt x="6366" y="7854"/>
                    <a:pt x="5982" y="8788"/>
                    <a:pt x="5495" y="9825"/>
                  </a:cubicBezTo>
                  <a:cubicBezTo>
                    <a:pt x="4934" y="11022"/>
                    <a:pt x="4022" y="12161"/>
                    <a:pt x="3606" y="12332"/>
                  </a:cubicBezTo>
                  <a:cubicBezTo>
                    <a:pt x="3190" y="12503"/>
                    <a:pt x="2880" y="12555"/>
                    <a:pt x="2400" y="12611"/>
                  </a:cubicBezTo>
                  <a:cubicBezTo>
                    <a:pt x="1855" y="12674"/>
                    <a:pt x="1554" y="12881"/>
                    <a:pt x="1172" y="12957"/>
                  </a:cubicBezTo>
                  <a:cubicBezTo>
                    <a:pt x="792" y="13032"/>
                    <a:pt x="715" y="12925"/>
                    <a:pt x="706" y="13136"/>
                  </a:cubicBezTo>
                  <a:cubicBezTo>
                    <a:pt x="699" y="13338"/>
                    <a:pt x="1048" y="13539"/>
                    <a:pt x="1407" y="13539"/>
                  </a:cubicBezTo>
                  <a:cubicBezTo>
                    <a:pt x="1420" y="13539"/>
                    <a:pt x="1432" y="13539"/>
                    <a:pt x="1445" y="13538"/>
                  </a:cubicBezTo>
                  <a:cubicBezTo>
                    <a:pt x="1800" y="13524"/>
                    <a:pt x="2014" y="13401"/>
                    <a:pt x="2113" y="13401"/>
                  </a:cubicBezTo>
                  <a:cubicBezTo>
                    <a:pt x="2123" y="13401"/>
                    <a:pt x="2132" y="13402"/>
                    <a:pt x="2140" y="13405"/>
                  </a:cubicBezTo>
                  <a:cubicBezTo>
                    <a:pt x="2224" y="13434"/>
                    <a:pt x="1981" y="13644"/>
                    <a:pt x="1592" y="13866"/>
                  </a:cubicBezTo>
                  <a:cubicBezTo>
                    <a:pt x="1056" y="14170"/>
                    <a:pt x="630" y="14186"/>
                    <a:pt x="332" y="14300"/>
                  </a:cubicBezTo>
                  <a:cubicBezTo>
                    <a:pt x="0" y="14426"/>
                    <a:pt x="124" y="14681"/>
                    <a:pt x="270" y="14728"/>
                  </a:cubicBezTo>
                  <a:cubicBezTo>
                    <a:pt x="357" y="14756"/>
                    <a:pt x="472" y="14788"/>
                    <a:pt x="655" y="14788"/>
                  </a:cubicBezTo>
                  <a:cubicBezTo>
                    <a:pt x="780" y="14788"/>
                    <a:pt x="938" y="14773"/>
                    <a:pt x="1140" y="14731"/>
                  </a:cubicBezTo>
                  <a:cubicBezTo>
                    <a:pt x="1637" y="14627"/>
                    <a:pt x="2187" y="14397"/>
                    <a:pt x="2187" y="14397"/>
                  </a:cubicBezTo>
                  <a:lnTo>
                    <a:pt x="2187" y="14397"/>
                  </a:lnTo>
                  <a:cubicBezTo>
                    <a:pt x="2187" y="14397"/>
                    <a:pt x="1901" y="14644"/>
                    <a:pt x="1451" y="14859"/>
                  </a:cubicBezTo>
                  <a:cubicBezTo>
                    <a:pt x="956" y="15096"/>
                    <a:pt x="726" y="15133"/>
                    <a:pt x="476" y="15269"/>
                  </a:cubicBezTo>
                  <a:cubicBezTo>
                    <a:pt x="242" y="15395"/>
                    <a:pt x="511" y="15704"/>
                    <a:pt x="805" y="15704"/>
                  </a:cubicBezTo>
                  <a:cubicBezTo>
                    <a:pt x="825" y="15704"/>
                    <a:pt x="845" y="15703"/>
                    <a:pt x="865" y="15700"/>
                  </a:cubicBezTo>
                  <a:cubicBezTo>
                    <a:pt x="1119" y="15662"/>
                    <a:pt x="1469" y="15563"/>
                    <a:pt x="1806" y="15408"/>
                  </a:cubicBezTo>
                  <a:cubicBezTo>
                    <a:pt x="2142" y="15253"/>
                    <a:pt x="2678" y="14946"/>
                    <a:pt x="2678" y="14946"/>
                  </a:cubicBezTo>
                  <a:lnTo>
                    <a:pt x="2678" y="14946"/>
                  </a:lnTo>
                  <a:cubicBezTo>
                    <a:pt x="2248" y="15374"/>
                    <a:pt x="1812" y="15544"/>
                    <a:pt x="1561" y="15671"/>
                  </a:cubicBezTo>
                  <a:cubicBezTo>
                    <a:pt x="1310" y="15800"/>
                    <a:pt x="1239" y="15944"/>
                    <a:pt x="1358" y="16066"/>
                  </a:cubicBezTo>
                  <a:cubicBezTo>
                    <a:pt x="1398" y="16108"/>
                    <a:pt x="1464" y="16134"/>
                    <a:pt x="1571" y="16134"/>
                  </a:cubicBezTo>
                  <a:cubicBezTo>
                    <a:pt x="1716" y="16134"/>
                    <a:pt x="1936" y="16086"/>
                    <a:pt x="2267" y="15964"/>
                  </a:cubicBezTo>
                  <a:cubicBezTo>
                    <a:pt x="2841" y="15750"/>
                    <a:pt x="3511" y="15207"/>
                    <a:pt x="3973" y="14639"/>
                  </a:cubicBezTo>
                  <a:cubicBezTo>
                    <a:pt x="4437" y="14071"/>
                    <a:pt x="4574" y="13806"/>
                    <a:pt x="4848" y="13540"/>
                  </a:cubicBezTo>
                  <a:cubicBezTo>
                    <a:pt x="5853" y="12568"/>
                    <a:pt x="6667" y="11655"/>
                    <a:pt x="7340" y="10428"/>
                  </a:cubicBezTo>
                  <a:cubicBezTo>
                    <a:pt x="8074" y="9088"/>
                    <a:pt x="8274" y="8463"/>
                    <a:pt x="8512" y="7515"/>
                  </a:cubicBezTo>
                  <a:cubicBezTo>
                    <a:pt x="9000" y="5557"/>
                    <a:pt x="9014" y="2995"/>
                    <a:pt x="8994" y="1516"/>
                  </a:cubicBezTo>
                  <a:cubicBezTo>
                    <a:pt x="8979" y="391"/>
                    <a:pt x="8702" y="1"/>
                    <a:pt x="828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4292500" y="1307025"/>
              <a:ext cx="143575" cy="99875"/>
            </a:xfrm>
            <a:custGeom>
              <a:avLst/>
              <a:gdLst/>
              <a:ahLst/>
              <a:cxnLst/>
              <a:rect l="l" t="t" r="r" b="b"/>
              <a:pathLst>
                <a:path w="5743" h="3995" extrusionOk="0">
                  <a:moveTo>
                    <a:pt x="5448" y="0"/>
                  </a:moveTo>
                  <a:lnTo>
                    <a:pt x="3805" y="13"/>
                  </a:lnTo>
                  <a:cubicBezTo>
                    <a:pt x="3423" y="812"/>
                    <a:pt x="2613" y="1334"/>
                    <a:pt x="1404" y="2195"/>
                  </a:cubicBezTo>
                  <a:cubicBezTo>
                    <a:pt x="195" y="3056"/>
                    <a:pt x="0" y="3317"/>
                    <a:pt x="140" y="3550"/>
                  </a:cubicBezTo>
                  <a:cubicBezTo>
                    <a:pt x="278" y="3783"/>
                    <a:pt x="928" y="3919"/>
                    <a:pt x="1505" y="3986"/>
                  </a:cubicBezTo>
                  <a:cubicBezTo>
                    <a:pt x="1557" y="3992"/>
                    <a:pt x="1611" y="3995"/>
                    <a:pt x="1667" y="3995"/>
                  </a:cubicBezTo>
                  <a:cubicBezTo>
                    <a:pt x="2237" y="3995"/>
                    <a:pt x="3005" y="3698"/>
                    <a:pt x="3311" y="3309"/>
                  </a:cubicBezTo>
                  <a:cubicBezTo>
                    <a:pt x="3545" y="3012"/>
                    <a:pt x="4184" y="2572"/>
                    <a:pt x="4597" y="2518"/>
                  </a:cubicBezTo>
                  <a:cubicBezTo>
                    <a:pt x="5012" y="2463"/>
                    <a:pt x="5626" y="2092"/>
                    <a:pt x="5685" y="1830"/>
                  </a:cubicBezTo>
                  <a:cubicBezTo>
                    <a:pt x="5742" y="1570"/>
                    <a:pt x="5668" y="1038"/>
                    <a:pt x="5581" y="716"/>
                  </a:cubicBezTo>
                  <a:cubicBezTo>
                    <a:pt x="5494" y="394"/>
                    <a:pt x="5448" y="0"/>
                    <a:pt x="5448"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4476000" y="1363275"/>
              <a:ext cx="64750" cy="142625"/>
            </a:xfrm>
            <a:custGeom>
              <a:avLst/>
              <a:gdLst/>
              <a:ahLst/>
              <a:cxnLst/>
              <a:rect l="l" t="t" r="r" b="b"/>
              <a:pathLst>
                <a:path w="2590" h="5705" extrusionOk="0">
                  <a:moveTo>
                    <a:pt x="2113" y="0"/>
                  </a:moveTo>
                  <a:lnTo>
                    <a:pt x="593" y="1"/>
                  </a:lnTo>
                  <a:cubicBezTo>
                    <a:pt x="593" y="1"/>
                    <a:pt x="404" y="367"/>
                    <a:pt x="270" y="903"/>
                  </a:cubicBezTo>
                  <a:cubicBezTo>
                    <a:pt x="136" y="1439"/>
                    <a:pt x="406" y="2049"/>
                    <a:pt x="203" y="2847"/>
                  </a:cubicBezTo>
                  <a:cubicBezTo>
                    <a:pt x="0" y="3645"/>
                    <a:pt x="69" y="4316"/>
                    <a:pt x="358" y="5110"/>
                  </a:cubicBezTo>
                  <a:cubicBezTo>
                    <a:pt x="514" y="5533"/>
                    <a:pt x="845" y="5704"/>
                    <a:pt x="1172" y="5704"/>
                  </a:cubicBezTo>
                  <a:cubicBezTo>
                    <a:pt x="1459" y="5704"/>
                    <a:pt x="1742" y="5573"/>
                    <a:pt x="1899" y="5364"/>
                  </a:cubicBezTo>
                  <a:cubicBezTo>
                    <a:pt x="2232" y="4918"/>
                    <a:pt x="2590" y="3959"/>
                    <a:pt x="2505" y="3260"/>
                  </a:cubicBezTo>
                  <a:cubicBezTo>
                    <a:pt x="2421" y="2560"/>
                    <a:pt x="2344" y="2219"/>
                    <a:pt x="2411" y="1364"/>
                  </a:cubicBezTo>
                  <a:cubicBezTo>
                    <a:pt x="2478" y="508"/>
                    <a:pt x="2237" y="325"/>
                    <a:pt x="2113"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4335750" y="759125"/>
              <a:ext cx="235125" cy="609675"/>
            </a:xfrm>
            <a:custGeom>
              <a:avLst/>
              <a:gdLst/>
              <a:ahLst/>
              <a:cxnLst/>
              <a:rect l="l" t="t" r="r" b="b"/>
              <a:pathLst>
                <a:path w="9405" h="24387" extrusionOk="0">
                  <a:moveTo>
                    <a:pt x="740" y="1"/>
                  </a:moveTo>
                  <a:cubicBezTo>
                    <a:pt x="0" y="2196"/>
                    <a:pt x="405" y="11640"/>
                    <a:pt x="576" y="12549"/>
                  </a:cubicBezTo>
                  <a:cubicBezTo>
                    <a:pt x="762" y="13535"/>
                    <a:pt x="2074" y="21929"/>
                    <a:pt x="2074" y="21929"/>
                  </a:cubicBezTo>
                  <a:cubicBezTo>
                    <a:pt x="2371" y="22109"/>
                    <a:pt x="2651" y="22170"/>
                    <a:pt x="2891" y="22170"/>
                  </a:cubicBezTo>
                  <a:cubicBezTo>
                    <a:pt x="3385" y="22170"/>
                    <a:pt x="3718" y="21915"/>
                    <a:pt x="3718" y="21915"/>
                  </a:cubicBezTo>
                  <a:cubicBezTo>
                    <a:pt x="3718" y="21915"/>
                    <a:pt x="3975" y="15798"/>
                    <a:pt x="3975" y="14494"/>
                  </a:cubicBezTo>
                  <a:cubicBezTo>
                    <a:pt x="3975" y="13546"/>
                    <a:pt x="3431" y="12368"/>
                    <a:pt x="3431" y="12368"/>
                  </a:cubicBezTo>
                  <a:lnTo>
                    <a:pt x="4162" y="4178"/>
                  </a:lnTo>
                  <a:lnTo>
                    <a:pt x="4404" y="4110"/>
                  </a:lnTo>
                  <a:cubicBezTo>
                    <a:pt x="4404" y="4110"/>
                    <a:pt x="4865" y="11220"/>
                    <a:pt x="5139" y="12775"/>
                  </a:cubicBezTo>
                  <a:cubicBezTo>
                    <a:pt x="5359" y="14022"/>
                    <a:pt x="5444" y="15579"/>
                    <a:pt x="5697" y="17712"/>
                  </a:cubicBezTo>
                  <a:cubicBezTo>
                    <a:pt x="5938" y="19754"/>
                    <a:pt x="6203" y="24166"/>
                    <a:pt x="6203" y="24166"/>
                  </a:cubicBezTo>
                  <a:cubicBezTo>
                    <a:pt x="6487" y="24331"/>
                    <a:pt x="6751" y="24386"/>
                    <a:pt x="6976" y="24386"/>
                  </a:cubicBezTo>
                  <a:cubicBezTo>
                    <a:pt x="7426" y="24386"/>
                    <a:pt x="7723" y="24166"/>
                    <a:pt x="7723" y="24166"/>
                  </a:cubicBezTo>
                  <a:cubicBezTo>
                    <a:pt x="7723" y="24166"/>
                    <a:pt x="8764" y="19066"/>
                    <a:pt x="8795" y="17285"/>
                  </a:cubicBezTo>
                  <a:cubicBezTo>
                    <a:pt x="8826" y="15609"/>
                    <a:pt x="8196" y="13433"/>
                    <a:pt x="8196" y="13433"/>
                  </a:cubicBezTo>
                  <a:cubicBezTo>
                    <a:pt x="8196" y="13433"/>
                    <a:pt x="8379" y="11033"/>
                    <a:pt x="8504" y="8971"/>
                  </a:cubicBezTo>
                  <a:cubicBezTo>
                    <a:pt x="8629" y="6908"/>
                    <a:pt x="9405" y="2929"/>
                    <a:pt x="8819" y="417"/>
                  </a:cubicBezTo>
                  <a:lnTo>
                    <a:pt x="74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4382350" y="378625"/>
              <a:ext cx="145700" cy="153150"/>
            </a:xfrm>
            <a:custGeom>
              <a:avLst/>
              <a:gdLst/>
              <a:ahLst/>
              <a:cxnLst/>
              <a:rect l="l" t="t" r="r" b="b"/>
              <a:pathLst>
                <a:path w="5828" h="6126" extrusionOk="0">
                  <a:moveTo>
                    <a:pt x="4490" y="1"/>
                  </a:moveTo>
                  <a:cubicBezTo>
                    <a:pt x="4490" y="1"/>
                    <a:pt x="2957" y="532"/>
                    <a:pt x="1900" y="872"/>
                  </a:cubicBezTo>
                  <a:lnTo>
                    <a:pt x="1834" y="2018"/>
                  </a:lnTo>
                  <a:cubicBezTo>
                    <a:pt x="1819" y="2020"/>
                    <a:pt x="1798" y="2021"/>
                    <a:pt x="1773" y="2021"/>
                  </a:cubicBezTo>
                  <a:cubicBezTo>
                    <a:pt x="1695" y="2021"/>
                    <a:pt x="1576" y="2014"/>
                    <a:pt x="1454" y="2014"/>
                  </a:cubicBezTo>
                  <a:cubicBezTo>
                    <a:pt x="1354" y="2014"/>
                    <a:pt x="1251" y="2019"/>
                    <a:pt x="1167" y="2036"/>
                  </a:cubicBezTo>
                  <a:cubicBezTo>
                    <a:pt x="843" y="2337"/>
                    <a:pt x="0" y="3198"/>
                    <a:pt x="158" y="4304"/>
                  </a:cubicBezTo>
                  <a:cubicBezTo>
                    <a:pt x="304" y="5323"/>
                    <a:pt x="2067" y="6125"/>
                    <a:pt x="3073" y="6125"/>
                  </a:cubicBezTo>
                  <a:cubicBezTo>
                    <a:pt x="3251" y="6125"/>
                    <a:pt x="3406" y="6100"/>
                    <a:pt x="3523" y="6046"/>
                  </a:cubicBezTo>
                  <a:cubicBezTo>
                    <a:pt x="4303" y="5689"/>
                    <a:pt x="5828" y="3288"/>
                    <a:pt x="5578" y="3082"/>
                  </a:cubicBezTo>
                  <a:cubicBezTo>
                    <a:pt x="5330" y="2877"/>
                    <a:pt x="4444" y="2710"/>
                    <a:pt x="4402" y="2538"/>
                  </a:cubicBezTo>
                  <a:cubicBezTo>
                    <a:pt x="4359" y="2364"/>
                    <a:pt x="4490" y="1"/>
                    <a:pt x="4490"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4428500" y="378625"/>
              <a:ext cx="66100" cy="56550"/>
            </a:xfrm>
            <a:custGeom>
              <a:avLst/>
              <a:gdLst/>
              <a:ahLst/>
              <a:cxnLst/>
              <a:rect l="l" t="t" r="r" b="b"/>
              <a:pathLst>
                <a:path w="2644" h="2262" extrusionOk="0">
                  <a:moveTo>
                    <a:pt x="2644" y="1"/>
                  </a:moveTo>
                  <a:lnTo>
                    <a:pt x="806" y="625"/>
                  </a:lnTo>
                  <a:lnTo>
                    <a:pt x="54" y="872"/>
                  </a:lnTo>
                  <a:lnTo>
                    <a:pt x="0" y="1799"/>
                  </a:lnTo>
                  <a:cubicBezTo>
                    <a:pt x="47" y="2158"/>
                    <a:pt x="408" y="2261"/>
                    <a:pt x="732" y="2261"/>
                  </a:cubicBezTo>
                  <a:cubicBezTo>
                    <a:pt x="929" y="2261"/>
                    <a:pt x="1111" y="2223"/>
                    <a:pt x="1200" y="2181"/>
                  </a:cubicBezTo>
                  <a:cubicBezTo>
                    <a:pt x="2535" y="1551"/>
                    <a:pt x="2610" y="742"/>
                    <a:pt x="2610" y="742"/>
                  </a:cubicBezTo>
                  <a:cubicBezTo>
                    <a:pt x="2623" y="429"/>
                    <a:pt x="2644" y="1"/>
                    <a:pt x="2644"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4377125" y="241125"/>
              <a:ext cx="152750" cy="182650"/>
            </a:xfrm>
            <a:custGeom>
              <a:avLst/>
              <a:gdLst/>
              <a:ahLst/>
              <a:cxnLst/>
              <a:rect l="l" t="t" r="r" b="b"/>
              <a:pathLst>
                <a:path w="6110" h="7306" extrusionOk="0">
                  <a:moveTo>
                    <a:pt x="3003" y="0"/>
                  </a:moveTo>
                  <a:cubicBezTo>
                    <a:pt x="1526" y="0"/>
                    <a:pt x="501" y="1122"/>
                    <a:pt x="275" y="2586"/>
                  </a:cubicBezTo>
                  <a:cubicBezTo>
                    <a:pt x="148" y="3337"/>
                    <a:pt x="0" y="4703"/>
                    <a:pt x="622" y="6164"/>
                  </a:cubicBezTo>
                  <a:cubicBezTo>
                    <a:pt x="894" y="6806"/>
                    <a:pt x="1338" y="7215"/>
                    <a:pt x="1753" y="7283"/>
                  </a:cubicBezTo>
                  <a:cubicBezTo>
                    <a:pt x="1842" y="7298"/>
                    <a:pt x="1935" y="7305"/>
                    <a:pt x="2032" y="7305"/>
                  </a:cubicBezTo>
                  <a:cubicBezTo>
                    <a:pt x="2883" y="7305"/>
                    <a:pt x="3962" y="6746"/>
                    <a:pt x="4459" y="6164"/>
                  </a:cubicBezTo>
                  <a:cubicBezTo>
                    <a:pt x="4558" y="6049"/>
                    <a:pt x="4699" y="5501"/>
                    <a:pt x="4699" y="5501"/>
                  </a:cubicBezTo>
                  <a:cubicBezTo>
                    <a:pt x="5446" y="4990"/>
                    <a:pt x="5962" y="4161"/>
                    <a:pt x="6016" y="3188"/>
                  </a:cubicBezTo>
                  <a:cubicBezTo>
                    <a:pt x="6109" y="1522"/>
                    <a:pt x="4833" y="97"/>
                    <a:pt x="3168" y="5"/>
                  </a:cubicBezTo>
                  <a:cubicBezTo>
                    <a:pt x="3113" y="2"/>
                    <a:pt x="3058" y="0"/>
                    <a:pt x="3003"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4386750" y="240350"/>
              <a:ext cx="147700" cy="138300"/>
            </a:xfrm>
            <a:custGeom>
              <a:avLst/>
              <a:gdLst/>
              <a:ahLst/>
              <a:cxnLst/>
              <a:rect l="l" t="t" r="r" b="b"/>
              <a:pathLst>
                <a:path w="5908" h="5532" extrusionOk="0">
                  <a:moveTo>
                    <a:pt x="2632" y="1"/>
                  </a:moveTo>
                  <a:cubicBezTo>
                    <a:pt x="1569" y="1"/>
                    <a:pt x="554" y="526"/>
                    <a:pt x="1" y="1672"/>
                  </a:cubicBezTo>
                  <a:cubicBezTo>
                    <a:pt x="96" y="1577"/>
                    <a:pt x="212" y="1455"/>
                    <a:pt x="372" y="1455"/>
                  </a:cubicBezTo>
                  <a:cubicBezTo>
                    <a:pt x="550" y="1455"/>
                    <a:pt x="782" y="1606"/>
                    <a:pt x="1100" y="2112"/>
                  </a:cubicBezTo>
                  <a:cubicBezTo>
                    <a:pt x="1526" y="1633"/>
                    <a:pt x="1928" y="1478"/>
                    <a:pt x="2268" y="1478"/>
                  </a:cubicBezTo>
                  <a:cubicBezTo>
                    <a:pt x="2403" y="1478"/>
                    <a:pt x="2528" y="1503"/>
                    <a:pt x="2642" y="1540"/>
                  </a:cubicBezTo>
                  <a:cubicBezTo>
                    <a:pt x="3064" y="1680"/>
                    <a:pt x="3371" y="2047"/>
                    <a:pt x="3506" y="2470"/>
                  </a:cubicBezTo>
                  <a:cubicBezTo>
                    <a:pt x="3561" y="2643"/>
                    <a:pt x="3601" y="2792"/>
                    <a:pt x="3692" y="2928"/>
                  </a:cubicBezTo>
                  <a:cubicBezTo>
                    <a:pt x="3902" y="3237"/>
                    <a:pt x="3887" y="3482"/>
                    <a:pt x="3894" y="3845"/>
                  </a:cubicBezTo>
                  <a:cubicBezTo>
                    <a:pt x="3897" y="3956"/>
                    <a:pt x="3872" y="4183"/>
                    <a:pt x="3868" y="4317"/>
                  </a:cubicBezTo>
                  <a:cubicBezTo>
                    <a:pt x="3856" y="4764"/>
                    <a:pt x="4177" y="4787"/>
                    <a:pt x="4242" y="4787"/>
                  </a:cubicBezTo>
                  <a:cubicBezTo>
                    <a:pt x="4250" y="4787"/>
                    <a:pt x="4254" y="4787"/>
                    <a:pt x="4254" y="4787"/>
                  </a:cubicBezTo>
                  <a:cubicBezTo>
                    <a:pt x="4295" y="4521"/>
                    <a:pt x="4314" y="4102"/>
                    <a:pt x="4326" y="3989"/>
                  </a:cubicBezTo>
                  <a:lnTo>
                    <a:pt x="4326" y="3989"/>
                  </a:lnTo>
                  <a:cubicBezTo>
                    <a:pt x="5139" y="4250"/>
                    <a:pt x="4347" y="5429"/>
                    <a:pt x="4314" y="5532"/>
                  </a:cubicBezTo>
                  <a:cubicBezTo>
                    <a:pt x="5316" y="4844"/>
                    <a:pt x="5908" y="3581"/>
                    <a:pt x="5513" y="2168"/>
                  </a:cubicBezTo>
                  <a:cubicBezTo>
                    <a:pt x="5213" y="1091"/>
                    <a:pt x="4369" y="274"/>
                    <a:pt x="3270" y="63"/>
                  </a:cubicBezTo>
                  <a:cubicBezTo>
                    <a:pt x="3058" y="22"/>
                    <a:pt x="2844" y="1"/>
                    <a:pt x="2632" y="1"/>
                  </a:cubicBezTo>
                  <a:close/>
                </a:path>
              </a:pathLst>
            </a:custGeom>
            <a:solidFill>
              <a:srgbClr val="FFD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4494575" y="333800"/>
              <a:ext cx="38875" cy="49000"/>
            </a:xfrm>
            <a:custGeom>
              <a:avLst/>
              <a:gdLst/>
              <a:ahLst/>
              <a:cxnLst/>
              <a:rect l="l" t="t" r="r" b="b"/>
              <a:pathLst>
                <a:path w="1555" h="1960" extrusionOk="0">
                  <a:moveTo>
                    <a:pt x="595" y="0"/>
                  </a:moveTo>
                  <a:cubicBezTo>
                    <a:pt x="359" y="0"/>
                    <a:pt x="123" y="109"/>
                    <a:pt x="13" y="250"/>
                  </a:cubicBezTo>
                  <a:lnTo>
                    <a:pt x="1" y="1794"/>
                  </a:lnTo>
                  <a:cubicBezTo>
                    <a:pt x="1" y="1794"/>
                    <a:pt x="74" y="1944"/>
                    <a:pt x="368" y="1959"/>
                  </a:cubicBezTo>
                  <a:cubicBezTo>
                    <a:pt x="375" y="1959"/>
                    <a:pt x="382" y="1960"/>
                    <a:pt x="389" y="1960"/>
                  </a:cubicBezTo>
                  <a:cubicBezTo>
                    <a:pt x="933" y="1960"/>
                    <a:pt x="1555" y="957"/>
                    <a:pt x="1118" y="273"/>
                  </a:cubicBezTo>
                  <a:cubicBezTo>
                    <a:pt x="991" y="76"/>
                    <a:pt x="793" y="0"/>
                    <a:pt x="595"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4316900" y="428800"/>
              <a:ext cx="239350" cy="385350"/>
            </a:xfrm>
            <a:custGeom>
              <a:avLst/>
              <a:gdLst/>
              <a:ahLst/>
              <a:cxnLst/>
              <a:rect l="l" t="t" r="r" b="b"/>
              <a:pathLst>
                <a:path w="9574" h="15414" extrusionOk="0">
                  <a:moveTo>
                    <a:pt x="3985" y="1"/>
                  </a:moveTo>
                  <a:cubicBezTo>
                    <a:pt x="3856" y="1"/>
                    <a:pt x="3722" y="6"/>
                    <a:pt x="3626" y="21"/>
                  </a:cubicBezTo>
                  <a:cubicBezTo>
                    <a:pt x="1821" y="1813"/>
                    <a:pt x="1" y="4117"/>
                    <a:pt x="2143" y="5976"/>
                  </a:cubicBezTo>
                  <a:cubicBezTo>
                    <a:pt x="2157" y="6847"/>
                    <a:pt x="2392" y="8085"/>
                    <a:pt x="2392" y="8085"/>
                  </a:cubicBezTo>
                  <a:cubicBezTo>
                    <a:pt x="2278" y="9041"/>
                    <a:pt x="2121" y="9483"/>
                    <a:pt x="1837" y="10710"/>
                  </a:cubicBezTo>
                  <a:cubicBezTo>
                    <a:pt x="1366" y="12749"/>
                    <a:pt x="1332" y="13879"/>
                    <a:pt x="1332" y="13879"/>
                  </a:cubicBezTo>
                  <a:cubicBezTo>
                    <a:pt x="1871" y="14467"/>
                    <a:pt x="3413" y="15414"/>
                    <a:pt x="5525" y="15414"/>
                  </a:cubicBezTo>
                  <a:cubicBezTo>
                    <a:pt x="5887" y="15414"/>
                    <a:pt x="6266" y="15386"/>
                    <a:pt x="6660" y="15324"/>
                  </a:cubicBezTo>
                  <a:cubicBezTo>
                    <a:pt x="8529" y="15028"/>
                    <a:pt x="9142" y="14088"/>
                    <a:pt x="9574" y="13628"/>
                  </a:cubicBezTo>
                  <a:cubicBezTo>
                    <a:pt x="9371" y="12326"/>
                    <a:pt x="8274" y="10737"/>
                    <a:pt x="7734" y="9954"/>
                  </a:cubicBezTo>
                  <a:cubicBezTo>
                    <a:pt x="7195" y="9172"/>
                    <a:pt x="7224" y="8730"/>
                    <a:pt x="7385" y="8423"/>
                  </a:cubicBezTo>
                  <a:cubicBezTo>
                    <a:pt x="7743" y="7766"/>
                    <a:pt x="8303" y="6825"/>
                    <a:pt x="8792" y="5518"/>
                  </a:cubicBezTo>
                  <a:cubicBezTo>
                    <a:pt x="9362" y="3996"/>
                    <a:pt x="9093" y="1998"/>
                    <a:pt x="8971" y="1573"/>
                  </a:cubicBezTo>
                  <a:cubicBezTo>
                    <a:pt x="8864" y="1210"/>
                    <a:pt x="8105" y="858"/>
                    <a:pt x="7442" y="758"/>
                  </a:cubicBezTo>
                  <a:cubicBezTo>
                    <a:pt x="6674" y="1190"/>
                    <a:pt x="6444" y="1865"/>
                    <a:pt x="5960" y="2387"/>
                  </a:cubicBezTo>
                  <a:cubicBezTo>
                    <a:pt x="5474" y="2912"/>
                    <a:pt x="5033" y="3183"/>
                    <a:pt x="4533" y="3183"/>
                  </a:cubicBezTo>
                  <a:cubicBezTo>
                    <a:pt x="4303" y="3183"/>
                    <a:pt x="4060" y="3125"/>
                    <a:pt x="3795" y="3008"/>
                  </a:cubicBezTo>
                  <a:cubicBezTo>
                    <a:pt x="3217" y="2754"/>
                    <a:pt x="2989" y="2034"/>
                    <a:pt x="3289" y="1348"/>
                  </a:cubicBezTo>
                  <a:cubicBezTo>
                    <a:pt x="3617" y="598"/>
                    <a:pt x="4278" y="10"/>
                    <a:pt x="4278" y="10"/>
                  </a:cubicBezTo>
                  <a:cubicBezTo>
                    <a:pt x="4200" y="5"/>
                    <a:pt x="4094" y="1"/>
                    <a:pt x="3985" y="1"/>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4439750" y="480325"/>
              <a:ext cx="105600" cy="188300"/>
            </a:xfrm>
            <a:custGeom>
              <a:avLst/>
              <a:gdLst/>
              <a:ahLst/>
              <a:cxnLst/>
              <a:rect l="l" t="t" r="r" b="b"/>
              <a:pathLst>
                <a:path w="4224" h="7532" extrusionOk="0">
                  <a:moveTo>
                    <a:pt x="2495" y="0"/>
                  </a:moveTo>
                  <a:cubicBezTo>
                    <a:pt x="2375" y="931"/>
                    <a:pt x="2474" y="1519"/>
                    <a:pt x="2597" y="2412"/>
                  </a:cubicBezTo>
                  <a:cubicBezTo>
                    <a:pt x="2721" y="3304"/>
                    <a:pt x="2361" y="4798"/>
                    <a:pt x="1554" y="5464"/>
                  </a:cubicBezTo>
                  <a:cubicBezTo>
                    <a:pt x="748" y="6131"/>
                    <a:pt x="0" y="6424"/>
                    <a:pt x="134" y="6611"/>
                  </a:cubicBezTo>
                  <a:cubicBezTo>
                    <a:pt x="267" y="6798"/>
                    <a:pt x="1093" y="6951"/>
                    <a:pt x="1093" y="6951"/>
                  </a:cubicBezTo>
                  <a:lnTo>
                    <a:pt x="2597" y="7532"/>
                  </a:lnTo>
                  <a:lnTo>
                    <a:pt x="2600" y="7532"/>
                  </a:lnTo>
                  <a:cubicBezTo>
                    <a:pt x="2300" y="6970"/>
                    <a:pt x="2338" y="6618"/>
                    <a:pt x="2471" y="6362"/>
                  </a:cubicBezTo>
                  <a:cubicBezTo>
                    <a:pt x="2829" y="5707"/>
                    <a:pt x="3389" y="4764"/>
                    <a:pt x="3878" y="3457"/>
                  </a:cubicBezTo>
                  <a:cubicBezTo>
                    <a:pt x="4113" y="2831"/>
                    <a:pt x="4205" y="2124"/>
                    <a:pt x="4223" y="1478"/>
                  </a:cubicBezTo>
                  <a:lnTo>
                    <a:pt x="3654" y="584"/>
                  </a:lnTo>
                  <a:lnTo>
                    <a:pt x="2917" y="0"/>
                  </a:lnTo>
                  <a:close/>
                </a:path>
              </a:pathLst>
            </a:custGeom>
            <a:solidFill>
              <a:srgbClr val="E8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4314975" y="650225"/>
              <a:ext cx="316625" cy="297875"/>
            </a:xfrm>
            <a:custGeom>
              <a:avLst/>
              <a:gdLst/>
              <a:ahLst/>
              <a:cxnLst/>
              <a:rect l="l" t="t" r="r" b="b"/>
              <a:pathLst>
                <a:path w="12665" h="11915" extrusionOk="0">
                  <a:moveTo>
                    <a:pt x="2349" y="1"/>
                  </a:moveTo>
                  <a:cubicBezTo>
                    <a:pt x="2349" y="1"/>
                    <a:pt x="551" y="6117"/>
                    <a:pt x="1" y="9760"/>
                  </a:cubicBezTo>
                  <a:cubicBezTo>
                    <a:pt x="1" y="9760"/>
                    <a:pt x="1053" y="11914"/>
                    <a:pt x="5113" y="11914"/>
                  </a:cubicBezTo>
                  <a:cubicBezTo>
                    <a:pt x="5423" y="11914"/>
                    <a:pt x="5751" y="11902"/>
                    <a:pt x="6097" y="11875"/>
                  </a:cubicBezTo>
                  <a:cubicBezTo>
                    <a:pt x="11098" y="11482"/>
                    <a:pt x="12665" y="8002"/>
                    <a:pt x="12665" y="8002"/>
                  </a:cubicBezTo>
                  <a:cubicBezTo>
                    <a:pt x="11225" y="4168"/>
                    <a:pt x="8003" y="2050"/>
                    <a:pt x="7459" y="213"/>
                  </a:cubicBezTo>
                  <a:cubicBezTo>
                    <a:pt x="7459" y="213"/>
                    <a:pt x="6164" y="816"/>
                    <a:pt x="4730" y="816"/>
                  </a:cubicBezTo>
                  <a:cubicBezTo>
                    <a:pt x="3910" y="816"/>
                    <a:pt x="3045" y="619"/>
                    <a:pt x="2349" y="1"/>
                  </a:cubicBez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4356625" y="646675"/>
              <a:ext cx="274975" cy="301400"/>
            </a:xfrm>
            <a:custGeom>
              <a:avLst/>
              <a:gdLst/>
              <a:ahLst/>
              <a:cxnLst/>
              <a:rect l="l" t="t" r="r" b="b"/>
              <a:pathLst>
                <a:path w="10999" h="12056" extrusionOk="0">
                  <a:moveTo>
                    <a:pt x="5701" y="1"/>
                  </a:moveTo>
                  <a:cubicBezTo>
                    <a:pt x="5279" y="122"/>
                    <a:pt x="4851" y="221"/>
                    <a:pt x="4418" y="297"/>
                  </a:cubicBezTo>
                  <a:cubicBezTo>
                    <a:pt x="4929" y="702"/>
                    <a:pt x="5372" y="1215"/>
                    <a:pt x="5922" y="2274"/>
                  </a:cubicBezTo>
                  <a:cubicBezTo>
                    <a:pt x="6473" y="3330"/>
                    <a:pt x="7816" y="6161"/>
                    <a:pt x="6187" y="9261"/>
                  </a:cubicBezTo>
                  <a:cubicBezTo>
                    <a:pt x="5202" y="11136"/>
                    <a:pt x="3145" y="11506"/>
                    <a:pt x="1672" y="11506"/>
                  </a:cubicBezTo>
                  <a:cubicBezTo>
                    <a:pt x="753" y="11506"/>
                    <a:pt x="61" y="11362"/>
                    <a:pt x="1" y="11349"/>
                  </a:cubicBezTo>
                  <a:lnTo>
                    <a:pt x="1" y="11349"/>
                  </a:lnTo>
                  <a:cubicBezTo>
                    <a:pt x="783" y="11739"/>
                    <a:pt x="1894" y="12055"/>
                    <a:pt x="3449" y="12055"/>
                  </a:cubicBezTo>
                  <a:cubicBezTo>
                    <a:pt x="3758" y="12055"/>
                    <a:pt x="4086" y="12043"/>
                    <a:pt x="4431" y="12016"/>
                  </a:cubicBezTo>
                  <a:cubicBezTo>
                    <a:pt x="9432" y="11624"/>
                    <a:pt x="10999" y="8144"/>
                    <a:pt x="10999" y="8144"/>
                  </a:cubicBezTo>
                  <a:cubicBezTo>
                    <a:pt x="9563" y="4322"/>
                    <a:pt x="6358" y="2204"/>
                    <a:pt x="5799" y="371"/>
                  </a:cubicBezTo>
                  <a:cubicBezTo>
                    <a:pt x="5756" y="250"/>
                    <a:pt x="5724" y="127"/>
                    <a:pt x="5701"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4370575" y="638200"/>
              <a:ext cx="134150" cy="42125"/>
            </a:xfrm>
            <a:custGeom>
              <a:avLst/>
              <a:gdLst/>
              <a:ahLst/>
              <a:cxnLst/>
              <a:rect l="l" t="t" r="r" b="b"/>
              <a:pathLst>
                <a:path w="5366" h="1685" extrusionOk="0">
                  <a:moveTo>
                    <a:pt x="206" y="1"/>
                  </a:moveTo>
                  <a:cubicBezTo>
                    <a:pt x="206" y="1"/>
                    <a:pt x="0" y="491"/>
                    <a:pt x="22" y="838"/>
                  </a:cubicBezTo>
                  <a:cubicBezTo>
                    <a:pt x="612" y="1519"/>
                    <a:pt x="1360" y="1684"/>
                    <a:pt x="2434" y="1684"/>
                  </a:cubicBezTo>
                  <a:cubicBezTo>
                    <a:pt x="2453" y="1684"/>
                    <a:pt x="2473" y="1684"/>
                    <a:pt x="2493" y="1684"/>
                  </a:cubicBezTo>
                  <a:cubicBezTo>
                    <a:pt x="3751" y="1677"/>
                    <a:pt x="5163" y="1202"/>
                    <a:pt x="5366" y="1036"/>
                  </a:cubicBezTo>
                  <a:cubicBezTo>
                    <a:pt x="5364" y="1036"/>
                    <a:pt x="5193" y="647"/>
                    <a:pt x="5143" y="340"/>
                  </a:cubicBezTo>
                  <a:cubicBezTo>
                    <a:pt x="5143" y="340"/>
                    <a:pt x="3727" y="767"/>
                    <a:pt x="2539" y="767"/>
                  </a:cubicBezTo>
                  <a:cubicBezTo>
                    <a:pt x="2416" y="767"/>
                    <a:pt x="2295" y="762"/>
                    <a:pt x="2179" y="752"/>
                  </a:cubicBezTo>
                  <a:cubicBezTo>
                    <a:pt x="802" y="632"/>
                    <a:pt x="369" y="255"/>
                    <a:pt x="206" y="1"/>
                  </a:cubicBezTo>
                  <a:close/>
                </a:path>
              </a:pathLst>
            </a:custGeom>
            <a:solidFill>
              <a:srgbClr val="7FA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475250" y="457700"/>
              <a:ext cx="151900" cy="395675"/>
            </a:xfrm>
            <a:custGeom>
              <a:avLst/>
              <a:gdLst/>
              <a:ahLst/>
              <a:cxnLst/>
              <a:rect l="l" t="t" r="r" b="b"/>
              <a:pathLst>
                <a:path w="6076" h="15827" extrusionOk="0">
                  <a:moveTo>
                    <a:pt x="2046" y="0"/>
                  </a:moveTo>
                  <a:cubicBezTo>
                    <a:pt x="1820" y="0"/>
                    <a:pt x="1608" y="111"/>
                    <a:pt x="1406" y="297"/>
                  </a:cubicBezTo>
                  <a:cubicBezTo>
                    <a:pt x="963" y="705"/>
                    <a:pt x="913" y="1459"/>
                    <a:pt x="1341" y="2209"/>
                  </a:cubicBezTo>
                  <a:cubicBezTo>
                    <a:pt x="1787" y="2987"/>
                    <a:pt x="2288" y="3636"/>
                    <a:pt x="3239" y="5308"/>
                  </a:cubicBezTo>
                  <a:cubicBezTo>
                    <a:pt x="3670" y="6066"/>
                    <a:pt x="4105" y="7004"/>
                    <a:pt x="3736" y="8519"/>
                  </a:cubicBezTo>
                  <a:cubicBezTo>
                    <a:pt x="3425" y="9802"/>
                    <a:pt x="2958" y="10986"/>
                    <a:pt x="2629" y="11429"/>
                  </a:cubicBezTo>
                  <a:cubicBezTo>
                    <a:pt x="2362" y="11790"/>
                    <a:pt x="2084" y="11989"/>
                    <a:pt x="1650" y="12202"/>
                  </a:cubicBezTo>
                  <a:cubicBezTo>
                    <a:pt x="1158" y="12444"/>
                    <a:pt x="943" y="12740"/>
                    <a:pt x="610" y="12938"/>
                  </a:cubicBezTo>
                  <a:cubicBezTo>
                    <a:pt x="276" y="13137"/>
                    <a:pt x="168" y="13062"/>
                    <a:pt x="231" y="13263"/>
                  </a:cubicBezTo>
                  <a:cubicBezTo>
                    <a:pt x="272" y="13392"/>
                    <a:pt x="461" y="13467"/>
                    <a:pt x="684" y="13467"/>
                  </a:cubicBezTo>
                  <a:cubicBezTo>
                    <a:pt x="806" y="13467"/>
                    <a:pt x="939" y="13444"/>
                    <a:pt x="1062" y="13395"/>
                  </a:cubicBezTo>
                  <a:cubicBezTo>
                    <a:pt x="1425" y="13249"/>
                    <a:pt x="1582" y="13037"/>
                    <a:pt x="1673" y="13037"/>
                  </a:cubicBezTo>
                  <a:cubicBezTo>
                    <a:pt x="1673" y="13037"/>
                    <a:pt x="1673" y="13037"/>
                    <a:pt x="1673" y="13037"/>
                  </a:cubicBezTo>
                  <a:cubicBezTo>
                    <a:pt x="1761" y="13037"/>
                    <a:pt x="1601" y="13317"/>
                    <a:pt x="1310" y="13655"/>
                  </a:cubicBezTo>
                  <a:cubicBezTo>
                    <a:pt x="907" y="14121"/>
                    <a:pt x="511" y="14279"/>
                    <a:pt x="267" y="14486"/>
                  </a:cubicBezTo>
                  <a:cubicBezTo>
                    <a:pt x="0" y="14713"/>
                    <a:pt x="194" y="14909"/>
                    <a:pt x="347" y="14909"/>
                  </a:cubicBezTo>
                  <a:cubicBezTo>
                    <a:pt x="349" y="14909"/>
                    <a:pt x="351" y="14909"/>
                    <a:pt x="353" y="14909"/>
                  </a:cubicBezTo>
                  <a:cubicBezTo>
                    <a:pt x="507" y="14904"/>
                    <a:pt x="740" y="14885"/>
                    <a:pt x="1173" y="14620"/>
                  </a:cubicBezTo>
                  <a:cubicBezTo>
                    <a:pt x="1607" y="14356"/>
                    <a:pt x="2048" y="13956"/>
                    <a:pt x="2048" y="13956"/>
                  </a:cubicBezTo>
                  <a:lnTo>
                    <a:pt x="2048" y="13956"/>
                  </a:lnTo>
                  <a:cubicBezTo>
                    <a:pt x="2048" y="13956"/>
                    <a:pt x="1860" y="14285"/>
                    <a:pt x="1509" y="14639"/>
                  </a:cubicBezTo>
                  <a:cubicBezTo>
                    <a:pt x="1121" y="15028"/>
                    <a:pt x="917" y="15139"/>
                    <a:pt x="727" y="15351"/>
                  </a:cubicBezTo>
                  <a:cubicBezTo>
                    <a:pt x="581" y="15512"/>
                    <a:pt x="795" y="15677"/>
                    <a:pt x="1030" y="15677"/>
                  </a:cubicBezTo>
                  <a:cubicBezTo>
                    <a:pt x="1101" y="15677"/>
                    <a:pt x="1173" y="15662"/>
                    <a:pt x="1239" y="15627"/>
                  </a:cubicBezTo>
                  <a:cubicBezTo>
                    <a:pt x="1465" y="15506"/>
                    <a:pt x="1762" y="15296"/>
                    <a:pt x="2028" y="15036"/>
                  </a:cubicBezTo>
                  <a:cubicBezTo>
                    <a:pt x="2292" y="14778"/>
                    <a:pt x="2694" y="14310"/>
                    <a:pt x="2694" y="14310"/>
                  </a:cubicBezTo>
                  <a:lnTo>
                    <a:pt x="2694" y="14310"/>
                  </a:lnTo>
                  <a:cubicBezTo>
                    <a:pt x="2432" y="14858"/>
                    <a:pt x="2078" y="15163"/>
                    <a:pt x="1883" y="15368"/>
                  </a:cubicBezTo>
                  <a:cubicBezTo>
                    <a:pt x="1690" y="15572"/>
                    <a:pt x="1672" y="15732"/>
                    <a:pt x="1825" y="15807"/>
                  </a:cubicBezTo>
                  <a:cubicBezTo>
                    <a:pt x="1849" y="15819"/>
                    <a:pt x="1878" y="15826"/>
                    <a:pt x="1913" y="15826"/>
                  </a:cubicBezTo>
                  <a:cubicBezTo>
                    <a:pt x="2049" y="15826"/>
                    <a:pt x="2272" y="15720"/>
                    <a:pt x="2647" y="15406"/>
                  </a:cubicBezTo>
                  <a:cubicBezTo>
                    <a:pt x="3115" y="15013"/>
                    <a:pt x="3565" y="14277"/>
                    <a:pt x="3812" y="13587"/>
                  </a:cubicBezTo>
                  <a:cubicBezTo>
                    <a:pt x="4058" y="12897"/>
                    <a:pt x="4100" y="12602"/>
                    <a:pt x="4269" y="12259"/>
                  </a:cubicBezTo>
                  <a:cubicBezTo>
                    <a:pt x="4890" y="11007"/>
                    <a:pt x="5285" y="10102"/>
                    <a:pt x="5610" y="8740"/>
                  </a:cubicBezTo>
                  <a:cubicBezTo>
                    <a:pt x="6075" y="6793"/>
                    <a:pt x="5815" y="5897"/>
                    <a:pt x="5471" y="4982"/>
                  </a:cubicBezTo>
                  <a:cubicBezTo>
                    <a:pt x="4852" y="3335"/>
                    <a:pt x="4035" y="2215"/>
                    <a:pt x="3239" y="969"/>
                  </a:cubicBezTo>
                  <a:cubicBezTo>
                    <a:pt x="2796" y="276"/>
                    <a:pt x="2404" y="0"/>
                    <a:pt x="2046"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4404350" y="383250"/>
              <a:ext cx="30375" cy="7550"/>
            </a:xfrm>
            <a:custGeom>
              <a:avLst/>
              <a:gdLst/>
              <a:ahLst/>
              <a:cxnLst/>
              <a:rect l="l" t="t" r="r" b="b"/>
              <a:pathLst>
                <a:path w="1215" h="302" extrusionOk="0">
                  <a:moveTo>
                    <a:pt x="239" y="0"/>
                  </a:moveTo>
                  <a:cubicBezTo>
                    <a:pt x="54" y="0"/>
                    <a:pt x="1" y="112"/>
                    <a:pt x="147" y="198"/>
                  </a:cubicBezTo>
                  <a:cubicBezTo>
                    <a:pt x="263" y="260"/>
                    <a:pt x="378" y="302"/>
                    <a:pt x="532" y="302"/>
                  </a:cubicBezTo>
                  <a:cubicBezTo>
                    <a:pt x="697" y="302"/>
                    <a:pt x="908" y="254"/>
                    <a:pt x="1215" y="133"/>
                  </a:cubicBezTo>
                  <a:lnTo>
                    <a:pt x="1215" y="133"/>
                  </a:lnTo>
                  <a:cubicBezTo>
                    <a:pt x="1185" y="135"/>
                    <a:pt x="1155" y="136"/>
                    <a:pt x="1127" y="136"/>
                  </a:cubicBezTo>
                  <a:cubicBezTo>
                    <a:pt x="823" y="136"/>
                    <a:pt x="583" y="26"/>
                    <a:pt x="276" y="2"/>
                  </a:cubicBezTo>
                  <a:cubicBezTo>
                    <a:pt x="263" y="1"/>
                    <a:pt x="251" y="0"/>
                    <a:pt x="239" y="0"/>
                  </a:cubicBezTo>
                  <a:close/>
                </a:path>
              </a:pathLst>
            </a:custGeom>
            <a:solidFill>
              <a:srgbClr val="D83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4405950" y="386800"/>
              <a:ext cx="28200" cy="12350"/>
            </a:xfrm>
            <a:custGeom>
              <a:avLst/>
              <a:gdLst/>
              <a:ahLst/>
              <a:cxnLst/>
              <a:rect l="l" t="t" r="r" b="b"/>
              <a:pathLst>
                <a:path w="1128" h="494" extrusionOk="0">
                  <a:moveTo>
                    <a:pt x="1127" y="0"/>
                  </a:moveTo>
                  <a:lnTo>
                    <a:pt x="1127" y="0"/>
                  </a:lnTo>
                  <a:cubicBezTo>
                    <a:pt x="854" y="82"/>
                    <a:pt x="628" y="126"/>
                    <a:pt x="438" y="126"/>
                  </a:cubicBezTo>
                  <a:cubicBezTo>
                    <a:pt x="302" y="126"/>
                    <a:pt x="185" y="104"/>
                    <a:pt x="83" y="57"/>
                  </a:cubicBezTo>
                  <a:lnTo>
                    <a:pt x="83" y="57"/>
                  </a:lnTo>
                  <a:cubicBezTo>
                    <a:pt x="83" y="57"/>
                    <a:pt x="1" y="424"/>
                    <a:pt x="376" y="481"/>
                  </a:cubicBezTo>
                  <a:cubicBezTo>
                    <a:pt x="431" y="490"/>
                    <a:pt x="481" y="493"/>
                    <a:pt x="528" y="493"/>
                  </a:cubicBezTo>
                  <a:cubicBezTo>
                    <a:pt x="1062" y="493"/>
                    <a:pt x="1127" y="1"/>
                    <a:pt x="1127" y="0"/>
                  </a:cubicBezTo>
                  <a:close/>
                </a:path>
              </a:pathLst>
            </a:custGeom>
            <a:solidFill>
              <a:srgbClr val="E94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4430050" y="335975"/>
              <a:ext cx="14625" cy="12400"/>
            </a:xfrm>
            <a:custGeom>
              <a:avLst/>
              <a:gdLst/>
              <a:ahLst/>
              <a:cxnLst/>
              <a:rect l="l" t="t" r="r" b="b"/>
              <a:pathLst>
                <a:path w="585" h="496" extrusionOk="0">
                  <a:moveTo>
                    <a:pt x="325" y="0"/>
                  </a:moveTo>
                  <a:cubicBezTo>
                    <a:pt x="257" y="0"/>
                    <a:pt x="189" y="28"/>
                    <a:pt x="138" y="88"/>
                  </a:cubicBezTo>
                  <a:cubicBezTo>
                    <a:pt x="1" y="250"/>
                    <a:pt x="119" y="496"/>
                    <a:pt x="325" y="496"/>
                  </a:cubicBezTo>
                  <a:cubicBezTo>
                    <a:pt x="332" y="496"/>
                    <a:pt x="339" y="495"/>
                    <a:pt x="347" y="495"/>
                  </a:cubicBezTo>
                  <a:cubicBezTo>
                    <a:pt x="484" y="482"/>
                    <a:pt x="584" y="363"/>
                    <a:pt x="573" y="227"/>
                  </a:cubicBezTo>
                  <a:cubicBezTo>
                    <a:pt x="561" y="87"/>
                    <a:pt x="445" y="0"/>
                    <a:pt x="325" y="0"/>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4385700" y="332450"/>
              <a:ext cx="14625" cy="12400"/>
            </a:xfrm>
            <a:custGeom>
              <a:avLst/>
              <a:gdLst/>
              <a:ahLst/>
              <a:cxnLst/>
              <a:rect l="l" t="t" r="r" b="b"/>
              <a:pathLst>
                <a:path w="585" h="496" extrusionOk="0">
                  <a:moveTo>
                    <a:pt x="325" y="1"/>
                  </a:moveTo>
                  <a:cubicBezTo>
                    <a:pt x="258" y="1"/>
                    <a:pt x="189" y="28"/>
                    <a:pt x="138" y="89"/>
                  </a:cubicBezTo>
                  <a:cubicBezTo>
                    <a:pt x="1" y="251"/>
                    <a:pt x="120" y="496"/>
                    <a:pt x="325" y="496"/>
                  </a:cubicBezTo>
                  <a:cubicBezTo>
                    <a:pt x="332" y="496"/>
                    <a:pt x="340" y="496"/>
                    <a:pt x="347" y="495"/>
                  </a:cubicBezTo>
                  <a:cubicBezTo>
                    <a:pt x="484" y="483"/>
                    <a:pt x="584" y="364"/>
                    <a:pt x="573" y="227"/>
                  </a:cubicBezTo>
                  <a:cubicBezTo>
                    <a:pt x="562" y="87"/>
                    <a:pt x="445" y="1"/>
                    <a:pt x="325" y="1"/>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4429525" y="318975"/>
              <a:ext cx="27375" cy="12725"/>
            </a:xfrm>
            <a:custGeom>
              <a:avLst/>
              <a:gdLst/>
              <a:ahLst/>
              <a:cxnLst/>
              <a:rect l="l" t="t" r="r" b="b"/>
              <a:pathLst>
                <a:path w="1095" h="509" extrusionOk="0">
                  <a:moveTo>
                    <a:pt x="371" y="1"/>
                  </a:moveTo>
                  <a:cubicBezTo>
                    <a:pt x="282" y="1"/>
                    <a:pt x="195" y="18"/>
                    <a:pt x="120" y="57"/>
                  </a:cubicBezTo>
                  <a:cubicBezTo>
                    <a:pt x="38" y="98"/>
                    <a:pt x="1" y="254"/>
                    <a:pt x="104" y="288"/>
                  </a:cubicBezTo>
                  <a:cubicBezTo>
                    <a:pt x="203" y="323"/>
                    <a:pt x="305" y="299"/>
                    <a:pt x="408" y="318"/>
                  </a:cubicBezTo>
                  <a:cubicBezTo>
                    <a:pt x="485" y="333"/>
                    <a:pt x="553" y="362"/>
                    <a:pt x="625" y="391"/>
                  </a:cubicBezTo>
                  <a:cubicBezTo>
                    <a:pt x="709" y="424"/>
                    <a:pt x="875" y="509"/>
                    <a:pt x="975" y="509"/>
                  </a:cubicBezTo>
                  <a:cubicBezTo>
                    <a:pt x="981" y="509"/>
                    <a:pt x="986" y="509"/>
                    <a:pt x="992" y="508"/>
                  </a:cubicBezTo>
                  <a:cubicBezTo>
                    <a:pt x="1014" y="505"/>
                    <a:pt x="1028" y="476"/>
                    <a:pt x="1035" y="458"/>
                  </a:cubicBezTo>
                  <a:cubicBezTo>
                    <a:pt x="1094" y="288"/>
                    <a:pt x="876" y="163"/>
                    <a:pt x="750" y="96"/>
                  </a:cubicBezTo>
                  <a:cubicBezTo>
                    <a:pt x="639" y="38"/>
                    <a:pt x="503" y="1"/>
                    <a:pt x="371" y="1"/>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4378925" y="313650"/>
              <a:ext cx="27325" cy="11825"/>
            </a:xfrm>
            <a:custGeom>
              <a:avLst/>
              <a:gdLst/>
              <a:ahLst/>
              <a:cxnLst/>
              <a:rect l="l" t="t" r="r" b="b"/>
              <a:pathLst>
                <a:path w="1093" h="473" extrusionOk="0">
                  <a:moveTo>
                    <a:pt x="695" y="1"/>
                  </a:moveTo>
                  <a:cubicBezTo>
                    <a:pt x="577" y="1"/>
                    <a:pt x="457" y="28"/>
                    <a:pt x="356" y="74"/>
                  </a:cubicBezTo>
                  <a:cubicBezTo>
                    <a:pt x="225" y="133"/>
                    <a:pt x="0" y="244"/>
                    <a:pt x="49" y="418"/>
                  </a:cubicBezTo>
                  <a:cubicBezTo>
                    <a:pt x="54" y="436"/>
                    <a:pt x="66" y="467"/>
                    <a:pt x="88" y="470"/>
                  </a:cubicBezTo>
                  <a:cubicBezTo>
                    <a:pt x="97" y="472"/>
                    <a:pt x="107" y="473"/>
                    <a:pt x="118" y="473"/>
                  </a:cubicBezTo>
                  <a:cubicBezTo>
                    <a:pt x="219" y="473"/>
                    <a:pt x="380" y="403"/>
                    <a:pt x="463" y="376"/>
                  </a:cubicBezTo>
                  <a:cubicBezTo>
                    <a:pt x="535" y="352"/>
                    <a:pt x="606" y="327"/>
                    <a:pt x="683" y="317"/>
                  </a:cubicBezTo>
                  <a:cubicBezTo>
                    <a:pt x="702" y="315"/>
                    <a:pt x="721" y="314"/>
                    <a:pt x="739" y="314"/>
                  </a:cubicBezTo>
                  <a:cubicBezTo>
                    <a:pt x="789" y="314"/>
                    <a:pt x="837" y="320"/>
                    <a:pt x="886" y="320"/>
                  </a:cubicBezTo>
                  <a:cubicBezTo>
                    <a:pt x="920" y="320"/>
                    <a:pt x="954" y="317"/>
                    <a:pt x="989" y="307"/>
                  </a:cubicBezTo>
                  <a:cubicBezTo>
                    <a:pt x="1093" y="278"/>
                    <a:pt x="1066" y="120"/>
                    <a:pt x="988" y="74"/>
                  </a:cubicBezTo>
                  <a:cubicBezTo>
                    <a:pt x="902" y="23"/>
                    <a:pt x="799" y="1"/>
                    <a:pt x="695" y="1"/>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2"/>
            <p:cNvSpPr/>
            <p:nvPr/>
          </p:nvSpPr>
          <p:spPr>
            <a:xfrm>
              <a:off x="4401375" y="336675"/>
              <a:ext cx="19925" cy="34500"/>
            </a:xfrm>
            <a:custGeom>
              <a:avLst/>
              <a:gdLst/>
              <a:ahLst/>
              <a:cxnLst/>
              <a:rect l="l" t="t" r="r" b="b"/>
              <a:pathLst>
                <a:path w="797" h="1380" extrusionOk="0">
                  <a:moveTo>
                    <a:pt x="566" y="0"/>
                  </a:moveTo>
                  <a:cubicBezTo>
                    <a:pt x="560" y="0"/>
                    <a:pt x="553" y="2"/>
                    <a:pt x="547" y="5"/>
                  </a:cubicBezTo>
                  <a:cubicBezTo>
                    <a:pt x="486" y="41"/>
                    <a:pt x="392" y="190"/>
                    <a:pt x="252" y="560"/>
                  </a:cubicBezTo>
                  <a:cubicBezTo>
                    <a:pt x="127" y="892"/>
                    <a:pt x="0" y="1133"/>
                    <a:pt x="120" y="1236"/>
                  </a:cubicBezTo>
                  <a:cubicBezTo>
                    <a:pt x="265" y="1361"/>
                    <a:pt x="552" y="1379"/>
                    <a:pt x="643" y="1379"/>
                  </a:cubicBezTo>
                  <a:cubicBezTo>
                    <a:pt x="646" y="1379"/>
                    <a:pt x="650" y="1379"/>
                    <a:pt x="652" y="1379"/>
                  </a:cubicBezTo>
                  <a:cubicBezTo>
                    <a:pt x="797" y="1378"/>
                    <a:pt x="693" y="656"/>
                    <a:pt x="677" y="423"/>
                  </a:cubicBezTo>
                  <a:cubicBezTo>
                    <a:pt x="660" y="160"/>
                    <a:pt x="622" y="0"/>
                    <a:pt x="566"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42"/>
          <p:cNvGrpSpPr/>
          <p:nvPr/>
        </p:nvGrpSpPr>
        <p:grpSpPr>
          <a:xfrm>
            <a:off x="4936226" y="1395233"/>
            <a:ext cx="879489" cy="1196638"/>
            <a:chOff x="8848141" y="4660250"/>
            <a:chExt cx="1529546" cy="2081109"/>
          </a:xfrm>
        </p:grpSpPr>
        <p:sp>
          <p:nvSpPr>
            <p:cNvPr id="1236" name="Google Shape;1236;p42"/>
            <p:cNvSpPr/>
            <p:nvPr/>
          </p:nvSpPr>
          <p:spPr>
            <a:xfrm>
              <a:off x="8908961" y="5838503"/>
              <a:ext cx="1468726" cy="847541"/>
            </a:xfrm>
            <a:custGeom>
              <a:avLst/>
              <a:gdLst/>
              <a:ahLst/>
              <a:cxnLst/>
              <a:rect l="l" t="t" r="r" b="b"/>
              <a:pathLst>
                <a:path w="22126" h="12768" extrusionOk="0">
                  <a:moveTo>
                    <a:pt x="11064" y="0"/>
                  </a:moveTo>
                  <a:cubicBezTo>
                    <a:pt x="8129" y="0"/>
                    <a:pt x="5316" y="673"/>
                    <a:pt x="3241" y="1871"/>
                  </a:cubicBezTo>
                  <a:cubicBezTo>
                    <a:pt x="1166" y="3067"/>
                    <a:pt x="1" y="4690"/>
                    <a:pt x="1" y="6383"/>
                  </a:cubicBezTo>
                  <a:cubicBezTo>
                    <a:pt x="1" y="8076"/>
                    <a:pt x="1166" y="9701"/>
                    <a:pt x="3241" y="10897"/>
                  </a:cubicBezTo>
                  <a:cubicBezTo>
                    <a:pt x="5316" y="12095"/>
                    <a:pt x="8129" y="12767"/>
                    <a:pt x="11064" y="12767"/>
                  </a:cubicBezTo>
                  <a:cubicBezTo>
                    <a:pt x="13997" y="12767"/>
                    <a:pt x="16811" y="12095"/>
                    <a:pt x="18885" y="10897"/>
                  </a:cubicBezTo>
                  <a:cubicBezTo>
                    <a:pt x="20960" y="9701"/>
                    <a:pt x="22126" y="8076"/>
                    <a:pt x="22126" y="6383"/>
                  </a:cubicBezTo>
                  <a:cubicBezTo>
                    <a:pt x="22126" y="4690"/>
                    <a:pt x="20960" y="3067"/>
                    <a:pt x="18885" y="1871"/>
                  </a:cubicBezTo>
                  <a:cubicBezTo>
                    <a:pt x="16811" y="673"/>
                    <a:pt x="13997" y="0"/>
                    <a:pt x="11064" y="0"/>
                  </a:cubicBezTo>
                  <a:close/>
                </a:path>
              </a:pathLst>
            </a:custGeom>
            <a:solidFill>
              <a:srgbClr val="EAE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9538564" y="4710657"/>
              <a:ext cx="638205" cy="765218"/>
            </a:xfrm>
            <a:custGeom>
              <a:avLst/>
              <a:gdLst/>
              <a:ahLst/>
              <a:cxnLst/>
              <a:rect l="l" t="t" r="r" b="b"/>
              <a:pathLst>
                <a:path w="10572" h="12676" extrusionOk="0">
                  <a:moveTo>
                    <a:pt x="6777" y="0"/>
                  </a:moveTo>
                  <a:cubicBezTo>
                    <a:pt x="6704" y="0"/>
                    <a:pt x="6661" y="9"/>
                    <a:pt x="6661" y="9"/>
                  </a:cubicBezTo>
                  <a:lnTo>
                    <a:pt x="2087" y="778"/>
                  </a:lnTo>
                  <a:cubicBezTo>
                    <a:pt x="2087" y="778"/>
                    <a:pt x="2282" y="3167"/>
                    <a:pt x="2032" y="4880"/>
                  </a:cubicBezTo>
                  <a:cubicBezTo>
                    <a:pt x="1781" y="6592"/>
                    <a:pt x="485" y="6701"/>
                    <a:pt x="242" y="8411"/>
                  </a:cubicBezTo>
                  <a:cubicBezTo>
                    <a:pt x="0" y="10121"/>
                    <a:pt x="941" y="11455"/>
                    <a:pt x="3716" y="12339"/>
                  </a:cubicBezTo>
                  <a:cubicBezTo>
                    <a:pt x="4440" y="12569"/>
                    <a:pt x="5166" y="12676"/>
                    <a:pt x="5855" y="12676"/>
                  </a:cubicBezTo>
                  <a:cubicBezTo>
                    <a:pt x="7805" y="12676"/>
                    <a:pt x="9459" y="11825"/>
                    <a:pt x="9932" y="10541"/>
                  </a:cubicBezTo>
                  <a:cubicBezTo>
                    <a:pt x="10571" y="8804"/>
                    <a:pt x="9505" y="7707"/>
                    <a:pt x="8956" y="6565"/>
                  </a:cubicBezTo>
                  <a:cubicBezTo>
                    <a:pt x="8408" y="5424"/>
                    <a:pt x="8590" y="2861"/>
                    <a:pt x="8134" y="1336"/>
                  </a:cubicBezTo>
                  <a:cubicBezTo>
                    <a:pt x="7770" y="125"/>
                    <a:pt x="7056" y="0"/>
                    <a:pt x="6777"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9565065" y="4666226"/>
              <a:ext cx="257769" cy="250103"/>
            </a:xfrm>
            <a:custGeom>
              <a:avLst/>
              <a:gdLst/>
              <a:ahLst/>
              <a:cxnLst/>
              <a:rect l="l" t="t" r="r" b="b"/>
              <a:pathLst>
                <a:path w="4270" h="4143" extrusionOk="0">
                  <a:moveTo>
                    <a:pt x="2889" y="0"/>
                  </a:moveTo>
                  <a:cubicBezTo>
                    <a:pt x="2604" y="0"/>
                    <a:pt x="2216" y="66"/>
                    <a:pt x="1792" y="320"/>
                  </a:cubicBezTo>
                  <a:cubicBezTo>
                    <a:pt x="925" y="841"/>
                    <a:pt x="0" y="2560"/>
                    <a:pt x="1236" y="3869"/>
                  </a:cubicBezTo>
                  <a:cubicBezTo>
                    <a:pt x="1415" y="4059"/>
                    <a:pt x="1609" y="4142"/>
                    <a:pt x="1807" y="4142"/>
                  </a:cubicBezTo>
                  <a:cubicBezTo>
                    <a:pt x="2974" y="4142"/>
                    <a:pt x="4269" y="1235"/>
                    <a:pt x="3375" y="72"/>
                  </a:cubicBezTo>
                  <a:cubicBezTo>
                    <a:pt x="3375" y="72"/>
                    <a:pt x="3188" y="0"/>
                    <a:pt x="2889"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8848141" y="5135040"/>
              <a:ext cx="933644" cy="599630"/>
            </a:xfrm>
            <a:custGeom>
              <a:avLst/>
              <a:gdLst/>
              <a:ahLst/>
              <a:cxnLst/>
              <a:rect l="l" t="t" r="r" b="b"/>
              <a:pathLst>
                <a:path w="15466" h="9933" extrusionOk="0">
                  <a:moveTo>
                    <a:pt x="14139" y="0"/>
                  </a:moveTo>
                  <a:cubicBezTo>
                    <a:pt x="13699" y="0"/>
                    <a:pt x="13283" y="205"/>
                    <a:pt x="12733" y="964"/>
                  </a:cubicBezTo>
                  <a:cubicBezTo>
                    <a:pt x="12210" y="1685"/>
                    <a:pt x="10834" y="3825"/>
                    <a:pt x="9552" y="5184"/>
                  </a:cubicBezTo>
                  <a:cubicBezTo>
                    <a:pt x="8958" y="5814"/>
                    <a:pt x="7126" y="7340"/>
                    <a:pt x="4476" y="7593"/>
                  </a:cubicBezTo>
                  <a:cubicBezTo>
                    <a:pt x="4443" y="7596"/>
                    <a:pt x="4412" y="7597"/>
                    <a:pt x="4381" y="7597"/>
                  </a:cubicBezTo>
                  <a:cubicBezTo>
                    <a:pt x="3990" y="7597"/>
                    <a:pt x="3721" y="7363"/>
                    <a:pt x="3325" y="7162"/>
                  </a:cubicBezTo>
                  <a:cubicBezTo>
                    <a:pt x="2839" y="6916"/>
                    <a:pt x="2476" y="6923"/>
                    <a:pt x="2118" y="6777"/>
                  </a:cubicBezTo>
                  <a:cubicBezTo>
                    <a:pt x="1882" y="6679"/>
                    <a:pt x="1800" y="6589"/>
                    <a:pt x="1736" y="6589"/>
                  </a:cubicBezTo>
                  <a:cubicBezTo>
                    <a:pt x="1704" y="6589"/>
                    <a:pt x="1677" y="6612"/>
                    <a:pt x="1636" y="6668"/>
                  </a:cubicBezTo>
                  <a:cubicBezTo>
                    <a:pt x="1515" y="6838"/>
                    <a:pt x="1711" y="7215"/>
                    <a:pt x="2028" y="7406"/>
                  </a:cubicBezTo>
                  <a:cubicBezTo>
                    <a:pt x="2359" y="7606"/>
                    <a:pt x="2621" y="7606"/>
                    <a:pt x="2676" y="7677"/>
                  </a:cubicBezTo>
                  <a:cubicBezTo>
                    <a:pt x="2718" y="7731"/>
                    <a:pt x="2536" y="7768"/>
                    <a:pt x="2247" y="7768"/>
                  </a:cubicBezTo>
                  <a:cubicBezTo>
                    <a:pt x="2162" y="7768"/>
                    <a:pt x="2069" y="7765"/>
                    <a:pt x="1969" y="7758"/>
                  </a:cubicBezTo>
                  <a:cubicBezTo>
                    <a:pt x="1359" y="7718"/>
                    <a:pt x="998" y="7496"/>
                    <a:pt x="688" y="7428"/>
                  </a:cubicBezTo>
                  <a:cubicBezTo>
                    <a:pt x="648" y="7419"/>
                    <a:pt x="611" y="7414"/>
                    <a:pt x="579" y="7414"/>
                  </a:cubicBezTo>
                  <a:cubicBezTo>
                    <a:pt x="338" y="7414"/>
                    <a:pt x="318" y="7643"/>
                    <a:pt x="403" y="7748"/>
                  </a:cubicBezTo>
                  <a:cubicBezTo>
                    <a:pt x="499" y="7868"/>
                    <a:pt x="653" y="8041"/>
                    <a:pt x="1121" y="8227"/>
                  </a:cubicBezTo>
                  <a:cubicBezTo>
                    <a:pt x="1590" y="8412"/>
                    <a:pt x="2171" y="8525"/>
                    <a:pt x="2171" y="8525"/>
                  </a:cubicBezTo>
                  <a:cubicBezTo>
                    <a:pt x="2171" y="8525"/>
                    <a:pt x="2045" y="8541"/>
                    <a:pt x="1844" y="8541"/>
                  </a:cubicBezTo>
                  <a:cubicBezTo>
                    <a:pt x="1699" y="8541"/>
                    <a:pt x="1513" y="8532"/>
                    <a:pt x="1307" y="8504"/>
                  </a:cubicBezTo>
                  <a:cubicBezTo>
                    <a:pt x="768" y="8430"/>
                    <a:pt x="558" y="8334"/>
                    <a:pt x="276" y="8308"/>
                  </a:cubicBezTo>
                  <a:cubicBezTo>
                    <a:pt x="269" y="8308"/>
                    <a:pt x="261" y="8307"/>
                    <a:pt x="254" y="8307"/>
                  </a:cubicBezTo>
                  <a:cubicBezTo>
                    <a:pt x="1" y="8307"/>
                    <a:pt x="84" y="8749"/>
                    <a:pt x="363" y="8879"/>
                  </a:cubicBezTo>
                  <a:cubicBezTo>
                    <a:pt x="594" y="8987"/>
                    <a:pt x="938" y="9096"/>
                    <a:pt x="1301" y="9153"/>
                  </a:cubicBezTo>
                  <a:cubicBezTo>
                    <a:pt x="1665" y="9209"/>
                    <a:pt x="2276" y="9248"/>
                    <a:pt x="2276" y="9248"/>
                  </a:cubicBezTo>
                  <a:cubicBezTo>
                    <a:pt x="2066" y="9290"/>
                    <a:pt x="1872" y="9305"/>
                    <a:pt x="1697" y="9305"/>
                  </a:cubicBezTo>
                  <a:cubicBezTo>
                    <a:pt x="1383" y="9305"/>
                    <a:pt x="1132" y="9257"/>
                    <a:pt x="954" y="9237"/>
                  </a:cubicBezTo>
                  <a:cubicBezTo>
                    <a:pt x="914" y="9232"/>
                    <a:pt x="877" y="9230"/>
                    <a:pt x="843" y="9230"/>
                  </a:cubicBezTo>
                  <a:cubicBezTo>
                    <a:pt x="640" y="9230"/>
                    <a:pt x="544" y="9310"/>
                    <a:pt x="570" y="9452"/>
                  </a:cubicBezTo>
                  <a:cubicBezTo>
                    <a:pt x="594" y="9584"/>
                    <a:pt x="785" y="9727"/>
                    <a:pt x="1378" y="9864"/>
                  </a:cubicBezTo>
                  <a:cubicBezTo>
                    <a:pt x="1576" y="9911"/>
                    <a:pt x="1803" y="9932"/>
                    <a:pt x="2044" y="9932"/>
                  </a:cubicBezTo>
                  <a:cubicBezTo>
                    <a:pt x="2523" y="9932"/>
                    <a:pt x="3055" y="9847"/>
                    <a:pt x="3518" y="9703"/>
                  </a:cubicBezTo>
                  <a:cubicBezTo>
                    <a:pt x="4211" y="9488"/>
                    <a:pt x="4636" y="9483"/>
                    <a:pt x="5008" y="9414"/>
                  </a:cubicBezTo>
                  <a:cubicBezTo>
                    <a:pt x="8095" y="8842"/>
                    <a:pt x="10090" y="7270"/>
                    <a:pt x="10806" y="6614"/>
                  </a:cubicBezTo>
                  <a:cubicBezTo>
                    <a:pt x="12282" y="5261"/>
                    <a:pt x="13878" y="3066"/>
                    <a:pt x="14671" y="1829"/>
                  </a:cubicBezTo>
                  <a:cubicBezTo>
                    <a:pt x="15465" y="593"/>
                    <a:pt x="15188" y="163"/>
                    <a:pt x="14498" y="37"/>
                  </a:cubicBezTo>
                  <a:cubicBezTo>
                    <a:pt x="14375" y="15"/>
                    <a:pt x="14256" y="0"/>
                    <a:pt x="14139" y="0"/>
                  </a:cubicBezTo>
                  <a:close/>
                </a:path>
              </a:pathLst>
            </a:custGeom>
            <a:solidFill>
              <a:srgbClr val="D6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9027976" y="5763889"/>
              <a:ext cx="1269830" cy="628184"/>
            </a:xfrm>
            <a:custGeom>
              <a:avLst/>
              <a:gdLst/>
              <a:ahLst/>
              <a:cxnLst/>
              <a:rect l="l" t="t" r="r" b="b"/>
              <a:pathLst>
                <a:path w="21035" h="10406" extrusionOk="0">
                  <a:moveTo>
                    <a:pt x="9115" y="0"/>
                  </a:moveTo>
                  <a:cubicBezTo>
                    <a:pt x="7642" y="0"/>
                    <a:pt x="1338" y="85"/>
                    <a:pt x="637" y="1526"/>
                  </a:cubicBezTo>
                  <a:cubicBezTo>
                    <a:pt x="1" y="2832"/>
                    <a:pt x="3938" y="4175"/>
                    <a:pt x="4746" y="4254"/>
                  </a:cubicBezTo>
                  <a:lnTo>
                    <a:pt x="10303" y="4804"/>
                  </a:lnTo>
                  <a:lnTo>
                    <a:pt x="12133" y="5391"/>
                  </a:lnTo>
                  <a:lnTo>
                    <a:pt x="17277" y="9802"/>
                  </a:lnTo>
                  <a:lnTo>
                    <a:pt x="19958" y="10405"/>
                  </a:lnTo>
                  <a:cubicBezTo>
                    <a:pt x="21034" y="9745"/>
                    <a:pt x="20598" y="8381"/>
                    <a:pt x="19809" y="6717"/>
                  </a:cubicBezTo>
                  <a:cubicBezTo>
                    <a:pt x="18742" y="4469"/>
                    <a:pt x="16894" y="1980"/>
                    <a:pt x="16894" y="1980"/>
                  </a:cubicBezTo>
                  <a:lnTo>
                    <a:pt x="9422" y="2"/>
                  </a:lnTo>
                  <a:cubicBezTo>
                    <a:pt x="9422" y="2"/>
                    <a:pt x="9311" y="0"/>
                    <a:pt x="9115" y="0"/>
                  </a:cubicBez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9653383" y="6329834"/>
              <a:ext cx="199696" cy="411525"/>
            </a:xfrm>
            <a:custGeom>
              <a:avLst/>
              <a:gdLst/>
              <a:ahLst/>
              <a:cxnLst/>
              <a:rect l="l" t="t" r="r" b="b"/>
              <a:pathLst>
                <a:path w="3308" h="6817" extrusionOk="0">
                  <a:moveTo>
                    <a:pt x="1389" y="0"/>
                  </a:moveTo>
                  <a:lnTo>
                    <a:pt x="0" y="1247"/>
                  </a:lnTo>
                  <a:cubicBezTo>
                    <a:pt x="625" y="2195"/>
                    <a:pt x="734" y="3051"/>
                    <a:pt x="868" y="3938"/>
                  </a:cubicBezTo>
                  <a:cubicBezTo>
                    <a:pt x="986" y="4727"/>
                    <a:pt x="1009" y="5526"/>
                    <a:pt x="1077" y="6319"/>
                  </a:cubicBezTo>
                  <a:cubicBezTo>
                    <a:pt x="1088" y="6438"/>
                    <a:pt x="1101" y="6567"/>
                    <a:pt x="1176" y="6661"/>
                  </a:cubicBezTo>
                  <a:cubicBezTo>
                    <a:pt x="1265" y="6773"/>
                    <a:pt x="1386" y="6817"/>
                    <a:pt x="1515" y="6817"/>
                  </a:cubicBezTo>
                  <a:cubicBezTo>
                    <a:pt x="1727" y="6817"/>
                    <a:pt x="1960" y="6698"/>
                    <a:pt x="2101" y="6572"/>
                  </a:cubicBezTo>
                  <a:cubicBezTo>
                    <a:pt x="2315" y="6380"/>
                    <a:pt x="2530" y="6188"/>
                    <a:pt x="2712" y="5965"/>
                  </a:cubicBezTo>
                  <a:cubicBezTo>
                    <a:pt x="3057" y="5543"/>
                    <a:pt x="3308" y="5028"/>
                    <a:pt x="3235" y="4481"/>
                  </a:cubicBezTo>
                  <a:cubicBezTo>
                    <a:pt x="3151" y="3866"/>
                    <a:pt x="2961" y="3252"/>
                    <a:pt x="3046" y="2635"/>
                  </a:cubicBezTo>
                  <a:cubicBezTo>
                    <a:pt x="3091" y="2314"/>
                    <a:pt x="3211" y="1987"/>
                    <a:pt x="3133" y="1670"/>
                  </a:cubicBezTo>
                  <a:cubicBezTo>
                    <a:pt x="3029" y="1248"/>
                    <a:pt x="2695" y="978"/>
                    <a:pt x="2354" y="743"/>
                  </a:cubicBezTo>
                  <a:cubicBezTo>
                    <a:pt x="2181" y="623"/>
                    <a:pt x="2002" y="511"/>
                    <a:pt x="1840" y="377"/>
                  </a:cubicBezTo>
                  <a:cubicBezTo>
                    <a:pt x="1680" y="244"/>
                    <a:pt x="1500" y="112"/>
                    <a:pt x="1389"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9015781" y="5828965"/>
              <a:ext cx="725436" cy="583995"/>
            </a:xfrm>
            <a:custGeom>
              <a:avLst/>
              <a:gdLst/>
              <a:ahLst/>
              <a:cxnLst/>
              <a:rect l="l" t="t" r="r" b="b"/>
              <a:pathLst>
                <a:path w="12017" h="9674" extrusionOk="0">
                  <a:moveTo>
                    <a:pt x="2221" y="1"/>
                  </a:moveTo>
                  <a:cubicBezTo>
                    <a:pt x="2005" y="1"/>
                    <a:pt x="1793" y="17"/>
                    <a:pt x="1589" y="53"/>
                  </a:cubicBezTo>
                  <a:cubicBezTo>
                    <a:pt x="1" y="328"/>
                    <a:pt x="886" y="1875"/>
                    <a:pt x="1902" y="2771"/>
                  </a:cubicBezTo>
                  <a:cubicBezTo>
                    <a:pt x="2570" y="3360"/>
                    <a:pt x="10674" y="9674"/>
                    <a:pt x="10674" y="9674"/>
                  </a:cubicBezTo>
                  <a:cubicBezTo>
                    <a:pt x="11764" y="9627"/>
                    <a:pt x="12017" y="8441"/>
                    <a:pt x="12017" y="8441"/>
                  </a:cubicBezTo>
                  <a:cubicBezTo>
                    <a:pt x="12017" y="8441"/>
                    <a:pt x="9415" y="5008"/>
                    <a:pt x="7795" y="3121"/>
                  </a:cubicBezTo>
                  <a:cubicBezTo>
                    <a:pt x="7058" y="2262"/>
                    <a:pt x="5888" y="1272"/>
                    <a:pt x="5888" y="1272"/>
                  </a:cubicBezTo>
                  <a:cubicBezTo>
                    <a:pt x="5293" y="744"/>
                    <a:pt x="3677" y="1"/>
                    <a:pt x="2221" y="1"/>
                  </a:cubicBez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9067758" y="6133217"/>
              <a:ext cx="372769" cy="250887"/>
            </a:xfrm>
            <a:custGeom>
              <a:avLst/>
              <a:gdLst/>
              <a:ahLst/>
              <a:cxnLst/>
              <a:rect l="l" t="t" r="r" b="b"/>
              <a:pathLst>
                <a:path w="6175" h="4156" extrusionOk="0">
                  <a:moveTo>
                    <a:pt x="4155" y="0"/>
                  </a:moveTo>
                  <a:cubicBezTo>
                    <a:pt x="4062" y="0"/>
                    <a:pt x="3968" y="11"/>
                    <a:pt x="3873" y="37"/>
                  </a:cubicBezTo>
                  <a:cubicBezTo>
                    <a:pt x="3558" y="120"/>
                    <a:pt x="3329" y="383"/>
                    <a:pt x="3068" y="576"/>
                  </a:cubicBezTo>
                  <a:cubicBezTo>
                    <a:pt x="2570" y="947"/>
                    <a:pt x="1939" y="1075"/>
                    <a:pt x="1360" y="1298"/>
                  </a:cubicBezTo>
                  <a:cubicBezTo>
                    <a:pt x="845" y="1496"/>
                    <a:pt x="513" y="1963"/>
                    <a:pt x="309" y="2468"/>
                  </a:cubicBezTo>
                  <a:cubicBezTo>
                    <a:pt x="200" y="2735"/>
                    <a:pt x="135" y="3016"/>
                    <a:pt x="71" y="3297"/>
                  </a:cubicBezTo>
                  <a:cubicBezTo>
                    <a:pt x="1" y="3593"/>
                    <a:pt x="62" y="4088"/>
                    <a:pt x="436" y="4150"/>
                  </a:cubicBezTo>
                  <a:cubicBezTo>
                    <a:pt x="455" y="4154"/>
                    <a:pt x="474" y="4155"/>
                    <a:pt x="493" y="4155"/>
                  </a:cubicBezTo>
                  <a:cubicBezTo>
                    <a:pt x="593" y="4155"/>
                    <a:pt x="691" y="4113"/>
                    <a:pt x="784" y="4072"/>
                  </a:cubicBezTo>
                  <a:cubicBezTo>
                    <a:pt x="1512" y="3752"/>
                    <a:pt x="2224" y="3387"/>
                    <a:pt x="2972" y="3113"/>
                  </a:cubicBezTo>
                  <a:cubicBezTo>
                    <a:pt x="3713" y="2841"/>
                    <a:pt x="4422" y="2564"/>
                    <a:pt x="5351" y="2564"/>
                  </a:cubicBezTo>
                  <a:cubicBezTo>
                    <a:pt x="5479" y="2564"/>
                    <a:pt x="5612" y="2570"/>
                    <a:pt x="5749" y="2581"/>
                  </a:cubicBezTo>
                  <a:lnTo>
                    <a:pt x="6175" y="764"/>
                  </a:lnTo>
                  <a:cubicBezTo>
                    <a:pt x="6024" y="720"/>
                    <a:pt x="5821" y="626"/>
                    <a:pt x="5628" y="549"/>
                  </a:cubicBezTo>
                  <a:cubicBezTo>
                    <a:pt x="5435" y="472"/>
                    <a:pt x="5249" y="369"/>
                    <a:pt x="5062" y="275"/>
                  </a:cubicBezTo>
                  <a:cubicBezTo>
                    <a:pt x="4774" y="130"/>
                    <a:pt x="4472" y="0"/>
                    <a:pt x="4155"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9397123" y="6178674"/>
              <a:ext cx="911247" cy="264047"/>
            </a:xfrm>
            <a:custGeom>
              <a:avLst/>
              <a:gdLst/>
              <a:ahLst/>
              <a:cxnLst/>
              <a:rect l="l" t="t" r="r" b="b"/>
              <a:pathLst>
                <a:path w="15095" h="4374" extrusionOk="0">
                  <a:moveTo>
                    <a:pt x="699" y="0"/>
                  </a:moveTo>
                  <a:cubicBezTo>
                    <a:pt x="1" y="736"/>
                    <a:pt x="293" y="1828"/>
                    <a:pt x="293" y="1828"/>
                  </a:cubicBezTo>
                  <a:cubicBezTo>
                    <a:pt x="293" y="1828"/>
                    <a:pt x="6068" y="4013"/>
                    <a:pt x="7891" y="4185"/>
                  </a:cubicBezTo>
                  <a:cubicBezTo>
                    <a:pt x="9108" y="4301"/>
                    <a:pt x="10010" y="4374"/>
                    <a:pt x="10748" y="4374"/>
                  </a:cubicBezTo>
                  <a:cubicBezTo>
                    <a:pt x="11763" y="4374"/>
                    <a:pt x="12469" y="4236"/>
                    <a:pt x="13261" y="3881"/>
                  </a:cubicBezTo>
                  <a:cubicBezTo>
                    <a:pt x="14628" y="3267"/>
                    <a:pt x="15094" y="1949"/>
                    <a:pt x="12872" y="1373"/>
                  </a:cubicBezTo>
                  <a:cubicBezTo>
                    <a:pt x="12201" y="1199"/>
                    <a:pt x="11310" y="556"/>
                    <a:pt x="8165" y="534"/>
                  </a:cubicBezTo>
                  <a:cubicBezTo>
                    <a:pt x="4990" y="513"/>
                    <a:pt x="699" y="0"/>
                    <a:pt x="699" y="0"/>
                  </a:cubicBez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9642879" y="5005130"/>
              <a:ext cx="361782" cy="380195"/>
            </a:xfrm>
            <a:custGeom>
              <a:avLst/>
              <a:gdLst/>
              <a:ahLst/>
              <a:cxnLst/>
              <a:rect l="l" t="t" r="r" b="b"/>
              <a:pathLst>
                <a:path w="5993" h="6298" extrusionOk="0">
                  <a:moveTo>
                    <a:pt x="4617" y="0"/>
                  </a:moveTo>
                  <a:cubicBezTo>
                    <a:pt x="4617" y="0"/>
                    <a:pt x="3039" y="547"/>
                    <a:pt x="1954" y="896"/>
                  </a:cubicBezTo>
                  <a:lnTo>
                    <a:pt x="1886" y="2074"/>
                  </a:lnTo>
                  <a:cubicBezTo>
                    <a:pt x="1867" y="2077"/>
                    <a:pt x="1843" y="2077"/>
                    <a:pt x="1817" y="2077"/>
                  </a:cubicBezTo>
                  <a:cubicBezTo>
                    <a:pt x="1774" y="2077"/>
                    <a:pt x="1722" y="2075"/>
                    <a:pt x="1662" y="2075"/>
                  </a:cubicBezTo>
                  <a:cubicBezTo>
                    <a:pt x="1563" y="2075"/>
                    <a:pt x="1444" y="2081"/>
                    <a:pt x="1312" y="2114"/>
                  </a:cubicBezTo>
                  <a:cubicBezTo>
                    <a:pt x="979" y="2424"/>
                    <a:pt x="1" y="3289"/>
                    <a:pt x="163" y="4425"/>
                  </a:cubicBezTo>
                  <a:cubicBezTo>
                    <a:pt x="313" y="5473"/>
                    <a:pt x="2126" y="6297"/>
                    <a:pt x="3160" y="6297"/>
                  </a:cubicBezTo>
                  <a:cubicBezTo>
                    <a:pt x="3343" y="6297"/>
                    <a:pt x="3502" y="6271"/>
                    <a:pt x="3623" y="6216"/>
                  </a:cubicBezTo>
                  <a:cubicBezTo>
                    <a:pt x="4424" y="5849"/>
                    <a:pt x="5992" y="3380"/>
                    <a:pt x="5736" y="3169"/>
                  </a:cubicBezTo>
                  <a:cubicBezTo>
                    <a:pt x="5481" y="2957"/>
                    <a:pt x="4571" y="2787"/>
                    <a:pt x="4525" y="2608"/>
                  </a:cubicBezTo>
                  <a:cubicBezTo>
                    <a:pt x="4481" y="2431"/>
                    <a:pt x="4617" y="1"/>
                    <a:pt x="4617" y="0"/>
                  </a:cubicBezTo>
                  <a:close/>
                </a:path>
              </a:pathLst>
            </a:custGeom>
            <a:solidFill>
              <a:srgbClr val="D6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9488761" y="5129970"/>
              <a:ext cx="572706" cy="553389"/>
            </a:xfrm>
            <a:custGeom>
              <a:avLst/>
              <a:gdLst/>
              <a:ahLst/>
              <a:cxnLst/>
              <a:rect l="l" t="t" r="r" b="b"/>
              <a:pathLst>
                <a:path w="9487" h="9167" extrusionOk="0">
                  <a:moveTo>
                    <a:pt x="4093" y="0"/>
                  </a:moveTo>
                  <a:cubicBezTo>
                    <a:pt x="3770" y="0"/>
                    <a:pt x="3463" y="139"/>
                    <a:pt x="3239" y="373"/>
                  </a:cubicBezTo>
                  <a:cubicBezTo>
                    <a:pt x="1513" y="2158"/>
                    <a:pt x="1" y="4350"/>
                    <a:pt x="2064" y="6140"/>
                  </a:cubicBezTo>
                  <a:cubicBezTo>
                    <a:pt x="2078" y="7036"/>
                    <a:pt x="2320" y="8308"/>
                    <a:pt x="2320" y="8308"/>
                  </a:cubicBezTo>
                  <a:cubicBezTo>
                    <a:pt x="3416" y="8984"/>
                    <a:pt x="4638" y="9166"/>
                    <a:pt x="5638" y="9166"/>
                  </a:cubicBezTo>
                  <a:cubicBezTo>
                    <a:pt x="6815" y="9166"/>
                    <a:pt x="7685" y="8914"/>
                    <a:pt x="7685" y="8914"/>
                  </a:cubicBezTo>
                  <a:cubicBezTo>
                    <a:pt x="7746" y="7712"/>
                    <a:pt x="8314" y="7234"/>
                    <a:pt x="8901" y="5670"/>
                  </a:cubicBezTo>
                  <a:cubicBezTo>
                    <a:pt x="9487" y="4104"/>
                    <a:pt x="9211" y="2050"/>
                    <a:pt x="9085" y="1614"/>
                  </a:cubicBezTo>
                  <a:cubicBezTo>
                    <a:pt x="8976" y="1240"/>
                    <a:pt x="8194" y="878"/>
                    <a:pt x="7511" y="775"/>
                  </a:cubicBezTo>
                  <a:cubicBezTo>
                    <a:pt x="6722" y="1221"/>
                    <a:pt x="6506" y="1738"/>
                    <a:pt x="6008" y="2275"/>
                  </a:cubicBezTo>
                  <a:cubicBezTo>
                    <a:pt x="5432" y="2896"/>
                    <a:pt x="4947" y="3340"/>
                    <a:pt x="4268" y="3340"/>
                  </a:cubicBezTo>
                  <a:cubicBezTo>
                    <a:pt x="4086" y="3340"/>
                    <a:pt x="3890" y="3308"/>
                    <a:pt x="3674" y="3239"/>
                  </a:cubicBezTo>
                  <a:cubicBezTo>
                    <a:pt x="3055" y="3041"/>
                    <a:pt x="3014" y="2203"/>
                    <a:pt x="3323" y="1496"/>
                  </a:cubicBezTo>
                  <a:cubicBezTo>
                    <a:pt x="3659" y="725"/>
                    <a:pt x="4260" y="7"/>
                    <a:pt x="4260" y="7"/>
                  </a:cubicBezTo>
                  <a:cubicBezTo>
                    <a:pt x="4223" y="5"/>
                    <a:pt x="4181" y="2"/>
                    <a:pt x="4134" y="1"/>
                  </a:cubicBezTo>
                  <a:cubicBezTo>
                    <a:pt x="4120" y="0"/>
                    <a:pt x="4107" y="0"/>
                    <a:pt x="4093" y="0"/>
                  </a:cubicBezTo>
                  <a:close/>
                </a:path>
              </a:pathLst>
            </a:custGeom>
            <a:solidFill>
              <a:srgbClr val="E94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9757396" y="5005130"/>
              <a:ext cx="164260" cy="140354"/>
            </a:xfrm>
            <a:custGeom>
              <a:avLst/>
              <a:gdLst/>
              <a:ahLst/>
              <a:cxnLst/>
              <a:rect l="l" t="t" r="r" b="b"/>
              <a:pathLst>
                <a:path w="2721" h="2325" extrusionOk="0">
                  <a:moveTo>
                    <a:pt x="2720" y="0"/>
                  </a:moveTo>
                  <a:lnTo>
                    <a:pt x="830" y="643"/>
                  </a:lnTo>
                  <a:lnTo>
                    <a:pt x="57" y="896"/>
                  </a:lnTo>
                  <a:lnTo>
                    <a:pt x="1" y="1850"/>
                  </a:lnTo>
                  <a:cubicBezTo>
                    <a:pt x="49" y="2218"/>
                    <a:pt x="420" y="2325"/>
                    <a:pt x="753" y="2325"/>
                  </a:cubicBezTo>
                  <a:cubicBezTo>
                    <a:pt x="956" y="2325"/>
                    <a:pt x="1145" y="2285"/>
                    <a:pt x="1236" y="2241"/>
                  </a:cubicBezTo>
                  <a:cubicBezTo>
                    <a:pt x="2608" y="1593"/>
                    <a:pt x="2685" y="763"/>
                    <a:pt x="2685" y="763"/>
                  </a:cubicBezTo>
                  <a:cubicBezTo>
                    <a:pt x="2698" y="440"/>
                    <a:pt x="2720" y="0"/>
                    <a:pt x="2720" y="0"/>
                  </a:cubicBezTo>
                  <a:close/>
                </a:path>
              </a:pathLst>
            </a:custGeom>
            <a:solidFill>
              <a:srgbClr val="BD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9639015" y="4663751"/>
              <a:ext cx="370113" cy="449013"/>
            </a:xfrm>
            <a:custGeom>
              <a:avLst/>
              <a:gdLst/>
              <a:ahLst/>
              <a:cxnLst/>
              <a:rect l="l" t="t" r="r" b="b"/>
              <a:pathLst>
                <a:path w="6131" h="7438" extrusionOk="0">
                  <a:moveTo>
                    <a:pt x="2937" y="0"/>
                  </a:moveTo>
                  <a:cubicBezTo>
                    <a:pt x="1418" y="0"/>
                    <a:pt x="364" y="1153"/>
                    <a:pt x="133" y="2660"/>
                  </a:cubicBezTo>
                  <a:cubicBezTo>
                    <a:pt x="1" y="3430"/>
                    <a:pt x="11" y="5023"/>
                    <a:pt x="641" y="6372"/>
                  </a:cubicBezTo>
                  <a:cubicBezTo>
                    <a:pt x="969" y="7076"/>
                    <a:pt x="1414" y="7438"/>
                    <a:pt x="1842" y="7438"/>
                  </a:cubicBezTo>
                  <a:cubicBezTo>
                    <a:pt x="1846" y="7438"/>
                    <a:pt x="1849" y="7438"/>
                    <a:pt x="1853" y="7438"/>
                  </a:cubicBezTo>
                  <a:cubicBezTo>
                    <a:pt x="2353" y="7430"/>
                    <a:pt x="3722" y="7252"/>
                    <a:pt x="4308" y="6469"/>
                  </a:cubicBezTo>
                  <a:cubicBezTo>
                    <a:pt x="4401" y="6343"/>
                    <a:pt x="4681" y="5655"/>
                    <a:pt x="4681" y="5655"/>
                  </a:cubicBezTo>
                  <a:cubicBezTo>
                    <a:pt x="5449" y="5129"/>
                    <a:pt x="5980" y="4279"/>
                    <a:pt x="6035" y="3277"/>
                  </a:cubicBezTo>
                  <a:cubicBezTo>
                    <a:pt x="6131" y="1565"/>
                    <a:pt x="4819" y="101"/>
                    <a:pt x="3107" y="5"/>
                  </a:cubicBezTo>
                  <a:cubicBezTo>
                    <a:pt x="3050" y="2"/>
                    <a:pt x="2993" y="0"/>
                    <a:pt x="2937" y="0"/>
                  </a:cubicBezTo>
                  <a:close/>
                </a:path>
              </a:pathLst>
            </a:custGeom>
            <a:solidFill>
              <a:srgbClr val="D6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9651572" y="4660250"/>
              <a:ext cx="360454" cy="344940"/>
            </a:xfrm>
            <a:custGeom>
              <a:avLst/>
              <a:gdLst/>
              <a:ahLst/>
              <a:cxnLst/>
              <a:rect l="l" t="t" r="r" b="b"/>
              <a:pathLst>
                <a:path w="5971" h="5714" extrusionOk="0">
                  <a:moveTo>
                    <a:pt x="2698" y="1"/>
                  </a:moveTo>
                  <a:cubicBezTo>
                    <a:pt x="1536" y="1"/>
                    <a:pt x="573" y="535"/>
                    <a:pt x="1" y="2116"/>
                  </a:cubicBezTo>
                  <a:cubicBezTo>
                    <a:pt x="588" y="2063"/>
                    <a:pt x="1179" y="2011"/>
                    <a:pt x="1755" y="1351"/>
                  </a:cubicBezTo>
                  <a:cubicBezTo>
                    <a:pt x="2337" y="2428"/>
                    <a:pt x="3361" y="2082"/>
                    <a:pt x="3826" y="2791"/>
                  </a:cubicBezTo>
                  <a:cubicBezTo>
                    <a:pt x="4036" y="3112"/>
                    <a:pt x="4138" y="3490"/>
                    <a:pt x="4063" y="3868"/>
                  </a:cubicBezTo>
                  <a:cubicBezTo>
                    <a:pt x="4041" y="3979"/>
                    <a:pt x="4017" y="4104"/>
                    <a:pt x="3991" y="4238"/>
                  </a:cubicBezTo>
                  <a:cubicBezTo>
                    <a:pt x="3898" y="4724"/>
                    <a:pt x="4312" y="4763"/>
                    <a:pt x="4312" y="4763"/>
                  </a:cubicBezTo>
                  <a:cubicBezTo>
                    <a:pt x="4318" y="4517"/>
                    <a:pt x="4353" y="4281"/>
                    <a:pt x="4485" y="4127"/>
                  </a:cubicBezTo>
                  <a:lnTo>
                    <a:pt x="4485" y="4127"/>
                  </a:lnTo>
                  <a:cubicBezTo>
                    <a:pt x="5322" y="4395"/>
                    <a:pt x="4507" y="5608"/>
                    <a:pt x="4473" y="5713"/>
                  </a:cubicBezTo>
                  <a:cubicBezTo>
                    <a:pt x="5355" y="5107"/>
                    <a:pt x="5970" y="4078"/>
                    <a:pt x="5862" y="2879"/>
                  </a:cubicBezTo>
                  <a:cubicBezTo>
                    <a:pt x="5739" y="1546"/>
                    <a:pt x="4725" y="261"/>
                    <a:pt x="3402" y="58"/>
                  </a:cubicBezTo>
                  <a:cubicBezTo>
                    <a:pt x="3161" y="21"/>
                    <a:pt x="2926" y="1"/>
                    <a:pt x="2698" y="1"/>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9921596" y="4893812"/>
              <a:ext cx="96407" cy="121641"/>
            </a:xfrm>
            <a:custGeom>
              <a:avLst/>
              <a:gdLst/>
              <a:ahLst/>
              <a:cxnLst/>
              <a:rect l="l" t="t" r="r" b="b"/>
              <a:pathLst>
                <a:path w="1597" h="2015" extrusionOk="0">
                  <a:moveTo>
                    <a:pt x="612" y="1"/>
                  </a:moveTo>
                  <a:cubicBezTo>
                    <a:pt x="368" y="1"/>
                    <a:pt x="126" y="113"/>
                    <a:pt x="12" y="258"/>
                  </a:cubicBezTo>
                  <a:lnTo>
                    <a:pt x="0" y="1844"/>
                  </a:lnTo>
                  <a:cubicBezTo>
                    <a:pt x="0" y="1844"/>
                    <a:pt x="75" y="2000"/>
                    <a:pt x="377" y="2014"/>
                  </a:cubicBezTo>
                  <a:cubicBezTo>
                    <a:pt x="384" y="2015"/>
                    <a:pt x="392" y="2015"/>
                    <a:pt x="399" y="2015"/>
                  </a:cubicBezTo>
                  <a:cubicBezTo>
                    <a:pt x="959" y="2015"/>
                    <a:pt x="1597" y="984"/>
                    <a:pt x="1148" y="281"/>
                  </a:cubicBezTo>
                  <a:cubicBezTo>
                    <a:pt x="1018" y="79"/>
                    <a:pt x="815" y="1"/>
                    <a:pt x="612" y="1"/>
                  </a:cubicBezTo>
                  <a:close/>
                </a:path>
              </a:pathLst>
            </a:custGeom>
            <a:solidFill>
              <a:srgbClr val="D6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9575267" y="5606269"/>
              <a:ext cx="472617" cy="381583"/>
            </a:xfrm>
            <a:custGeom>
              <a:avLst/>
              <a:gdLst/>
              <a:ahLst/>
              <a:cxnLst/>
              <a:rect l="l" t="t" r="r" b="b"/>
              <a:pathLst>
                <a:path w="7829" h="6321" extrusionOk="0">
                  <a:moveTo>
                    <a:pt x="2224" y="0"/>
                  </a:moveTo>
                  <a:cubicBezTo>
                    <a:pt x="1481" y="0"/>
                    <a:pt x="925" y="107"/>
                    <a:pt x="888" y="418"/>
                  </a:cubicBezTo>
                  <a:cubicBezTo>
                    <a:pt x="771" y="1403"/>
                    <a:pt x="399" y="2187"/>
                    <a:pt x="240" y="3184"/>
                  </a:cubicBezTo>
                  <a:cubicBezTo>
                    <a:pt x="1" y="4907"/>
                    <a:pt x="2476" y="6320"/>
                    <a:pt x="4713" y="6320"/>
                  </a:cubicBezTo>
                  <a:cubicBezTo>
                    <a:pt x="4905" y="6320"/>
                    <a:pt x="5095" y="6310"/>
                    <a:pt x="5281" y="6288"/>
                  </a:cubicBezTo>
                  <a:cubicBezTo>
                    <a:pt x="7214" y="6066"/>
                    <a:pt x="7782" y="4785"/>
                    <a:pt x="7829" y="4591"/>
                  </a:cubicBezTo>
                  <a:cubicBezTo>
                    <a:pt x="7236" y="3224"/>
                    <a:pt x="6876" y="2615"/>
                    <a:pt x="6651" y="2094"/>
                  </a:cubicBezTo>
                  <a:cubicBezTo>
                    <a:pt x="6360" y="1417"/>
                    <a:pt x="6244" y="918"/>
                    <a:pt x="6318" y="499"/>
                  </a:cubicBezTo>
                  <a:cubicBezTo>
                    <a:pt x="6318" y="499"/>
                    <a:pt x="3833" y="0"/>
                    <a:pt x="2224" y="0"/>
                  </a:cubicBezTo>
                  <a:close/>
                </a:path>
              </a:pathLst>
            </a:custGeom>
            <a:solidFill>
              <a:srgbClr val="E94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9289367" y="5859088"/>
              <a:ext cx="263866" cy="185268"/>
            </a:xfrm>
            <a:custGeom>
              <a:avLst/>
              <a:gdLst/>
              <a:ahLst/>
              <a:cxnLst/>
              <a:rect l="l" t="t" r="r" b="b"/>
              <a:pathLst>
                <a:path w="4371" h="3069" extrusionOk="0">
                  <a:moveTo>
                    <a:pt x="1" y="0"/>
                  </a:moveTo>
                  <a:lnTo>
                    <a:pt x="1" y="0"/>
                  </a:lnTo>
                  <a:cubicBezTo>
                    <a:pt x="1564" y="584"/>
                    <a:pt x="3574" y="2990"/>
                    <a:pt x="3574" y="2990"/>
                  </a:cubicBezTo>
                  <a:lnTo>
                    <a:pt x="4370" y="3068"/>
                  </a:lnTo>
                  <a:cubicBezTo>
                    <a:pt x="4370" y="3068"/>
                    <a:pt x="3323" y="1647"/>
                    <a:pt x="2175" y="909"/>
                  </a:cubicBezTo>
                  <a:cubicBezTo>
                    <a:pt x="1025" y="171"/>
                    <a:pt x="1" y="0"/>
                    <a:pt x="1" y="0"/>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2"/>
            <p:cNvSpPr/>
            <p:nvPr/>
          </p:nvSpPr>
          <p:spPr>
            <a:xfrm>
              <a:off x="9575388" y="6346797"/>
              <a:ext cx="135887" cy="66223"/>
            </a:xfrm>
            <a:custGeom>
              <a:avLst/>
              <a:gdLst/>
              <a:ahLst/>
              <a:cxnLst/>
              <a:rect l="l" t="t" r="r" b="b"/>
              <a:pathLst>
                <a:path w="2251" h="1097" extrusionOk="0">
                  <a:moveTo>
                    <a:pt x="1" y="1"/>
                  </a:moveTo>
                  <a:lnTo>
                    <a:pt x="1404" y="1096"/>
                  </a:lnTo>
                  <a:cubicBezTo>
                    <a:pt x="1404" y="1096"/>
                    <a:pt x="1416" y="1097"/>
                    <a:pt x="1437" y="1097"/>
                  </a:cubicBezTo>
                  <a:cubicBezTo>
                    <a:pt x="1504" y="1097"/>
                    <a:pt x="1662" y="1086"/>
                    <a:pt x="1850" y="1001"/>
                  </a:cubicBezTo>
                  <a:cubicBezTo>
                    <a:pt x="2160" y="862"/>
                    <a:pt x="2250" y="741"/>
                    <a:pt x="2250" y="741"/>
                  </a:cubicBezTo>
                  <a:lnTo>
                    <a:pt x="1" y="1"/>
                  </a:ln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2"/>
            <p:cNvSpPr/>
            <p:nvPr/>
          </p:nvSpPr>
          <p:spPr>
            <a:xfrm>
              <a:off x="8942375" y="5532802"/>
              <a:ext cx="622087" cy="248774"/>
            </a:xfrm>
            <a:custGeom>
              <a:avLst/>
              <a:gdLst/>
              <a:ahLst/>
              <a:cxnLst/>
              <a:rect l="l" t="t" r="r" b="b"/>
              <a:pathLst>
                <a:path w="10305" h="4121" extrusionOk="0">
                  <a:moveTo>
                    <a:pt x="3486" y="1"/>
                  </a:moveTo>
                  <a:lnTo>
                    <a:pt x="1" y="3989"/>
                  </a:lnTo>
                  <a:lnTo>
                    <a:pt x="230" y="4121"/>
                  </a:lnTo>
                  <a:lnTo>
                    <a:pt x="10304" y="4121"/>
                  </a:lnTo>
                  <a:lnTo>
                    <a:pt x="10135" y="3795"/>
                  </a:lnTo>
                  <a:lnTo>
                    <a:pt x="3486" y="1"/>
                  </a:ln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2"/>
            <p:cNvSpPr/>
            <p:nvPr/>
          </p:nvSpPr>
          <p:spPr>
            <a:xfrm>
              <a:off x="8956199" y="5547471"/>
              <a:ext cx="608263" cy="409714"/>
            </a:xfrm>
            <a:custGeom>
              <a:avLst/>
              <a:gdLst/>
              <a:ahLst/>
              <a:cxnLst/>
              <a:rect l="l" t="t" r="r" b="b"/>
              <a:pathLst>
                <a:path w="10076" h="6787" extrusionOk="0">
                  <a:moveTo>
                    <a:pt x="3357" y="0"/>
                  </a:moveTo>
                  <a:lnTo>
                    <a:pt x="1" y="3878"/>
                  </a:lnTo>
                  <a:lnTo>
                    <a:pt x="6366" y="6787"/>
                  </a:lnTo>
                  <a:lnTo>
                    <a:pt x="10075" y="3878"/>
                  </a:lnTo>
                  <a:lnTo>
                    <a:pt x="3357" y="0"/>
                  </a:lnTo>
                  <a:close/>
                </a:path>
              </a:pathLst>
            </a:custGeom>
            <a:solidFill>
              <a:srgbClr val="BF2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2"/>
            <p:cNvSpPr/>
            <p:nvPr/>
          </p:nvSpPr>
          <p:spPr>
            <a:xfrm>
              <a:off x="8892270" y="5440198"/>
              <a:ext cx="63929" cy="341378"/>
            </a:xfrm>
            <a:custGeom>
              <a:avLst/>
              <a:gdLst/>
              <a:ahLst/>
              <a:cxnLst/>
              <a:rect l="l" t="t" r="r" b="b"/>
              <a:pathLst>
                <a:path w="1059" h="5655" extrusionOk="0">
                  <a:moveTo>
                    <a:pt x="219" y="1"/>
                  </a:moveTo>
                  <a:lnTo>
                    <a:pt x="0" y="128"/>
                  </a:lnTo>
                  <a:lnTo>
                    <a:pt x="104" y="4787"/>
                  </a:lnTo>
                  <a:cubicBezTo>
                    <a:pt x="109" y="4987"/>
                    <a:pt x="218" y="5169"/>
                    <a:pt x="390" y="5269"/>
                  </a:cubicBezTo>
                  <a:lnTo>
                    <a:pt x="1058" y="5655"/>
                  </a:lnTo>
                  <a:lnTo>
                    <a:pt x="1058" y="5413"/>
                  </a:lnTo>
                  <a:lnTo>
                    <a:pt x="339" y="5006"/>
                  </a:lnTo>
                  <a:lnTo>
                    <a:pt x="219" y="1"/>
                  </a:ln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2"/>
            <p:cNvSpPr/>
            <p:nvPr/>
          </p:nvSpPr>
          <p:spPr>
            <a:xfrm>
              <a:off x="8905490" y="5440198"/>
              <a:ext cx="215391" cy="323751"/>
            </a:xfrm>
            <a:custGeom>
              <a:avLst/>
              <a:gdLst/>
              <a:ahLst/>
              <a:cxnLst/>
              <a:rect l="l" t="t" r="r" b="b"/>
              <a:pathLst>
                <a:path w="3568" h="5363" extrusionOk="0">
                  <a:moveTo>
                    <a:pt x="0" y="1"/>
                  </a:moveTo>
                  <a:lnTo>
                    <a:pt x="120" y="5006"/>
                  </a:lnTo>
                  <a:lnTo>
                    <a:pt x="751" y="5362"/>
                  </a:lnTo>
                  <a:lnTo>
                    <a:pt x="3567" y="2142"/>
                  </a:lnTo>
                  <a:lnTo>
                    <a:pt x="0" y="1"/>
                  </a:lnTo>
                  <a:close/>
                </a:path>
              </a:pathLst>
            </a:custGeom>
            <a:solidFill>
              <a:srgbClr val="E747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2"/>
            <p:cNvSpPr/>
            <p:nvPr/>
          </p:nvSpPr>
          <p:spPr>
            <a:xfrm>
              <a:off x="8916115" y="5474245"/>
              <a:ext cx="155990" cy="283667"/>
            </a:xfrm>
            <a:custGeom>
              <a:avLst/>
              <a:gdLst/>
              <a:ahLst/>
              <a:cxnLst/>
              <a:rect l="l" t="t" r="r" b="b"/>
              <a:pathLst>
                <a:path w="2584" h="4699" extrusionOk="0">
                  <a:moveTo>
                    <a:pt x="0" y="1"/>
                  </a:moveTo>
                  <a:lnTo>
                    <a:pt x="108" y="4364"/>
                  </a:lnTo>
                  <a:lnTo>
                    <a:pt x="665" y="4698"/>
                  </a:lnTo>
                  <a:lnTo>
                    <a:pt x="2584" y="2501"/>
                  </a:lnTo>
                  <a:lnTo>
                    <a:pt x="0" y="1"/>
                  </a:lnTo>
                  <a:close/>
                </a:path>
              </a:pathLst>
            </a:custGeom>
            <a:solidFill>
              <a:srgbClr val="DFE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2"/>
            <p:cNvSpPr/>
            <p:nvPr/>
          </p:nvSpPr>
          <p:spPr>
            <a:xfrm>
              <a:off x="8916115" y="5474245"/>
              <a:ext cx="192210" cy="253362"/>
            </a:xfrm>
            <a:custGeom>
              <a:avLst/>
              <a:gdLst/>
              <a:ahLst/>
              <a:cxnLst/>
              <a:rect l="l" t="t" r="r" b="b"/>
              <a:pathLst>
                <a:path w="3184" h="4197" extrusionOk="0">
                  <a:moveTo>
                    <a:pt x="0" y="1"/>
                  </a:moveTo>
                  <a:cubicBezTo>
                    <a:pt x="0" y="1"/>
                    <a:pt x="132" y="555"/>
                    <a:pt x="464" y="1798"/>
                  </a:cubicBezTo>
                  <a:cubicBezTo>
                    <a:pt x="795" y="3042"/>
                    <a:pt x="519" y="4197"/>
                    <a:pt x="519" y="4197"/>
                  </a:cubicBezTo>
                  <a:cubicBezTo>
                    <a:pt x="687" y="3837"/>
                    <a:pt x="1083" y="3357"/>
                    <a:pt x="2584" y="2501"/>
                  </a:cubicBezTo>
                  <a:lnTo>
                    <a:pt x="3183" y="1816"/>
                  </a:lnTo>
                  <a:lnTo>
                    <a:pt x="0" y="1"/>
                  </a:lnTo>
                  <a:close/>
                </a:path>
              </a:pathLst>
            </a:custGeom>
            <a:solidFill>
              <a:srgbClr val="FBFB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2"/>
            <p:cNvSpPr/>
            <p:nvPr/>
          </p:nvSpPr>
          <p:spPr>
            <a:xfrm>
              <a:off x="9281036" y="5196253"/>
              <a:ext cx="798722" cy="743788"/>
            </a:xfrm>
            <a:custGeom>
              <a:avLst/>
              <a:gdLst/>
              <a:ahLst/>
              <a:cxnLst/>
              <a:rect l="l" t="t" r="r" b="b"/>
              <a:pathLst>
                <a:path w="13231" h="12321" extrusionOk="0">
                  <a:moveTo>
                    <a:pt x="11991" y="1"/>
                  </a:moveTo>
                  <a:cubicBezTo>
                    <a:pt x="11592" y="1"/>
                    <a:pt x="11283" y="479"/>
                    <a:pt x="10998" y="1308"/>
                  </a:cubicBezTo>
                  <a:cubicBezTo>
                    <a:pt x="10707" y="2149"/>
                    <a:pt x="9715" y="4493"/>
                    <a:pt x="8735" y="6083"/>
                  </a:cubicBezTo>
                  <a:cubicBezTo>
                    <a:pt x="8280" y="6821"/>
                    <a:pt x="6793" y="8684"/>
                    <a:pt x="4249" y="9467"/>
                  </a:cubicBezTo>
                  <a:cubicBezTo>
                    <a:pt x="4148" y="9498"/>
                    <a:pt x="4053" y="9511"/>
                    <a:pt x="3961" y="9511"/>
                  </a:cubicBezTo>
                  <a:cubicBezTo>
                    <a:pt x="3661" y="9511"/>
                    <a:pt x="3388" y="9375"/>
                    <a:pt x="3034" y="9279"/>
                  </a:cubicBezTo>
                  <a:cubicBezTo>
                    <a:pt x="2510" y="9135"/>
                    <a:pt x="2154" y="9216"/>
                    <a:pt x="1776" y="9144"/>
                  </a:cubicBezTo>
                  <a:cubicBezTo>
                    <a:pt x="1545" y="9101"/>
                    <a:pt x="1443" y="9037"/>
                    <a:pt x="1380" y="9037"/>
                  </a:cubicBezTo>
                  <a:cubicBezTo>
                    <a:pt x="1339" y="9037"/>
                    <a:pt x="1314" y="9063"/>
                    <a:pt x="1281" y="9138"/>
                  </a:cubicBezTo>
                  <a:cubicBezTo>
                    <a:pt x="1196" y="9328"/>
                    <a:pt x="1465" y="9657"/>
                    <a:pt x="1814" y="9781"/>
                  </a:cubicBezTo>
                  <a:cubicBezTo>
                    <a:pt x="2179" y="9911"/>
                    <a:pt x="2436" y="9857"/>
                    <a:pt x="2503" y="9916"/>
                  </a:cubicBezTo>
                  <a:cubicBezTo>
                    <a:pt x="2569" y="9973"/>
                    <a:pt x="2267" y="10076"/>
                    <a:pt x="1827" y="10137"/>
                  </a:cubicBezTo>
                  <a:cubicBezTo>
                    <a:pt x="1691" y="10156"/>
                    <a:pt x="1566" y="10163"/>
                    <a:pt x="1449" y="10163"/>
                  </a:cubicBezTo>
                  <a:cubicBezTo>
                    <a:pt x="1047" y="10163"/>
                    <a:pt x="752" y="10076"/>
                    <a:pt x="506" y="10072"/>
                  </a:cubicBezTo>
                  <a:cubicBezTo>
                    <a:pt x="502" y="10072"/>
                    <a:pt x="498" y="10072"/>
                    <a:pt x="495" y="10072"/>
                  </a:cubicBezTo>
                  <a:cubicBezTo>
                    <a:pt x="154" y="10072"/>
                    <a:pt x="174" y="10348"/>
                    <a:pt x="291" y="10444"/>
                  </a:cubicBezTo>
                  <a:cubicBezTo>
                    <a:pt x="409" y="10541"/>
                    <a:pt x="595" y="10679"/>
                    <a:pt x="1092" y="10767"/>
                  </a:cubicBezTo>
                  <a:cubicBezTo>
                    <a:pt x="1517" y="10842"/>
                    <a:pt x="2010" y="10847"/>
                    <a:pt x="2144" y="10847"/>
                  </a:cubicBezTo>
                  <a:cubicBezTo>
                    <a:pt x="2167" y="10847"/>
                    <a:pt x="2179" y="10847"/>
                    <a:pt x="2179" y="10847"/>
                  </a:cubicBezTo>
                  <a:lnTo>
                    <a:pt x="2179" y="10847"/>
                  </a:lnTo>
                  <a:cubicBezTo>
                    <a:pt x="2179" y="10847"/>
                    <a:pt x="1825" y="10968"/>
                    <a:pt x="1329" y="11001"/>
                  </a:cubicBezTo>
                  <a:cubicBezTo>
                    <a:pt x="1175" y="11011"/>
                    <a:pt x="1047" y="11014"/>
                    <a:pt x="935" y="11014"/>
                  </a:cubicBezTo>
                  <a:cubicBezTo>
                    <a:pt x="759" y="11014"/>
                    <a:pt x="626" y="11006"/>
                    <a:pt x="502" y="11006"/>
                  </a:cubicBezTo>
                  <a:cubicBezTo>
                    <a:pt x="427" y="11006"/>
                    <a:pt x="356" y="11009"/>
                    <a:pt x="281" y="11018"/>
                  </a:cubicBezTo>
                  <a:cubicBezTo>
                    <a:pt x="1" y="11050"/>
                    <a:pt x="173" y="11487"/>
                    <a:pt x="480" y="11559"/>
                  </a:cubicBezTo>
                  <a:cubicBezTo>
                    <a:pt x="684" y="11608"/>
                    <a:pt x="962" y="11642"/>
                    <a:pt x="1258" y="11642"/>
                  </a:cubicBezTo>
                  <a:cubicBezTo>
                    <a:pt x="1323" y="11642"/>
                    <a:pt x="1389" y="11641"/>
                    <a:pt x="1455" y="11637"/>
                  </a:cubicBezTo>
                  <a:cubicBezTo>
                    <a:pt x="1822" y="11619"/>
                    <a:pt x="2429" y="11534"/>
                    <a:pt x="2429" y="11534"/>
                  </a:cubicBezTo>
                  <a:lnTo>
                    <a:pt x="2429" y="11534"/>
                  </a:lnTo>
                  <a:cubicBezTo>
                    <a:pt x="1875" y="11770"/>
                    <a:pt x="1410" y="11765"/>
                    <a:pt x="1131" y="11790"/>
                  </a:cubicBezTo>
                  <a:cubicBezTo>
                    <a:pt x="852" y="11814"/>
                    <a:pt x="735" y="11923"/>
                    <a:pt x="798" y="12079"/>
                  </a:cubicBezTo>
                  <a:cubicBezTo>
                    <a:pt x="848" y="12202"/>
                    <a:pt x="1066" y="12304"/>
                    <a:pt x="1674" y="12320"/>
                  </a:cubicBezTo>
                  <a:cubicBezTo>
                    <a:pt x="1691" y="12320"/>
                    <a:pt x="1708" y="12320"/>
                    <a:pt x="1725" y="12320"/>
                  </a:cubicBezTo>
                  <a:cubicBezTo>
                    <a:pt x="2326" y="12320"/>
                    <a:pt x="3117" y="12071"/>
                    <a:pt x="3736" y="11729"/>
                  </a:cubicBezTo>
                  <a:cubicBezTo>
                    <a:pt x="4373" y="11376"/>
                    <a:pt x="4787" y="11287"/>
                    <a:pt x="5137" y="11144"/>
                  </a:cubicBezTo>
                  <a:cubicBezTo>
                    <a:pt x="8046" y="9960"/>
                    <a:pt x="9681" y="8019"/>
                    <a:pt x="10250" y="7231"/>
                  </a:cubicBezTo>
                  <a:cubicBezTo>
                    <a:pt x="11423" y="5608"/>
                    <a:pt x="12174" y="4134"/>
                    <a:pt x="12703" y="2762"/>
                  </a:cubicBezTo>
                  <a:cubicBezTo>
                    <a:pt x="13230" y="1392"/>
                    <a:pt x="12982" y="415"/>
                    <a:pt x="12265" y="70"/>
                  </a:cubicBezTo>
                  <a:cubicBezTo>
                    <a:pt x="12169" y="23"/>
                    <a:pt x="12078" y="1"/>
                    <a:pt x="11991" y="1"/>
                  </a:cubicBezTo>
                  <a:close/>
                </a:path>
              </a:pathLst>
            </a:custGeom>
            <a:solidFill>
              <a:srgbClr val="D6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2"/>
            <p:cNvSpPr/>
            <p:nvPr/>
          </p:nvSpPr>
          <p:spPr>
            <a:xfrm>
              <a:off x="9721206" y="5013625"/>
              <a:ext cx="91407" cy="22720"/>
            </a:xfrm>
            <a:custGeom>
              <a:avLst/>
              <a:gdLst/>
              <a:ahLst/>
              <a:cxnLst/>
              <a:rect l="l" t="t" r="r" b="b"/>
              <a:pathLst>
                <a:path w="1215" h="302" extrusionOk="0">
                  <a:moveTo>
                    <a:pt x="239" y="0"/>
                  </a:moveTo>
                  <a:cubicBezTo>
                    <a:pt x="54" y="0"/>
                    <a:pt x="1" y="112"/>
                    <a:pt x="147" y="198"/>
                  </a:cubicBezTo>
                  <a:cubicBezTo>
                    <a:pt x="263" y="260"/>
                    <a:pt x="378" y="302"/>
                    <a:pt x="532" y="302"/>
                  </a:cubicBezTo>
                  <a:cubicBezTo>
                    <a:pt x="697" y="302"/>
                    <a:pt x="908" y="254"/>
                    <a:pt x="1215" y="133"/>
                  </a:cubicBezTo>
                  <a:lnTo>
                    <a:pt x="1215" y="133"/>
                  </a:lnTo>
                  <a:cubicBezTo>
                    <a:pt x="1185" y="135"/>
                    <a:pt x="1155" y="136"/>
                    <a:pt x="1127" y="136"/>
                  </a:cubicBezTo>
                  <a:cubicBezTo>
                    <a:pt x="823" y="136"/>
                    <a:pt x="583" y="26"/>
                    <a:pt x="276" y="2"/>
                  </a:cubicBezTo>
                  <a:cubicBezTo>
                    <a:pt x="263" y="1"/>
                    <a:pt x="251" y="0"/>
                    <a:pt x="239" y="0"/>
                  </a:cubicBezTo>
                  <a:close/>
                </a:path>
              </a:pathLst>
            </a:custGeom>
            <a:solidFill>
              <a:srgbClr val="D83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2"/>
            <p:cNvSpPr/>
            <p:nvPr/>
          </p:nvSpPr>
          <p:spPr>
            <a:xfrm>
              <a:off x="9730911" y="5026611"/>
              <a:ext cx="72012" cy="31539"/>
            </a:xfrm>
            <a:custGeom>
              <a:avLst/>
              <a:gdLst/>
              <a:ahLst/>
              <a:cxnLst/>
              <a:rect l="l" t="t" r="r" b="b"/>
              <a:pathLst>
                <a:path w="1128" h="494" extrusionOk="0">
                  <a:moveTo>
                    <a:pt x="1127" y="0"/>
                  </a:moveTo>
                  <a:lnTo>
                    <a:pt x="1127" y="0"/>
                  </a:lnTo>
                  <a:cubicBezTo>
                    <a:pt x="854" y="82"/>
                    <a:pt x="628" y="126"/>
                    <a:pt x="438" y="126"/>
                  </a:cubicBezTo>
                  <a:cubicBezTo>
                    <a:pt x="302" y="126"/>
                    <a:pt x="185" y="104"/>
                    <a:pt x="83" y="57"/>
                  </a:cubicBezTo>
                  <a:lnTo>
                    <a:pt x="83" y="57"/>
                  </a:lnTo>
                  <a:cubicBezTo>
                    <a:pt x="83" y="57"/>
                    <a:pt x="1" y="424"/>
                    <a:pt x="376" y="481"/>
                  </a:cubicBezTo>
                  <a:cubicBezTo>
                    <a:pt x="431" y="490"/>
                    <a:pt x="481" y="493"/>
                    <a:pt x="528" y="493"/>
                  </a:cubicBezTo>
                  <a:cubicBezTo>
                    <a:pt x="1062" y="493"/>
                    <a:pt x="1127" y="1"/>
                    <a:pt x="1127" y="0"/>
                  </a:cubicBezTo>
                  <a:close/>
                </a:path>
              </a:pathLst>
            </a:custGeom>
            <a:solidFill>
              <a:srgbClr val="E94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2"/>
            <p:cNvSpPr/>
            <p:nvPr/>
          </p:nvSpPr>
          <p:spPr>
            <a:xfrm>
              <a:off x="9792453" y="4899189"/>
              <a:ext cx="37346" cy="31667"/>
            </a:xfrm>
            <a:custGeom>
              <a:avLst/>
              <a:gdLst/>
              <a:ahLst/>
              <a:cxnLst/>
              <a:rect l="l" t="t" r="r" b="b"/>
              <a:pathLst>
                <a:path w="585" h="496" extrusionOk="0">
                  <a:moveTo>
                    <a:pt x="325" y="0"/>
                  </a:moveTo>
                  <a:cubicBezTo>
                    <a:pt x="257" y="0"/>
                    <a:pt x="189" y="28"/>
                    <a:pt x="138" y="88"/>
                  </a:cubicBezTo>
                  <a:cubicBezTo>
                    <a:pt x="1" y="250"/>
                    <a:pt x="119" y="496"/>
                    <a:pt x="325" y="496"/>
                  </a:cubicBezTo>
                  <a:cubicBezTo>
                    <a:pt x="332" y="496"/>
                    <a:pt x="339" y="495"/>
                    <a:pt x="347" y="495"/>
                  </a:cubicBezTo>
                  <a:cubicBezTo>
                    <a:pt x="484" y="482"/>
                    <a:pt x="584" y="363"/>
                    <a:pt x="573" y="227"/>
                  </a:cubicBezTo>
                  <a:cubicBezTo>
                    <a:pt x="561" y="87"/>
                    <a:pt x="445" y="0"/>
                    <a:pt x="325" y="0"/>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2"/>
            <p:cNvSpPr/>
            <p:nvPr/>
          </p:nvSpPr>
          <p:spPr>
            <a:xfrm>
              <a:off x="9679201" y="4890187"/>
              <a:ext cx="37346" cy="31667"/>
            </a:xfrm>
            <a:custGeom>
              <a:avLst/>
              <a:gdLst/>
              <a:ahLst/>
              <a:cxnLst/>
              <a:rect l="l" t="t" r="r" b="b"/>
              <a:pathLst>
                <a:path w="585" h="496" extrusionOk="0">
                  <a:moveTo>
                    <a:pt x="325" y="1"/>
                  </a:moveTo>
                  <a:cubicBezTo>
                    <a:pt x="258" y="1"/>
                    <a:pt x="189" y="28"/>
                    <a:pt x="138" y="89"/>
                  </a:cubicBezTo>
                  <a:cubicBezTo>
                    <a:pt x="1" y="251"/>
                    <a:pt x="120" y="496"/>
                    <a:pt x="325" y="496"/>
                  </a:cubicBezTo>
                  <a:cubicBezTo>
                    <a:pt x="332" y="496"/>
                    <a:pt x="340" y="496"/>
                    <a:pt x="347" y="495"/>
                  </a:cubicBezTo>
                  <a:cubicBezTo>
                    <a:pt x="484" y="483"/>
                    <a:pt x="584" y="364"/>
                    <a:pt x="573" y="227"/>
                  </a:cubicBezTo>
                  <a:cubicBezTo>
                    <a:pt x="562" y="87"/>
                    <a:pt x="445" y="1"/>
                    <a:pt x="325" y="1"/>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2"/>
            <p:cNvSpPr/>
            <p:nvPr/>
          </p:nvSpPr>
          <p:spPr>
            <a:xfrm>
              <a:off x="9781751" y="4843983"/>
              <a:ext cx="69776" cy="32441"/>
            </a:xfrm>
            <a:custGeom>
              <a:avLst/>
              <a:gdLst/>
              <a:ahLst/>
              <a:cxnLst/>
              <a:rect l="l" t="t" r="r" b="b"/>
              <a:pathLst>
                <a:path w="1095" h="509" extrusionOk="0">
                  <a:moveTo>
                    <a:pt x="371" y="1"/>
                  </a:moveTo>
                  <a:cubicBezTo>
                    <a:pt x="282" y="1"/>
                    <a:pt x="195" y="18"/>
                    <a:pt x="120" y="57"/>
                  </a:cubicBezTo>
                  <a:cubicBezTo>
                    <a:pt x="38" y="98"/>
                    <a:pt x="1" y="254"/>
                    <a:pt x="104" y="288"/>
                  </a:cubicBezTo>
                  <a:cubicBezTo>
                    <a:pt x="203" y="323"/>
                    <a:pt x="305" y="299"/>
                    <a:pt x="408" y="318"/>
                  </a:cubicBezTo>
                  <a:cubicBezTo>
                    <a:pt x="485" y="333"/>
                    <a:pt x="553" y="362"/>
                    <a:pt x="625" y="391"/>
                  </a:cubicBezTo>
                  <a:cubicBezTo>
                    <a:pt x="709" y="424"/>
                    <a:pt x="875" y="509"/>
                    <a:pt x="975" y="509"/>
                  </a:cubicBezTo>
                  <a:cubicBezTo>
                    <a:pt x="981" y="509"/>
                    <a:pt x="986" y="509"/>
                    <a:pt x="992" y="508"/>
                  </a:cubicBezTo>
                  <a:cubicBezTo>
                    <a:pt x="1014" y="505"/>
                    <a:pt x="1028" y="476"/>
                    <a:pt x="1035" y="458"/>
                  </a:cubicBezTo>
                  <a:cubicBezTo>
                    <a:pt x="1094" y="288"/>
                    <a:pt x="876" y="163"/>
                    <a:pt x="750" y="96"/>
                  </a:cubicBezTo>
                  <a:cubicBezTo>
                    <a:pt x="639" y="38"/>
                    <a:pt x="503" y="1"/>
                    <a:pt x="371" y="1"/>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2"/>
            <p:cNvSpPr/>
            <p:nvPr/>
          </p:nvSpPr>
          <p:spPr>
            <a:xfrm>
              <a:off x="9661900" y="4842175"/>
              <a:ext cx="69777" cy="30199"/>
            </a:xfrm>
            <a:custGeom>
              <a:avLst/>
              <a:gdLst/>
              <a:ahLst/>
              <a:cxnLst/>
              <a:rect l="l" t="t" r="r" b="b"/>
              <a:pathLst>
                <a:path w="1093" h="473" extrusionOk="0">
                  <a:moveTo>
                    <a:pt x="695" y="1"/>
                  </a:moveTo>
                  <a:cubicBezTo>
                    <a:pt x="577" y="1"/>
                    <a:pt x="457" y="28"/>
                    <a:pt x="356" y="74"/>
                  </a:cubicBezTo>
                  <a:cubicBezTo>
                    <a:pt x="225" y="133"/>
                    <a:pt x="0" y="244"/>
                    <a:pt x="49" y="418"/>
                  </a:cubicBezTo>
                  <a:cubicBezTo>
                    <a:pt x="54" y="436"/>
                    <a:pt x="66" y="467"/>
                    <a:pt x="88" y="470"/>
                  </a:cubicBezTo>
                  <a:cubicBezTo>
                    <a:pt x="97" y="472"/>
                    <a:pt x="107" y="473"/>
                    <a:pt x="118" y="473"/>
                  </a:cubicBezTo>
                  <a:cubicBezTo>
                    <a:pt x="219" y="473"/>
                    <a:pt x="380" y="403"/>
                    <a:pt x="463" y="376"/>
                  </a:cubicBezTo>
                  <a:cubicBezTo>
                    <a:pt x="535" y="352"/>
                    <a:pt x="606" y="327"/>
                    <a:pt x="683" y="317"/>
                  </a:cubicBezTo>
                  <a:cubicBezTo>
                    <a:pt x="702" y="315"/>
                    <a:pt x="721" y="314"/>
                    <a:pt x="739" y="314"/>
                  </a:cubicBezTo>
                  <a:cubicBezTo>
                    <a:pt x="789" y="314"/>
                    <a:pt x="837" y="320"/>
                    <a:pt x="886" y="320"/>
                  </a:cubicBezTo>
                  <a:cubicBezTo>
                    <a:pt x="920" y="320"/>
                    <a:pt x="954" y="317"/>
                    <a:pt x="989" y="307"/>
                  </a:cubicBezTo>
                  <a:cubicBezTo>
                    <a:pt x="1093" y="278"/>
                    <a:pt x="1066" y="120"/>
                    <a:pt x="988" y="74"/>
                  </a:cubicBezTo>
                  <a:cubicBezTo>
                    <a:pt x="902" y="23"/>
                    <a:pt x="799" y="1"/>
                    <a:pt x="695" y="1"/>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2"/>
            <p:cNvSpPr/>
            <p:nvPr/>
          </p:nvSpPr>
          <p:spPr>
            <a:xfrm>
              <a:off x="9719229" y="4900976"/>
              <a:ext cx="50880" cy="88106"/>
            </a:xfrm>
            <a:custGeom>
              <a:avLst/>
              <a:gdLst/>
              <a:ahLst/>
              <a:cxnLst/>
              <a:rect l="l" t="t" r="r" b="b"/>
              <a:pathLst>
                <a:path w="797" h="1380" extrusionOk="0">
                  <a:moveTo>
                    <a:pt x="566" y="0"/>
                  </a:moveTo>
                  <a:cubicBezTo>
                    <a:pt x="560" y="0"/>
                    <a:pt x="553" y="2"/>
                    <a:pt x="547" y="5"/>
                  </a:cubicBezTo>
                  <a:cubicBezTo>
                    <a:pt x="486" y="41"/>
                    <a:pt x="392" y="190"/>
                    <a:pt x="252" y="560"/>
                  </a:cubicBezTo>
                  <a:cubicBezTo>
                    <a:pt x="127" y="892"/>
                    <a:pt x="0" y="1133"/>
                    <a:pt x="120" y="1236"/>
                  </a:cubicBezTo>
                  <a:cubicBezTo>
                    <a:pt x="265" y="1361"/>
                    <a:pt x="552" y="1379"/>
                    <a:pt x="643" y="1379"/>
                  </a:cubicBezTo>
                  <a:cubicBezTo>
                    <a:pt x="646" y="1379"/>
                    <a:pt x="650" y="1379"/>
                    <a:pt x="652" y="1379"/>
                  </a:cubicBezTo>
                  <a:cubicBezTo>
                    <a:pt x="797" y="1378"/>
                    <a:pt x="693" y="656"/>
                    <a:pt x="677" y="423"/>
                  </a:cubicBezTo>
                  <a:cubicBezTo>
                    <a:pt x="660" y="160"/>
                    <a:pt x="622" y="0"/>
                    <a:pt x="566" y="0"/>
                  </a:cubicBezTo>
                  <a:close/>
                </a:path>
              </a:pathLst>
            </a:custGeom>
            <a:solidFill>
              <a:srgbClr val="BD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CFA618DC-1BB2-49E1-A240-FA46FAB41FC1}"/>
              </a:ext>
            </a:extLst>
          </p:cNvPr>
          <p:cNvGrpSpPr/>
          <p:nvPr/>
        </p:nvGrpSpPr>
        <p:grpSpPr>
          <a:xfrm>
            <a:off x="3368941" y="1676436"/>
            <a:ext cx="878273" cy="1814760"/>
            <a:chOff x="5154286" y="1764293"/>
            <a:chExt cx="878273" cy="1814760"/>
          </a:xfrm>
        </p:grpSpPr>
        <p:grpSp>
          <p:nvGrpSpPr>
            <p:cNvPr id="1268" name="Google Shape;1268;p42"/>
            <p:cNvGrpSpPr/>
            <p:nvPr/>
          </p:nvGrpSpPr>
          <p:grpSpPr>
            <a:xfrm>
              <a:off x="5154286" y="1764293"/>
              <a:ext cx="878273" cy="1814760"/>
              <a:chOff x="5154286" y="1764293"/>
              <a:chExt cx="878273" cy="1814760"/>
            </a:xfrm>
          </p:grpSpPr>
          <p:sp>
            <p:nvSpPr>
              <p:cNvPr id="1269" name="Google Shape;1269;p42"/>
              <p:cNvSpPr/>
              <p:nvPr/>
            </p:nvSpPr>
            <p:spPr>
              <a:xfrm>
                <a:off x="5154286" y="2535786"/>
                <a:ext cx="674684" cy="389288"/>
              </a:xfrm>
              <a:custGeom>
                <a:avLst/>
                <a:gdLst/>
                <a:ahLst/>
                <a:cxnLst/>
                <a:rect l="l" t="t" r="r" b="b"/>
                <a:pathLst>
                  <a:path w="17099" h="9866" extrusionOk="0">
                    <a:moveTo>
                      <a:pt x="8550" y="0"/>
                    </a:moveTo>
                    <a:cubicBezTo>
                      <a:pt x="6282" y="0"/>
                      <a:pt x="4108" y="520"/>
                      <a:pt x="2505" y="1445"/>
                    </a:cubicBezTo>
                    <a:cubicBezTo>
                      <a:pt x="901" y="2370"/>
                      <a:pt x="1" y="3625"/>
                      <a:pt x="1" y="4933"/>
                    </a:cubicBezTo>
                    <a:cubicBezTo>
                      <a:pt x="1" y="6241"/>
                      <a:pt x="901" y="7497"/>
                      <a:pt x="2505" y="8421"/>
                    </a:cubicBezTo>
                    <a:cubicBezTo>
                      <a:pt x="4108" y="9346"/>
                      <a:pt x="6282" y="9866"/>
                      <a:pt x="8550" y="9866"/>
                    </a:cubicBezTo>
                    <a:cubicBezTo>
                      <a:pt x="10817" y="9866"/>
                      <a:pt x="12992" y="9346"/>
                      <a:pt x="14595" y="8421"/>
                    </a:cubicBezTo>
                    <a:cubicBezTo>
                      <a:pt x="16198" y="7497"/>
                      <a:pt x="17098" y="6241"/>
                      <a:pt x="17098" y="4933"/>
                    </a:cubicBezTo>
                    <a:cubicBezTo>
                      <a:pt x="17098" y="3625"/>
                      <a:pt x="16198" y="2370"/>
                      <a:pt x="14595" y="1445"/>
                    </a:cubicBezTo>
                    <a:cubicBezTo>
                      <a:pt x="12992" y="520"/>
                      <a:pt x="10817" y="0"/>
                      <a:pt x="8550" y="0"/>
                    </a:cubicBezTo>
                    <a:close/>
                  </a:path>
                </a:pathLst>
              </a:custGeom>
              <a:solidFill>
                <a:srgbClr val="EAEC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 name="Google Shape;1270;p42"/>
              <p:cNvGrpSpPr/>
              <p:nvPr/>
            </p:nvGrpSpPr>
            <p:grpSpPr>
              <a:xfrm>
                <a:off x="5179256" y="1764293"/>
                <a:ext cx="853304" cy="1814760"/>
                <a:chOff x="5187161" y="2224162"/>
                <a:chExt cx="543471" cy="1155898"/>
              </a:xfrm>
            </p:grpSpPr>
            <p:sp>
              <p:nvSpPr>
                <p:cNvPr id="1271" name="Google Shape;1271;p42"/>
                <p:cNvSpPr/>
                <p:nvPr/>
              </p:nvSpPr>
              <p:spPr>
                <a:xfrm>
                  <a:off x="5413632" y="2389796"/>
                  <a:ext cx="255932" cy="439776"/>
                </a:xfrm>
                <a:custGeom>
                  <a:avLst/>
                  <a:gdLst/>
                  <a:ahLst/>
                  <a:cxnLst/>
                  <a:rect l="l" t="t" r="r" b="b"/>
                  <a:pathLst>
                    <a:path w="4413" h="7583" extrusionOk="0">
                      <a:moveTo>
                        <a:pt x="378" y="0"/>
                      </a:moveTo>
                      <a:cubicBezTo>
                        <a:pt x="128" y="0"/>
                        <a:pt x="1" y="341"/>
                        <a:pt x="51" y="672"/>
                      </a:cubicBezTo>
                      <a:cubicBezTo>
                        <a:pt x="147" y="1305"/>
                        <a:pt x="641" y="3754"/>
                        <a:pt x="1370" y="4994"/>
                      </a:cubicBezTo>
                      <a:cubicBezTo>
                        <a:pt x="1654" y="5528"/>
                        <a:pt x="1964" y="5891"/>
                        <a:pt x="2361" y="6347"/>
                      </a:cubicBezTo>
                      <a:cubicBezTo>
                        <a:pt x="2470" y="6470"/>
                        <a:pt x="2519" y="6590"/>
                        <a:pt x="2698" y="6850"/>
                      </a:cubicBezTo>
                      <a:cubicBezTo>
                        <a:pt x="2875" y="7111"/>
                        <a:pt x="3144" y="7369"/>
                        <a:pt x="3383" y="7482"/>
                      </a:cubicBezTo>
                      <a:cubicBezTo>
                        <a:pt x="3536" y="7555"/>
                        <a:pt x="3634" y="7582"/>
                        <a:pt x="3696" y="7582"/>
                      </a:cubicBezTo>
                      <a:cubicBezTo>
                        <a:pt x="3731" y="7582"/>
                        <a:pt x="3755" y="7574"/>
                        <a:pt x="3771" y="7560"/>
                      </a:cubicBezTo>
                      <a:cubicBezTo>
                        <a:pt x="3826" y="7511"/>
                        <a:pt x="3801" y="7446"/>
                        <a:pt x="3697" y="7382"/>
                      </a:cubicBezTo>
                      <a:cubicBezTo>
                        <a:pt x="3595" y="7318"/>
                        <a:pt x="3412" y="7230"/>
                        <a:pt x="3243" y="7030"/>
                      </a:cubicBezTo>
                      <a:lnTo>
                        <a:pt x="3243" y="7030"/>
                      </a:lnTo>
                      <a:cubicBezTo>
                        <a:pt x="3243" y="7030"/>
                        <a:pt x="3463" y="7181"/>
                        <a:pt x="3602" y="7260"/>
                      </a:cubicBezTo>
                      <a:cubicBezTo>
                        <a:pt x="3725" y="7332"/>
                        <a:pt x="3858" y="7385"/>
                        <a:pt x="3995" y="7421"/>
                      </a:cubicBezTo>
                      <a:cubicBezTo>
                        <a:pt x="4009" y="7424"/>
                        <a:pt x="4022" y="7426"/>
                        <a:pt x="4036" y="7426"/>
                      </a:cubicBezTo>
                      <a:cubicBezTo>
                        <a:pt x="4157" y="7426"/>
                        <a:pt x="4271" y="7309"/>
                        <a:pt x="4179" y="7250"/>
                      </a:cubicBezTo>
                      <a:cubicBezTo>
                        <a:pt x="4076" y="7182"/>
                        <a:pt x="3978" y="7158"/>
                        <a:pt x="3774" y="7038"/>
                      </a:cubicBezTo>
                      <a:cubicBezTo>
                        <a:pt x="3666" y="6975"/>
                        <a:pt x="3566" y="6898"/>
                        <a:pt x="3474" y="6812"/>
                      </a:cubicBezTo>
                      <a:lnTo>
                        <a:pt x="3474" y="6812"/>
                      </a:lnTo>
                      <a:cubicBezTo>
                        <a:pt x="3474" y="6812"/>
                        <a:pt x="3703" y="6930"/>
                        <a:pt x="3912" y="6993"/>
                      </a:cubicBezTo>
                      <a:cubicBezTo>
                        <a:pt x="4026" y="7027"/>
                        <a:pt x="4107" y="7037"/>
                        <a:pt x="4168" y="7037"/>
                      </a:cubicBezTo>
                      <a:cubicBezTo>
                        <a:pt x="4219" y="7037"/>
                        <a:pt x="4256" y="7030"/>
                        <a:pt x="4286" y="7023"/>
                      </a:cubicBezTo>
                      <a:cubicBezTo>
                        <a:pt x="4351" y="7008"/>
                        <a:pt x="4413" y="6902"/>
                        <a:pt x="4275" y="6837"/>
                      </a:cubicBezTo>
                      <a:cubicBezTo>
                        <a:pt x="4151" y="6777"/>
                        <a:pt x="3969" y="6755"/>
                        <a:pt x="3749" y="6604"/>
                      </a:cubicBezTo>
                      <a:cubicBezTo>
                        <a:pt x="3590" y="6494"/>
                        <a:pt x="3493" y="6395"/>
                        <a:pt x="3531" y="6386"/>
                      </a:cubicBezTo>
                      <a:cubicBezTo>
                        <a:pt x="3533" y="6385"/>
                        <a:pt x="3535" y="6385"/>
                        <a:pt x="3538" y="6385"/>
                      </a:cubicBezTo>
                      <a:cubicBezTo>
                        <a:pt x="3580" y="6385"/>
                        <a:pt x="3668" y="6449"/>
                        <a:pt x="3824" y="6468"/>
                      </a:cubicBezTo>
                      <a:cubicBezTo>
                        <a:pt x="3842" y="6470"/>
                        <a:pt x="3859" y="6471"/>
                        <a:pt x="3877" y="6471"/>
                      </a:cubicBezTo>
                      <a:cubicBezTo>
                        <a:pt x="4019" y="6471"/>
                        <a:pt x="4152" y="6402"/>
                        <a:pt x="4156" y="6322"/>
                      </a:cubicBezTo>
                      <a:cubicBezTo>
                        <a:pt x="4159" y="6231"/>
                        <a:pt x="4123" y="6275"/>
                        <a:pt x="3963" y="6228"/>
                      </a:cubicBezTo>
                      <a:cubicBezTo>
                        <a:pt x="3801" y="6182"/>
                        <a:pt x="3679" y="6082"/>
                        <a:pt x="3447" y="6035"/>
                      </a:cubicBezTo>
                      <a:cubicBezTo>
                        <a:pt x="3242" y="5994"/>
                        <a:pt x="3111" y="5959"/>
                        <a:pt x="2938" y="5870"/>
                      </a:cubicBezTo>
                      <a:cubicBezTo>
                        <a:pt x="2766" y="5782"/>
                        <a:pt x="2407" y="5221"/>
                        <a:pt x="2136" y="4721"/>
                      </a:cubicBezTo>
                      <a:cubicBezTo>
                        <a:pt x="1899" y="4165"/>
                        <a:pt x="1659" y="3247"/>
                        <a:pt x="1558" y="2885"/>
                      </a:cubicBezTo>
                      <a:cubicBezTo>
                        <a:pt x="1388" y="2271"/>
                        <a:pt x="1154" y="1015"/>
                        <a:pt x="1029" y="590"/>
                      </a:cubicBezTo>
                      <a:cubicBezTo>
                        <a:pt x="905" y="166"/>
                        <a:pt x="702" y="67"/>
                        <a:pt x="449" y="9"/>
                      </a:cubicBezTo>
                      <a:cubicBezTo>
                        <a:pt x="424" y="3"/>
                        <a:pt x="401" y="0"/>
                        <a:pt x="378" y="0"/>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2"/>
                <p:cNvSpPr/>
                <p:nvPr/>
              </p:nvSpPr>
              <p:spPr>
                <a:xfrm>
                  <a:off x="5406672" y="2386258"/>
                  <a:ext cx="102941" cy="191499"/>
                </a:xfrm>
                <a:custGeom>
                  <a:avLst/>
                  <a:gdLst/>
                  <a:ahLst/>
                  <a:cxnLst/>
                  <a:rect l="l" t="t" r="r" b="b"/>
                  <a:pathLst>
                    <a:path w="1775" h="3302" extrusionOk="0">
                      <a:moveTo>
                        <a:pt x="610" y="1"/>
                      </a:moveTo>
                      <a:cubicBezTo>
                        <a:pt x="588" y="1"/>
                        <a:pt x="567" y="2"/>
                        <a:pt x="545" y="6"/>
                      </a:cubicBezTo>
                      <a:cubicBezTo>
                        <a:pt x="1" y="91"/>
                        <a:pt x="61" y="621"/>
                        <a:pt x="202" y="1452"/>
                      </a:cubicBezTo>
                      <a:cubicBezTo>
                        <a:pt x="343" y="2284"/>
                        <a:pt x="682" y="3276"/>
                        <a:pt x="682" y="3276"/>
                      </a:cubicBezTo>
                      <a:cubicBezTo>
                        <a:pt x="760" y="3294"/>
                        <a:pt x="837" y="3302"/>
                        <a:pt x="912" y="3302"/>
                      </a:cubicBezTo>
                      <a:cubicBezTo>
                        <a:pt x="1383" y="3302"/>
                        <a:pt x="1774" y="2991"/>
                        <a:pt x="1774" y="2991"/>
                      </a:cubicBezTo>
                      <a:cubicBezTo>
                        <a:pt x="1745" y="2787"/>
                        <a:pt x="1698" y="2588"/>
                        <a:pt x="1632" y="2394"/>
                      </a:cubicBezTo>
                      <a:cubicBezTo>
                        <a:pt x="1520" y="2064"/>
                        <a:pt x="1354" y="1118"/>
                        <a:pt x="1225" y="679"/>
                      </a:cubicBezTo>
                      <a:cubicBezTo>
                        <a:pt x="1107" y="273"/>
                        <a:pt x="882" y="1"/>
                        <a:pt x="610"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a:off x="5437816" y="2544063"/>
                  <a:ext cx="82991" cy="63389"/>
                </a:xfrm>
                <a:custGeom>
                  <a:avLst/>
                  <a:gdLst/>
                  <a:ahLst/>
                  <a:cxnLst/>
                  <a:rect l="l" t="t" r="r" b="b"/>
                  <a:pathLst>
                    <a:path w="1431" h="1093" extrusionOk="0">
                      <a:moveTo>
                        <a:pt x="1188" y="1"/>
                      </a:moveTo>
                      <a:lnTo>
                        <a:pt x="1211" y="111"/>
                      </a:lnTo>
                      <a:cubicBezTo>
                        <a:pt x="1074" y="251"/>
                        <a:pt x="903" y="352"/>
                        <a:pt x="715" y="404"/>
                      </a:cubicBezTo>
                      <a:cubicBezTo>
                        <a:pt x="516" y="459"/>
                        <a:pt x="361" y="472"/>
                        <a:pt x="260" y="472"/>
                      </a:cubicBezTo>
                      <a:cubicBezTo>
                        <a:pt x="166" y="472"/>
                        <a:pt x="116" y="461"/>
                        <a:pt x="116" y="461"/>
                      </a:cubicBezTo>
                      <a:lnTo>
                        <a:pt x="75" y="340"/>
                      </a:lnTo>
                      <a:lnTo>
                        <a:pt x="75" y="340"/>
                      </a:lnTo>
                      <a:cubicBezTo>
                        <a:pt x="1" y="502"/>
                        <a:pt x="214" y="872"/>
                        <a:pt x="305" y="1005"/>
                      </a:cubicBezTo>
                      <a:cubicBezTo>
                        <a:pt x="345" y="1065"/>
                        <a:pt x="444" y="1093"/>
                        <a:pt x="569" y="1093"/>
                      </a:cubicBezTo>
                      <a:cubicBezTo>
                        <a:pt x="836" y="1093"/>
                        <a:pt x="1219" y="963"/>
                        <a:pt x="1388" y="738"/>
                      </a:cubicBezTo>
                      <a:cubicBezTo>
                        <a:pt x="1430" y="683"/>
                        <a:pt x="1416" y="514"/>
                        <a:pt x="1331" y="259"/>
                      </a:cubicBezTo>
                      <a:cubicBezTo>
                        <a:pt x="1247" y="3"/>
                        <a:pt x="1188" y="1"/>
                        <a:pt x="1188" y="1"/>
                      </a:cubicBez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p:nvPr/>
              </p:nvSpPr>
              <p:spPr>
                <a:xfrm>
                  <a:off x="5583731" y="3156432"/>
                  <a:ext cx="146901" cy="100099"/>
                </a:xfrm>
                <a:custGeom>
                  <a:avLst/>
                  <a:gdLst/>
                  <a:ahLst/>
                  <a:cxnLst/>
                  <a:rect l="l" t="t" r="r" b="b"/>
                  <a:pathLst>
                    <a:path w="2533" h="1726" extrusionOk="0">
                      <a:moveTo>
                        <a:pt x="127" y="1"/>
                      </a:moveTo>
                      <a:cubicBezTo>
                        <a:pt x="115" y="105"/>
                        <a:pt x="96" y="207"/>
                        <a:pt x="70" y="310"/>
                      </a:cubicBezTo>
                      <a:cubicBezTo>
                        <a:pt x="33" y="449"/>
                        <a:pt x="0" y="678"/>
                        <a:pt x="24" y="791"/>
                      </a:cubicBezTo>
                      <a:cubicBezTo>
                        <a:pt x="50" y="904"/>
                        <a:pt x="372" y="1064"/>
                        <a:pt x="549" y="1087"/>
                      </a:cubicBezTo>
                      <a:cubicBezTo>
                        <a:pt x="727" y="1111"/>
                        <a:pt x="1003" y="1301"/>
                        <a:pt x="1104" y="1430"/>
                      </a:cubicBezTo>
                      <a:cubicBezTo>
                        <a:pt x="1236" y="1597"/>
                        <a:pt x="1568" y="1725"/>
                        <a:pt x="1814" y="1725"/>
                      </a:cubicBezTo>
                      <a:cubicBezTo>
                        <a:pt x="1838" y="1725"/>
                        <a:pt x="1861" y="1724"/>
                        <a:pt x="1884" y="1722"/>
                      </a:cubicBezTo>
                      <a:cubicBezTo>
                        <a:pt x="2132" y="1693"/>
                        <a:pt x="2414" y="1635"/>
                        <a:pt x="2473" y="1533"/>
                      </a:cubicBezTo>
                      <a:cubicBezTo>
                        <a:pt x="2533" y="1433"/>
                        <a:pt x="2450" y="1321"/>
                        <a:pt x="1928" y="948"/>
                      </a:cubicBezTo>
                      <a:cubicBezTo>
                        <a:pt x="1406" y="577"/>
                        <a:pt x="1056" y="351"/>
                        <a:pt x="892" y="6"/>
                      </a:cubicBezTo>
                      <a:lnTo>
                        <a:pt x="127" y="1"/>
                      </a:ln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2"/>
                <p:cNvSpPr/>
                <p:nvPr/>
              </p:nvSpPr>
              <p:spPr>
                <a:xfrm>
                  <a:off x="5431784" y="3249862"/>
                  <a:ext cx="123181" cy="130199"/>
                </a:xfrm>
                <a:custGeom>
                  <a:avLst/>
                  <a:gdLst/>
                  <a:ahLst/>
                  <a:cxnLst/>
                  <a:rect l="l" t="t" r="r" b="b"/>
                  <a:pathLst>
                    <a:path w="2124" h="2245" extrusionOk="0">
                      <a:moveTo>
                        <a:pt x="937" y="1"/>
                      </a:moveTo>
                      <a:lnTo>
                        <a:pt x="154" y="10"/>
                      </a:lnTo>
                      <a:cubicBezTo>
                        <a:pt x="152" y="76"/>
                        <a:pt x="133" y="169"/>
                        <a:pt x="121" y="255"/>
                      </a:cubicBezTo>
                      <a:cubicBezTo>
                        <a:pt x="109" y="341"/>
                        <a:pt x="86" y="428"/>
                        <a:pt x="67" y="514"/>
                      </a:cubicBezTo>
                      <a:cubicBezTo>
                        <a:pt x="28" y="684"/>
                        <a:pt x="1" y="861"/>
                        <a:pt x="89" y="1022"/>
                      </a:cubicBezTo>
                      <a:cubicBezTo>
                        <a:pt x="155" y="1142"/>
                        <a:pt x="286" y="1209"/>
                        <a:pt x="390" y="1296"/>
                      </a:cubicBezTo>
                      <a:cubicBezTo>
                        <a:pt x="591" y="1461"/>
                        <a:pt x="707" y="1706"/>
                        <a:pt x="855" y="1919"/>
                      </a:cubicBezTo>
                      <a:cubicBezTo>
                        <a:pt x="988" y="2109"/>
                        <a:pt x="1211" y="2197"/>
                        <a:pt x="1438" y="2229"/>
                      </a:cubicBezTo>
                      <a:cubicBezTo>
                        <a:pt x="1522" y="2242"/>
                        <a:pt x="1607" y="2245"/>
                        <a:pt x="1692" y="2245"/>
                      </a:cubicBezTo>
                      <a:cubicBezTo>
                        <a:pt x="1728" y="2245"/>
                        <a:pt x="1764" y="2244"/>
                        <a:pt x="1800" y="2244"/>
                      </a:cubicBezTo>
                      <a:cubicBezTo>
                        <a:pt x="1928" y="2243"/>
                        <a:pt x="2123" y="2168"/>
                        <a:pt x="2111" y="2009"/>
                      </a:cubicBezTo>
                      <a:cubicBezTo>
                        <a:pt x="2107" y="1958"/>
                        <a:pt x="2076" y="1915"/>
                        <a:pt x="2045" y="1875"/>
                      </a:cubicBezTo>
                      <a:cubicBezTo>
                        <a:pt x="1841" y="1610"/>
                        <a:pt x="1620" y="1357"/>
                        <a:pt x="1433" y="1080"/>
                      </a:cubicBezTo>
                      <a:cubicBezTo>
                        <a:pt x="1222" y="767"/>
                        <a:pt x="1013" y="471"/>
                        <a:pt x="937"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2"/>
                <p:cNvSpPr/>
                <p:nvPr/>
              </p:nvSpPr>
              <p:spPr>
                <a:xfrm>
                  <a:off x="5250608" y="2707493"/>
                  <a:ext cx="430497" cy="548517"/>
                </a:xfrm>
                <a:custGeom>
                  <a:avLst/>
                  <a:gdLst/>
                  <a:ahLst/>
                  <a:cxnLst/>
                  <a:rect l="l" t="t" r="r" b="b"/>
                  <a:pathLst>
                    <a:path w="7423" h="9458" extrusionOk="0">
                      <a:moveTo>
                        <a:pt x="3922" y="0"/>
                      </a:moveTo>
                      <a:lnTo>
                        <a:pt x="284" y="915"/>
                      </a:lnTo>
                      <a:cubicBezTo>
                        <a:pt x="1" y="2687"/>
                        <a:pt x="912" y="3204"/>
                        <a:pt x="1776" y="3870"/>
                      </a:cubicBezTo>
                      <a:cubicBezTo>
                        <a:pt x="2477" y="4409"/>
                        <a:pt x="2940" y="4791"/>
                        <a:pt x="2940" y="4791"/>
                      </a:cubicBezTo>
                      <a:cubicBezTo>
                        <a:pt x="2940" y="4791"/>
                        <a:pt x="2924" y="5180"/>
                        <a:pt x="2917" y="6053"/>
                      </a:cubicBezTo>
                      <a:cubicBezTo>
                        <a:pt x="2910" y="6823"/>
                        <a:pt x="3278" y="9362"/>
                        <a:pt x="3278" y="9362"/>
                      </a:cubicBezTo>
                      <a:cubicBezTo>
                        <a:pt x="3278" y="9362"/>
                        <a:pt x="3461" y="9457"/>
                        <a:pt x="3688" y="9457"/>
                      </a:cubicBezTo>
                      <a:cubicBezTo>
                        <a:pt x="3807" y="9457"/>
                        <a:pt x="3938" y="9431"/>
                        <a:pt x="4061" y="9353"/>
                      </a:cubicBezTo>
                      <a:cubicBezTo>
                        <a:pt x="4061" y="9353"/>
                        <a:pt x="4208" y="7469"/>
                        <a:pt x="4295" y="6500"/>
                      </a:cubicBezTo>
                      <a:cubicBezTo>
                        <a:pt x="4415" y="5185"/>
                        <a:pt x="4545" y="4511"/>
                        <a:pt x="4477" y="4227"/>
                      </a:cubicBezTo>
                      <a:cubicBezTo>
                        <a:pt x="4418" y="3979"/>
                        <a:pt x="3527" y="2747"/>
                        <a:pt x="3255" y="2329"/>
                      </a:cubicBezTo>
                      <a:lnTo>
                        <a:pt x="3255" y="2329"/>
                      </a:lnTo>
                      <a:lnTo>
                        <a:pt x="5760" y="3784"/>
                      </a:lnTo>
                      <a:cubicBezTo>
                        <a:pt x="5760" y="3784"/>
                        <a:pt x="5674" y="4421"/>
                        <a:pt x="5688" y="4897"/>
                      </a:cubicBezTo>
                      <a:cubicBezTo>
                        <a:pt x="5714" y="5940"/>
                        <a:pt x="5871" y="7742"/>
                        <a:pt x="5871" y="7742"/>
                      </a:cubicBezTo>
                      <a:cubicBezTo>
                        <a:pt x="5871" y="7742"/>
                        <a:pt x="6057" y="7876"/>
                        <a:pt x="6286" y="7876"/>
                      </a:cubicBezTo>
                      <a:cubicBezTo>
                        <a:pt x="6398" y="7876"/>
                        <a:pt x="6521" y="7843"/>
                        <a:pt x="6637" y="7747"/>
                      </a:cubicBezTo>
                      <a:cubicBezTo>
                        <a:pt x="6637" y="7747"/>
                        <a:pt x="7423" y="3502"/>
                        <a:pt x="7423" y="3128"/>
                      </a:cubicBezTo>
                      <a:cubicBezTo>
                        <a:pt x="7423" y="2560"/>
                        <a:pt x="4954" y="862"/>
                        <a:pt x="4487" y="467"/>
                      </a:cubicBezTo>
                      <a:cubicBezTo>
                        <a:pt x="4220" y="240"/>
                        <a:pt x="3922" y="0"/>
                        <a:pt x="3922" y="0"/>
                      </a:cubicBezTo>
                      <a:close/>
                    </a:path>
                  </a:pathLst>
                </a:custGeom>
                <a:solidFill>
                  <a:srgbClr val="7FA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2"/>
                <p:cNvSpPr/>
                <p:nvPr/>
              </p:nvSpPr>
              <p:spPr>
                <a:xfrm>
                  <a:off x="5439382" y="2795181"/>
                  <a:ext cx="145393" cy="131823"/>
                </a:xfrm>
                <a:custGeom>
                  <a:avLst/>
                  <a:gdLst/>
                  <a:ahLst/>
                  <a:cxnLst/>
                  <a:rect l="l" t="t" r="r" b="b"/>
                  <a:pathLst>
                    <a:path w="2507" h="2273" extrusionOk="0">
                      <a:moveTo>
                        <a:pt x="573" y="0"/>
                      </a:moveTo>
                      <a:cubicBezTo>
                        <a:pt x="402" y="519"/>
                        <a:pt x="0" y="817"/>
                        <a:pt x="0" y="817"/>
                      </a:cubicBezTo>
                      <a:lnTo>
                        <a:pt x="2506" y="2272"/>
                      </a:lnTo>
                      <a:cubicBezTo>
                        <a:pt x="2506" y="2272"/>
                        <a:pt x="415" y="892"/>
                        <a:pt x="484" y="622"/>
                      </a:cubicBezTo>
                      <a:cubicBezTo>
                        <a:pt x="551" y="350"/>
                        <a:pt x="573" y="0"/>
                        <a:pt x="573" y="0"/>
                      </a:cubicBezTo>
                      <a:close/>
                    </a:path>
                  </a:pathLst>
                </a:custGeom>
                <a:solidFill>
                  <a:srgbClr val="679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2"/>
                <p:cNvSpPr/>
                <p:nvPr/>
              </p:nvSpPr>
              <p:spPr>
                <a:xfrm>
                  <a:off x="5293524" y="2367584"/>
                  <a:ext cx="143016" cy="132693"/>
                </a:xfrm>
                <a:custGeom>
                  <a:avLst/>
                  <a:gdLst/>
                  <a:ahLst/>
                  <a:cxnLst/>
                  <a:rect l="l" t="t" r="r" b="b"/>
                  <a:pathLst>
                    <a:path w="2466" h="2288" extrusionOk="0">
                      <a:moveTo>
                        <a:pt x="578" y="1"/>
                      </a:moveTo>
                      <a:lnTo>
                        <a:pt x="578" y="1"/>
                      </a:lnTo>
                      <a:cubicBezTo>
                        <a:pt x="578" y="1"/>
                        <a:pt x="621" y="845"/>
                        <a:pt x="603" y="920"/>
                      </a:cubicBezTo>
                      <a:cubicBezTo>
                        <a:pt x="584" y="994"/>
                        <a:pt x="215" y="1242"/>
                        <a:pt x="108" y="1330"/>
                      </a:cubicBezTo>
                      <a:cubicBezTo>
                        <a:pt x="0" y="1420"/>
                        <a:pt x="691" y="2101"/>
                        <a:pt x="1027" y="2255"/>
                      </a:cubicBezTo>
                      <a:cubicBezTo>
                        <a:pt x="1076" y="2277"/>
                        <a:pt x="1141" y="2288"/>
                        <a:pt x="1216" y="2288"/>
                      </a:cubicBezTo>
                      <a:cubicBezTo>
                        <a:pt x="1653" y="2288"/>
                        <a:pt x="2431" y="1926"/>
                        <a:pt x="2446" y="1480"/>
                      </a:cubicBezTo>
                      <a:cubicBezTo>
                        <a:pt x="2466" y="958"/>
                        <a:pt x="2265" y="518"/>
                        <a:pt x="2101" y="495"/>
                      </a:cubicBezTo>
                      <a:cubicBezTo>
                        <a:pt x="1938" y="471"/>
                        <a:pt x="579" y="1"/>
                        <a:pt x="578" y="1"/>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5327045" y="2367584"/>
                  <a:ext cx="86993" cy="62809"/>
                </a:xfrm>
                <a:custGeom>
                  <a:avLst/>
                  <a:gdLst/>
                  <a:ahLst/>
                  <a:cxnLst/>
                  <a:rect l="l" t="t" r="r" b="b"/>
                  <a:pathLst>
                    <a:path w="1500" h="1083" extrusionOk="0">
                      <a:moveTo>
                        <a:pt x="0" y="1"/>
                      </a:moveTo>
                      <a:lnTo>
                        <a:pt x="0" y="1"/>
                      </a:lnTo>
                      <a:cubicBezTo>
                        <a:pt x="0" y="1"/>
                        <a:pt x="10" y="195"/>
                        <a:pt x="16" y="331"/>
                      </a:cubicBezTo>
                      <a:cubicBezTo>
                        <a:pt x="16" y="489"/>
                        <a:pt x="116" y="651"/>
                        <a:pt x="242" y="748"/>
                      </a:cubicBezTo>
                      <a:cubicBezTo>
                        <a:pt x="356" y="838"/>
                        <a:pt x="484" y="912"/>
                        <a:pt x="619" y="966"/>
                      </a:cubicBezTo>
                      <a:cubicBezTo>
                        <a:pt x="705" y="1000"/>
                        <a:pt x="884" y="1082"/>
                        <a:pt x="1069" y="1082"/>
                      </a:cubicBezTo>
                      <a:cubicBezTo>
                        <a:pt x="1180" y="1082"/>
                        <a:pt x="1292" y="1053"/>
                        <a:pt x="1388" y="967"/>
                      </a:cubicBezTo>
                      <a:cubicBezTo>
                        <a:pt x="1499" y="867"/>
                        <a:pt x="1370" y="645"/>
                        <a:pt x="1294" y="491"/>
                      </a:cubicBezTo>
                      <a:cubicBezTo>
                        <a:pt x="945" y="386"/>
                        <a:pt x="1" y="1"/>
                        <a:pt x="0" y="1"/>
                      </a:cubicBezTo>
                      <a:close/>
                    </a:path>
                  </a:pathLst>
                </a:custGeom>
                <a:solidFill>
                  <a:srgbClr val="A23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2"/>
                <p:cNvSpPr/>
                <p:nvPr/>
              </p:nvSpPr>
              <p:spPr>
                <a:xfrm>
                  <a:off x="5260583" y="2385041"/>
                  <a:ext cx="233198" cy="419826"/>
                </a:xfrm>
                <a:custGeom>
                  <a:avLst/>
                  <a:gdLst/>
                  <a:ahLst/>
                  <a:cxnLst/>
                  <a:rect l="l" t="t" r="r" b="b"/>
                  <a:pathLst>
                    <a:path w="4021" h="7239" extrusionOk="0">
                      <a:moveTo>
                        <a:pt x="2950" y="0"/>
                      </a:moveTo>
                      <a:cubicBezTo>
                        <a:pt x="2723" y="0"/>
                        <a:pt x="2439" y="229"/>
                        <a:pt x="2439" y="229"/>
                      </a:cubicBezTo>
                      <a:cubicBezTo>
                        <a:pt x="2812" y="532"/>
                        <a:pt x="2818" y="1021"/>
                        <a:pt x="2576" y="1452"/>
                      </a:cubicBezTo>
                      <a:cubicBezTo>
                        <a:pt x="1413" y="1341"/>
                        <a:pt x="1051" y="745"/>
                        <a:pt x="1051" y="745"/>
                      </a:cubicBezTo>
                      <a:cubicBezTo>
                        <a:pt x="1051" y="745"/>
                        <a:pt x="876" y="828"/>
                        <a:pt x="447" y="1133"/>
                      </a:cubicBezTo>
                      <a:cubicBezTo>
                        <a:pt x="127" y="1361"/>
                        <a:pt x="0" y="1348"/>
                        <a:pt x="42" y="1986"/>
                      </a:cubicBezTo>
                      <a:cubicBezTo>
                        <a:pt x="86" y="2625"/>
                        <a:pt x="255" y="3203"/>
                        <a:pt x="319" y="3997"/>
                      </a:cubicBezTo>
                      <a:cubicBezTo>
                        <a:pt x="379" y="4747"/>
                        <a:pt x="157" y="6001"/>
                        <a:pt x="71" y="6716"/>
                      </a:cubicBezTo>
                      <a:cubicBezTo>
                        <a:pt x="164" y="6919"/>
                        <a:pt x="628" y="7083"/>
                        <a:pt x="1060" y="7184"/>
                      </a:cubicBezTo>
                      <a:cubicBezTo>
                        <a:pt x="1213" y="7220"/>
                        <a:pt x="1377" y="7238"/>
                        <a:pt x="1550" y="7238"/>
                      </a:cubicBezTo>
                      <a:cubicBezTo>
                        <a:pt x="1970" y="7238"/>
                        <a:pt x="2442" y="7131"/>
                        <a:pt x="2937" y="6904"/>
                      </a:cubicBezTo>
                      <a:cubicBezTo>
                        <a:pt x="4021" y="6409"/>
                        <a:pt x="3875" y="5753"/>
                        <a:pt x="3875" y="5753"/>
                      </a:cubicBezTo>
                      <a:cubicBezTo>
                        <a:pt x="3875" y="5753"/>
                        <a:pt x="3831" y="3530"/>
                        <a:pt x="3846" y="2634"/>
                      </a:cubicBezTo>
                      <a:cubicBezTo>
                        <a:pt x="3860" y="1738"/>
                        <a:pt x="3702" y="1161"/>
                        <a:pt x="3544" y="680"/>
                      </a:cubicBezTo>
                      <a:cubicBezTo>
                        <a:pt x="3386" y="198"/>
                        <a:pt x="3015" y="7"/>
                        <a:pt x="3015" y="7"/>
                      </a:cubicBezTo>
                      <a:cubicBezTo>
                        <a:pt x="2995" y="3"/>
                        <a:pt x="2973" y="0"/>
                        <a:pt x="2950" y="0"/>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2"/>
                <p:cNvSpPr/>
                <p:nvPr/>
              </p:nvSpPr>
              <p:spPr>
                <a:xfrm>
                  <a:off x="5401975" y="2383185"/>
                  <a:ext cx="89544" cy="389030"/>
                </a:xfrm>
                <a:custGeom>
                  <a:avLst/>
                  <a:gdLst/>
                  <a:ahLst/>
                  <a:cxnLst/>
                  <a:rect l="l" t="t" r="r" b="b"/>
                  <a:pathLst>
                    <a:path w="1544" h="6708" extrusionOk="0">
                      <a:moveTo>
                        <a:pt x="521" y="1"/>
                      </a:moveTo>
                      <a:lnTo>
                        <a:pt x="1" y="263"/>
                      </a:lnTo>
                      <a:cubicBezTo>
                        <a:pt x="1" y="263"/>
                        <a:pt x="486" y="789"/>
                        <a:pt x="727" y="1528"/>
                      </a:cubicBezTo>
                      <a:cubicBezTo>
                        <a:pt x="967" y="2268"/>
                        <a:pt x="1037" y="3391"/>
                        <a:pt x="1060" y="4150"/>
                      </a:cubicBezTo>
                      <a:cubicBezTo>
                        <a:pt x="1083" y="4911"/>
                        <a:pt x="1164" y="6707"/>
                        <a:pt x="1164" y="6707"/>
                      </a:cubicBezTo>
                      <a:cubicBezTo>
                        <a:pt x="1164" y="6707"/>
                        <a:pt x="1544" y="6447"/>
                        <a:pt x="1538" y="5776"/>
                      </a:cubicBezTo>
                      <a:cubicBezTo>
                        <a:pt x="1538" y="5776"/>
                        <a:pt x="1478" y="4588"/>
                        <a:pt x="1443" y="3543"/>
                      </a:cubicBezTo>
                      <a:cubicBezTo>
                        <a:pt x="1408" y="2500"/>
                        <a:pt x="1473" y="1619"/>
                        <a:pt x="1217" y="876"/>
                      </a:cubicBezTo>
                      <a:cubicBezTo>
                        <a:pt x="962" y="132"/>
                        <a:pt x="521" y="1"/>
                        <a:pt x="521" y="1"/>
                      </a:cubicBez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2"/>
                <p:cNvSpPr/>
                <p:nvPr/>
              </p:nvSpPr>
              <p:spPr>
                <a:xfrm>
                  <a:off x="5392522" y="2383127"/>
                  <a:ext cx="78757" cy="177697"/>
                </a:xfrm>
                <a:custGeom>
                  <a:avLst/>
                  <a:gdLst/>
                  <a:ahLst/>
                  <a:cxnLst/>
                  <a:rect l="l" t="t" r="r" b="b"/>
                  <a:pathLst>
                    <a:path w="1358" h="3064" extrusionOk="0">
                      <a:moveTo>
                        <a:pt x="1" y="1"/>
                      </a:moveTo>
                      <a:cubicBezTo>
                        <a:pt x="1" y="1"/>
                        <a:pt x="247" y="289"/>
                        <a:pt x="521" y="875"/>
                      </a:cubicBezTo>
                      <a:cubicBezTo>
                        <a:pt x="795" y="1462"/>
                        <a:pt x="1049" y="2077"/>
                        <a:pt x="1160" y="3063"/>
                      </a:cubicBezTo>
                      <a:cubicBezTo>
                        <a:pt x="1160" y="3063"/>
                        <a:pt x="1357" y="2027"/>
                        <a:pt x="1306" y="1703"/>
                      </a:cubicBezTo>
                      <a:cubicBezTo>
                        <a:pt x="1256" y="1379"/>
                        <a:pt x="973" y="1251"/>
                        <a:pt x="973" y="1251"/>
                      </a:cubicBezTo>
                      <a:cubicBezTo>
                        <a:pt x="973" y="1251"/>
                        <a:pt x="768" y="423"/>
                        <a:pt x="684" y="226"/>
                      </a:cubicBezTo>
                      <a:cubicBezTo>
                        <a:pt x="598" y="31"/>
                        <a:pt x="1" y="1"/>
                        <a:pt x="1"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2"/>
                <p:cNvSpPr/>
                <p:nvPr/>
              </p:nvSpPr>
              <p:spPr>
                <a:xfrm>
                  <a:off x="5248752" y="2420940"/>
                  <a:ext cx="130315" cy="405965"/>
                </a:xfrm>
                <a:custGeom>
                  <a:avLst/>
                  <a:gdLst/>
                  <a:ahLst/>
                  <a:cxnLst/>
                  <a:rect l="l" t="t" r="r" b="b"/>
                  <a:pathLst>
                    <a:path w="2247" h="7000" extrusionOk="0">
                      <a:moveTo>
                        <a:pt x="1375" y="0"/>
                      </a:moveTo>
                      <a:cubicBezTo>
                        <a:pt x="1375" y="0"/>
                        <a:pt x="669" y="363"/>
                        <a:pt x="334" y="646"/>
                      </a:cubicBezTo>
                      <a:cubicBezTo>
                        <a:pt x="0" y="928"/>
                        <a:pt x="245" y="1661"/>
                        <a:pt x="348" y="2497"/>
                      </a:cubicBezTo>
                      <a:cubicBezTo>
                        <a:pt x="450" y="3334"/>
                        <a:pt x="501" y="4509"/>
                        <a:pt x="334" y="5319"/>
                      </a:cubicBezTo>
                      <a:cubicBezTo>
                        <a:pt x="168" y="6127"/>
                        <a:pt x="104" y="6599"/>
                        <a:pt x="104" y="6599"/>
                      </a:cubicBezTo>
                      <a:cubicBezTo>
                        <a:pt x="114" y="6600"/>
                        <a:pt x="124" y="6600"/>
                        <a:pt x="134" y="6600"/>
                      </a:cubicBezTo>
                      <a:cubicBezTo>
                        <a:pt x="621" y="6600"/>
                        <a:pt x="733" y="6055"/>
                        <a:pt x="733" y="6055"/>
                      </a:cubicBezTo>
                      <a:cubicBezTo>
                        <a:pt x="785" y="6869"/>
                        <a:pt x="1972" y="7000"/>
                        <a:pt x="1972" y="7000"/>
                      </a:cubicBezTo>
                      <a:cubicBezTo>
                        <a:pt x="1972" y="7000"/>
                        <a:pt x="2247" y="3445"/>
                        <a:pt x="2161" y="1962"/>
                      </a:cubicBezTo>
                      <a:cubicBezTo>
                        <a:pt x="2074" y="479"/>
                        <a:pt x="1377" y="270"/>
                        <a:pt x="1375" y="0"/>
                      </a:cubicBez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2"/>
                <p:cNvSpPr/>
                <p:nvPr/>
              </p:nvSpPr>
              <p:spPr>
                <a:xfrm>
                  <a:off x="5304833" y="2405687"/>
                  <a:ext cx="77713" cy="189354"/>
                </a:xfrm>
                <a:custGeom>
                  <a:avLst/>
                  <a:gdLst/>
                  <a:ahLst/>
                  <a:cxnLst/>
                  <a:rect l="l" t="t" r="r" b="b"/>
                  <a:pathLst>
                    <a:path w="1340" h="3265" extrusionOk="0">
                      <a:moveTo>
                        <a:pt x="410" y="0"/>
                      </a:moveTo>
                      <a:cubicBezTo>
                        <a:pt x="410" y="0"/>
                        <a:pt x="294" y="63"/>
                        <a:pt x="264" y="149"/>
                      </a:cubicBezTo>
                      <a:cubicBezTo>
                        <a:pt x="233" y="234"/>
                        <a:pt x="1" y="488"/>
                        <a:pt x="1" y="488"/>
                      </a:cubicBezTo>
                      <a:cubicBezTo>
                        <a:pt x="1" y="488"/>
                        <a:pt x="103" y="790"/>
                        <a:pt x="410" y="1080"/>
                      </a:cubicBezTo>
                      <a:cubicBezTo>
                        <a:pt x="716" y="1368"/>
                        <a:pt x="920" y="1714"/>
                        <a:pt x="920" y="1714"/>
                      </a:cubicBezTo>
                      <a:cubicBezTo>
                        <a:pt x="920" y="1714"/>
                        <a:pt x="725" y="2362"/>
                        <a:pt x="701" y="2503"/>
                      </a:cubicBezTo>
                      <a:cubicBezTo>
                        <a:pt x="678" y="2644"/>
                        <a:pt x="1211" y="3264"/>
                        <a:pt x="1211" y="3264"/>
                      </a:cubicBezTo>
                      <a:cubicBezTo>
                        <a:pt x="1211" y="3264"/>
                        <a:pt x="1339" y="2120"/>
                        <a:pt x="1098" y="1424"/>
                      </a:cubicBezTo>
                      <a:cubicBezTo>
                        <a:pt x="858" y="728"/>
                        <a:pt x="434" y="327"/>
                        <a:pt x="412" y="210"/>
                      </a:cubicBezTo>
                      <a:lnTo>
                        <a:pt x="410" y="0"/>
                      </a:ln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2"/>
                <p:cNvSpPr/>
                <p:nvPr/>
              </p:nvSpPr>
              <p:spPr>
                <a:xfrm>
                  <a:off x="5288073" y="2229904"/>
                  <a:ext cx="157050" cy="179031"/>
                </a:xfrm>
                <a:custGeom>
                  <a:avLst/>
                  <a:gdLst/>
                  <a:ahLst/>
                  <a:cxnLst/>
                  <a:rect l="l" t="t" r="r" b="b"/>
                  <a:pathLst>
                    <a:path w="2708" h="3087" extrusionOk="0">
                      <a:moveTo>
                        <a:pt x="1405" y="1"/>
                      </a:moveTo>
                      <a:cubicBezTo>
                        <a:pt x="1381" y="1"/>
                        <a:pt x="1358" y="1"/>
                        <a:pt x="1334" y="3"/>
                      </a:cubicBezTo>
                      <a:cubicBezTo>
                        <a:pt x="777" y="31"/>
                        <a:pt x="301" y="413"/>
                        <a:pt x="150" y="951"/>
                      </a:cubicBezTo>
                      <a:cubicBezTo>
                        <a:pt x="0" y="1488"/>
                        <a:pt x="210" y="2061"/>
                        <a:pt x="672" y="2375"/>
                      </a:cubicBezTo>
                      <a:cubicBezTo>
                        <a:pt x="672" y="2375"/>
                        <a:pt x="734" y="2611"/>
                        <a:pt x="776" y="2661"/>
                      </a:cubicBezTo>
                      <a:cubicBezTo>
                        <a:pt x="997" y="2919"/>
                        <a:pt x="1632" y="3086"/>
                        <a:pt x="1891" y="3086"/>
                      </a:cubicBezTo>
                      <a:cubicBezTo>
                        <a:pt x="1912" y="3086"/>
                        <a:pt x="1931" y="3085"/>
                        <a:pt x="1947" y="3083"/>
                      </a:cubicBezTo>
                      <a:cubicBezTo>
                        <a:pt x="2212" y="3046"/>
                        <a:pt x="2357" y="2935"/>
                        <a:pt x="2484" y="2643"/>
                      </a:cubicBezTo>
                      <a:cubicBezTo>
                        <a:pt x="2708" y="2129"/>
                        <a:pt x="2638" y="1441"/>
                        <a:pt x="2583" y="1116"/>
                      </a:cubicBezTo>
                      <a:cubicBezTo>
                        <a:pt x="2485" y="484"/>
                        <a:pt x="2042" y="1"/>
                        <a:pt x="1405" y="1"/>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2"/>
                <p:cNvSpPr/>
                <p:nvPr/>
              </p:nvSpPr>
              <p:spPr>
                <a:xfrm>
                  <a:off x="5291726" y="2229904"/>
                  <a:ext cx="140464" cy="137738"/>
                </a:xfrm>
                <a:custGeom>
                  <a:avLst/>
                  <a:gdLst/>
                  <a:ahLst/>
                  <a:cxnLst/>
                  <a:rect l="l" t="t" r="r" b="b"/>
                  <a:pathLst>
                    <a:path w="2422" h="2375" extrusionOk="0">
                      <a:moveTo>
                        <a:pt x="1345" y="0"/>
                      </a:moveTo>
                      <a:cubicBezTo>
                        <a:pt x="1256" y="0"/>
                        <a:pt x="1164" y="10"/>
                        <a:pt x="1072" y="29"/>
                      </a:cubicBezTo>
                      <a:cubicBezTo>
                        <a:pt x="521" y="144"/>
                        <a:pt x="97" y="620"/>
                        <a:pt x="46" y="1180"/>
                      </a:cubicBezTo>
                      <a:cubicBezTo>
                        <a:pt x="0" y="1683"/>
                        <a:pt x="239" y="2120"/>
                        <a:pt x="609" y="2375"/>
                      </a:cubicBezTo>
                      <a:cubicBezTo>
                        <a:pt x="595" y="2330"/>
                        <a:pt x="255" y="1821"/>
                        <a:pt x="605" y="1709"/>
                      </a:cubicBezTo>
                      <a:lnTo>
                        <a:pt x="605" y="1709"/>
                      </a:lnTo>
                      <a:cubicBezTo>
                        <a:pt x="661" y="1773"/>
                        <a:pt x="676" y="1873"/>
                        <a:pt x="678" y="1975"/>
                      </a:cubicBezTo>
                      <a:cubicBezTo>
                        <a:pt x="678" y="1975"/>
                        <a:pt x="852" y="1960"/>
                        <a:pt x="813" y="1756"/>
                      </a:cubicBezTo>
                      <a:cubicBezTo>
                        <a:pt x="802" y="1699"/>
                        <a:pt x="792" y="1646"/>
                        <a:pt x="783" y="1599"/>
                      </a:cubicBezTo>
                      <a:cubicBezTo>
                        <a:pt x="752" y="1441"/>
                        <a:pt x="793" y="1282"/>
                        <a:pt x="882" y="1146"/>
                      </a:cubicBezTo>
                      <a:cubicBezTo>
                        <a:pt x="956" y="1039"/>
                        <a:pt x="1017" y="889"/>
                        <a:pt x="975" y="722"/>
                      </a:cubicBezTo>
                      <a:lnTo>
                        <a:pt x="975" y="722"/>
                      </a:lnTo>
                      <a:cubicBezTo>
                        <a:pt x="975" y="722"/>
                        <a:pt x="1230" y="836"/>
                        <a:pt x="1599" y="836"/>
                      </a:cubicBezTo>
                      <a:cubicBezTo>
                        <a:pt x="1711" y="836"/>
                        <a:pt x="1834" y="825"/>
                        <a:pt x="1963" y="798"/>
                      </a:cubicBezTo>
                      <a:cubicBezTo>
                        <a:pt x="2197" y="749"/>
                        <a:pt x="2357" y="661"/>
                        <a:pt x="2422" y="588"/>
                      </a:cubicBezTo>
                      <a:cubicBezTo>
                        <a:pt x="2188" y="234"/>
                        <a:pt x="1794" y="0"/>
                        <a:pt x="13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2"/>
                <p:cNvSpPr/>
                <p:nvPr/>
              </p:nvSpPr>
              <p:spPr>
                <a:xfrm>
                  <a:off x="5289696" y="2224162"/>
                  <a:ext cx="174449" cy="105377"/>
                </a:xfrm>
                <a:custGeom>
                  <a:avLst/>
                  <a:gdLst/>
                  <a:ahLst/>
                  <a:cxnLst/>
                  <a:rect l="l" t="t" r="r" b="b"/>
                  <a:pathLst>
                    <a:path w="3008" h="1817" extrusionOk="0">
                      <a:moveTo>
                        <a:pt x="1300" y="1"/>
                      </a:moveTo>
                      <a:cubicBezTo>
                        <a:pt x="976" y="1"/>
                        <a:pt x="659" y="115"/>
                        <a:pt x="456" y="468"/>
                      </a:cubicBezTo>
                      <a:cubicBezTo>
                        <a:pt x="456" y="468"/>
                        <a:pt x="174" y="514"/>
                        <a:pt x="100" y="680"/>
                      </a:cubicBezTo>
                      <a:cubicBezTo>
                        <a:pt x="25" y="846"/>
                        <a:pt x="0" y="1445"/>
                        <a:pt x="164" y="1816"/>
                      </a:cubicBezTo>
                      <a:lnTo>
                        <a:pt x="1009" y="821"/>
                      </a:lnTo>
                      <a:cubicBezTo>
                        <a:pt x="1009" y="821"/>
                        <a:pt x="1231" y="1014"/>
                        <a:pt x="1774" y="1072"/>
                      </a:cubicBezTo>
                      <a:cubicBezTo>
                        <a:pt x="1819" y="1076"/>
                        <a:pt x="1863" y="1079"/>
                        <a:pt x="1906" y="1079"/>
                      </a:cubicBezTo>
                      <a:cubicBezTo>
                        <a:pt x="2395" y="1079"/>
                        <a:pt x="2810" y="798"/>
                        <a:pt x="2915" y="594"/>
                      </a:cubicBezTo>
                      <a:cubicBezTo>
                        <a:pt x="3008" y="414"/>
                        <a:pt x="2951" y="401"/>
                        <a:pt x="2831" y="401"/>
                      </a:cubicBezTo>
                      <a:cubicBezTo>
                        <a:pt x="2809" y="401"/>
                        <a:pt x="2786" y="401"/>
                        <a:pt x="2761" y="401"/>
                      </a:cubicBezTo>
                      <a:cubicBezTo>
                        <a:pt x="2665" y="401"/>
                        <a:pt x="2546" y="395"/>
                        <a:pt x="2431" y="333"/>
                      </a:cubicBezTo>
                      <a:cubicBezTo>
                        <a:pt x="2247" y="235"/>
                        <a:pt x="1766" y="1"/>
                        <a:pt x="13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2"/>
                <p:cNvSpPr/>
                <p:nvPr/>
              </p:nvSpPr>
              <p:spPr>
                <a:xfrm>
                  <a:off x="5288189" y="2322696"/>
                  <a:ext cx="38915" cy="49122"/>
                </a:xfrm>
                <a:custGeom>
                  <a:avLst/>
                  <a:gdLst/>
                  <a:ahLst/>
                  <a:cxnLst/>
                  <a:rect l="l" t="t" r="r" b="b"/>
                  <a:pathLst>
                    <a:path w="671" h="847" extrusionOk="0">
                      <a:moveTo>
                        <a:pt x="414" y="0"/>
                      </a:moveTo>
                      <a:cubicBezTo>
                        <a:pt x="329" y="0"/>
                        <a:pt x="243" y="33"/>
                        <a:pt x="189" y="117"/>
                      </a:cubicBezTo>
                      <a:cubicBezTo>
                        <a:pt x="1" y="413"/>
                        <a:pt x="269" y="846"/>
                        <a:pt x="504" y="846"/>
                      </a:cubicBezTo>
                      <a:cubicBezTo>
                        <a:pt x="507" y="846"/>
                        <a:pt x="509" y="846"/>
                        <a:pt x="512" y="846"/>
                      </a:cubicBezTo>
                      <a:cubicBezTo>
                        <a:pt x="640" y="840"/>
                        <a:pt x="670" y="770"/>
                        <a:pt x="670" y="770"/>
                      </a:cubicBezTo>
                      <a:lnTo>
                        <a:pt x="666" y="107"/>
                      </a:lnTo>
                      <a:cubicBezTo>
                        <a:pt x="618" y="47"/>
                        <a:pt x="516" y="0"/>
                        <a:pt x="414" y="0"/>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2"/>
                <p:cNvSpPr/>
                <p:nvPr/>
              </p:nvSpPr>
              <p:spPr>
                <a:xfrm>
                  <a:off x="5427435" y="2573814"/>
                  <a:ext cx="109089" cy="89660"/>
                </a:xfrm>
                <a:custGeom>
                  <a:avLst/>
                  <a:gdLst/>
                  <a:ahLst/>
                  <a:cxnLst/>
                  <a:rect l="l" t="t" r="r" b="b"/>
                  <a:pathLst>
                    <a:path w="1881" h="1546" extrusionOk="0">
                      <a:moveTo>
                        <a:pt x="1837" y="1"/>
                      </a:moveTo>
                      <a:cubicBezTo>
                        <a:pt x="1837" y="1"/>
                        <a:pt x="884" y="91"/>
                        <a:pt x="801" y="124"/>
                      </a:cubicBezTo>
                      <a:cubicBezTo>
                        <a:pt x="685" y="168"/>
                        <a:pt x="79" y="1347"/>
                        <a:pt x="29" y="1461"/>
                      </a:cubicBezTo>
                      <a:cubicBezTo>
                        <a:pt x="0" y="1525"/>
                        <a:pt x="225" y="1546"/>
                        <a:pt x="462" y="1546"/>
                      </a:cubicBezTo>
                      <a:cubicBezTo>
                        <a:pt x="647" y="1546"/>
                        <a:pt x="840" y="1533"/>
                        <a:pt x="924" y="1519"/>
                      </a:cubicBezTo>
                      <a:cubicBezTo>
                        <a:pt x="1058" y="1497"/>
                        <a:pt x="1881" y="98"/>
                        <a:pt x="1837"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2"/>
                <p:cNvSpPr/>
                <p:nvPr/>
              </p:nvSpPr>
              <p:spPr>
                <a:xfrm>
                  <a:off x="5187161" y="2464088"/>
                  <a:ext cx="330687" cy="280812"/>
                </a:xfrm>
                <a:custGeom>
                  <a:avLst/>
                  <a:gdLst/>
                  <a:ahLst/>
                  <a:cxnLst/>
                  <a:rect l="l" t="t" r="r" b="b"/>
                  <a:pathLst>
                    <a:path w="5702" h="4842" extrusionOk="0">
                      <a:moveTo>
                        <a:pt x="1470" y="1"/>
                      </a:moveTo>
                      <a:cubicBezTo>
                        <a:pt x="1193" y="1"/>
                        <a:pt x="919" y="307"/>
                        <a:pt x="794" y="739"/>
                      </a:cubicBezTo>
                      <a:cubicBezTo>
                        <a:pt x="549" y="1589"/>
                        <a:pt x="420" y="1896"/>
                        <a:pt x="224" y="3026"/>
                      </a:cubicBezTo>
                      <a:cubicBezTo>
                        <a:pt x="72" y="3897"/>
                        <a:pt x="0" y="4484"/>
                        <a:pt x="267" y="4620"/>
                      </a:cubicBezTo>
                      <a:cubicBezTo>
                        <a:pt x="430" y="4703"/>
                        <a:pt x="944" y="4842"/>
                        <a:pt x="1643" y="4842"/>
                      </a:cubicBezTo>
                      <a:cubicBezTo>
                        <a:pt x="1800" y="4842"/>
                        <a:pt x="1966" y="4835"/>
                        <a:pt x="2140" y="4819"/>
                      </a:cubicBezTo>
                      <a:cubicBezTo>
                        <a:pt x="2748" y="4763"/>
                        <a:pt x="3500" y="4623"/>
                        <a:pt x="4061" y="4361"/>
                      </a:cubicBezTo>
                      <a:cubicBezTo>
                        <a:pt x="4148" y="4322"/>
                        <a:pt x="4246" y="4307"/>
                        <a:pt x="4337" y="4272"/>
                      </a:cubicBezTo>
                      <a:cubicBezTo>
                        <a:pt x="4430" y="4237"/>
                        <a:pt x="4520" y="4194"/>
                        <a:pt x="4606" y="4145"/>
                      </a:cubicBezTo>
                      <a:cubicBezTo>
                        <a:pt x="4780" y="4046"/>
                        <a:pt x="4938" y="3923"/>
                        <a:pt x="5077" y="3780"/>
                      </a:cubicBezTo>
                      <a:cubicBezTo>
                        <a:pt x="5330" y="3519"/>
                        <a:pt x="5516" y="3196"/>
                        <a:pt x="5629" y="2850"/>
                      </a:cubicBezTo>
                      <a:cubicBezTo>
                        <a:pt x="5665" y="2738"/>
                        <a:pt x="5702" y="2643"/>
                        <a:pt x="5681" y="2529"/>
                      </a:cubicBezTo>
                      <a:lnTo>
                        <a:pt x="5681" y="2529"/>
                      </a:lnTo>
                      <a:cubicBezTo>
                        <a:pt x="5518" y="2796"/>
                        <a:pt x="5226" y="2912"/>
                        <a:pt x="4900" y="3028"/>
                      </a:cubicBezTo>
                      <a:cubicBezTo>
                        <a:pt x="4831" y="3052"/>
                        <a:pt x="4665" y="3086"/>
                        <a:pt x="4566" y="3086"/>
                      </a:cubicBezTo>
                      <a:cubicBezTo>
                        <a:pt x="4534" y="3086"/>
                        <a:pt x="4510" y="3083"/>
                        <a:pt x="4496" y="3075"/>
                      </a:cubicBezTo>
                      <a:cubicBezTo>
                        <a:pt x="4487" y="3029"/>
                        <a:pt x="4542" y="2980"/>
                        <a:pt x="4566" y="2946"/>
                      </a:cubicBezTo>
                      <a:cubicBezTo>
                        <a:pt x="4608" y="2891"/>
                        <a:pt x="4643" y="2829"/>
                        <a:pt x="4671" y="2765"/>
                      </a:cubicBezTo>
                      <a:cubicBezTo>
                        <a:pt x="4740" y="2600"/>
                        <a:pt x="4730" y="2509"/>
                        <a:pt x="4686" y="2469"/>
                      </a:cubicBezTo>
                      <a:cubicBezTo>
                        <a:pt x="4670" y="2455"/>
                        <a:pt x="4655" y="2448"/>
                        <a:pt x="4640" y="2448"/>
                      </a:cubicBezTo>
                      <a:cubicBezTo>
                        <a:pt x="4592" y="2448"/>
                        <a:pt x="4547" y="2520"/>
                        <a:pt x="4467" y="2607"/>
                      </a:cubicBezTo>
                      <a:cubicBezTo>
                        <a:pt x="4343" y="2742"/>
                        <a:pt x="4215" y="2836"/>
                        <a:pt x="4098" y="3070"/>
                      </a:cubicBezTo>
                      <a:cubicBezTo>
                        <a:pt x="3996" y="3277"/>
                        <a:pt x="3919" y="3344"/>
                        <a:pt x="3781" y="3499"/>
                      </a:cubicBezTo>
                      <a:cubicBezTo>
                        <a:pt x="3643" y="3652"/>
                        <a:pt x="3228" y="3841"/>
                        <a:pt x="2562" y="3888"/>
                      </a:cubicBezTo>
                      <a:cubicBezTo>
                        <a:pt x="2492" y="3893"/>
                        <a:pt x="2420" y="3896"/>
                        <a:pt x="2348" y="3896"/>
                      </a:cubicBezTo>
                      <a:cubicBezTo>
                        <a:pt x="1778" y="3896"/>
                        <a:pt x="1205" y="3756"/>
                        <a:pt x="1205" y="3756"/>
                      </a:cubicBezTo>
                      <a:cubicBezTo>
                        <a:pt x="1265" y="2926"/>
                        <a:pt x="1488" y="2244"/>
                        <a:pt x="1664" y="1528"/>
                      </a:cubicBezTo>
                      <a:cubicBezTo>
                        <a:pt x="1877" y="661"/>
                        <a:pt x="1958" y="279"/>
                        <a:pt x="1725" y="95"/>
                      </a:cubicBezTo>
                      <a:cubicBezTo>
                        <a:pt x="1643" y="30"/>
                        <a:pt x="1556" y="1"/>
                        <a:pt x="1470" y="1"/>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2"/>
                <p:cNvSpPr/>
                <p:nvPr/>
              </p:nvSpPr>
              <p:spPr>
                <a:xfrm>
                  <a:off x="5199920" y="2456664"/>
                  <a:ext cx="102477" cy="189760"/>
                </a:xfrm>
                <a:custGeom>
                  <a:avLst/>
                  <a:gdLst/>
                  <a:ahLst/>
                  <a:cxnLst/>
                  <a:rect l="l" t="t" r="r" b="b"/>
                  <a:pathLst>
                    <a:path w="1767" h="3272" extrusionOk="0">
                      <a:moveTo>
                        <a:pt x="1191" y="1"/>
                      </a:moveTo>
                      <a:cubicBezTo>
                        <a:pt x="810" y="1"/>
                        <a:pt x="637" y="467"/>
                        <a:pt x="415" y="1162"/>
                      </a:cubicBezTo>
                      <a:cubicBezTo>
                        <a:pt x="157" y="1964"/>
                        <a:pt x="0" y="2999"/>
                        <a:pt x="0" y="2999"/>
                      </a:cubicBezTo>
                      <a:cubicBezTo>
                        <a:pt x="263" y="3226"/>
                        <a:pt x="603" y="3271"/>
                        <a:pt x="835" y="3271"/>
                      </a:cubicBezTo>
                      <a:cubicBezTo>
                        <a:pt x="993" y="3271"/>
                        <a:pt x="1100" y="3250"/>
                        <a:pt x="1100" y="3250"/>
                      </a:cubicBezTo>
                      <a:cubicBezTo>
                        <a:pt x="1169" y="3057"/>
                        <a:pt x="1219" y="2858"/>
                        <a:pt x="1249" y="2655"/>
                      </a:cubicBezTo>
                      <a:cubicBezTo>
                        <a:pt x="1302" y="2311"/>
                        <a:pt x="1590" y="1396"/>
                        <a:pt x="1678" y="947"/>
                      </a:cubicBezTo>
                      <a:cubicBezTo>
                        <a:pt x="1766" y="498"/>
                        <a:pt x="1675" y="132"/>
                        <a:pt x="1385" y="36"/>
                      </a:cubicBezTo>
                      <a:cubicBezTo>
                        <a:pt x="1315" y="12"/>
                        <a:pt x="1250" y="1"/>
                        <a:pt x="1191"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2"/>
                <p:cNvSpPr/>
                <p:nvPr/>
              </p:nvSpPr>
              <p:spPr>
                <a:xfrm>
                  <a:off x="5193889" y="2617775"/>
                  <a:ext cx="77481" cy="59445"/>
                </a:xfrm>
                <a:custGeom>
                  <a:avLst/>
                  <a:gdLst/>
                  <a:ahLst/>
                  <a:cxnLst/>
                  <a:rect l="l" t="t" r="r" b="b"/>
                  <a:pathLst>
                    <a:path w="1336" h="1025" extrusionOk="0">
                      <a:moveTo>
                        <a:pt x="141" y="0"/>
                      </a:moveTo>
                      <a:cubicBezTo>
                        <a:pt x="0" y="110"/>
                        <a:pt x="18" y="536"/>
                        <a:pt x="38" y="695"/>
                      </a:cubicBezTo>
                      <a:cubicBezTo>
                        <a:pt x="58" y="863"/>
                        <a:pt x="439" y="1025"/>
                        <a:pt x="786" y="1025"/>
                      </a:cubicBezTo>
                      <a:cubicBezTo>
                        <a:pt x="908" y="1025"/>
                        <a:pt x="1026" y="1005"/>
                        <a:pt x="1122" y="958"/>
                      </a:cubicBezTo>
                      <a:cubicBezTo>
                        <a:pt x="1185" y="928"/>
                        <a:pt x="1250" y="773"/>
                        <a:pt x="1294" y="506"/>
                      </a:cubicBezTo>
                      <a:cubicBezTo>
                        <a:pt x="1336" y="241"/>
                        <a:pt x="1284" y="212"/>
                        <a:pt x="1284" y="212"/>
                      </a:cubicBezTo>
                      <a:lnTo>
                        <a:pt x="1254" y="320"/>
                      </a:lnTo>
                      <a:cubicBezTo>
                        <a:pt x="1141" y="357"/>
                        <a:pt x="1025" y="375"/>
                        <a:pt x="907" y="375"/>
                      </a:cubicBezTo>
                      <a:cubicBezTo>
                        <a:pt x="831" y="375"/>
                        <a:pt x="754" y="367"/>
                        <a:pt x="678" y="352"/>
                      </a:cubicBezTo>
                      <a:cubicBezTo>
                        <a:pt x="291" y="268"/>
                        <a:pt x="122" y="127"/>
                        <a:pt x="122" y="127"/>
                      </a:cubicBezTo>
                      <a:lnTo>
                        <a:pt x="141" y="0"/>
                      </a:ln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3" name="Google Shape;1293;p42"/>
            <p:cNvGrpSpPr/>
            <p:nvPr/>
          </p:nvGrpSpPr>
          <p:grpSpPr>
            <a:xfrm>
              <a:off x="5428818" y="1883420"/>
              <a:ext cx="125613" cy="128816"/>
              <a:chOff x="2291775" y="431375"/>
              <a:chExt cx="85300" cy="87475"/>
            </a:xfrm>
          </p:grpSpPr>
          <p:sp>
            <p:nvSpPr>
              <p:cNvPr id="1294" name="Google Shape;1294;p42"/>
              <p:cNvSpPr/>
              <p:nvPr/>
            </p:nvSpPr>
            <p:spPr>
              <a:xfrm>
                <a:off x="2356325" y="452550"/>
                <a:ext cx="11575" cy="12000"/>
              </a:xfrm>
              <a:custGeom>
                <a:avLst/>
                <a:gdLst/>
                <a:ahLst/>
                <a:cxnLst/>
                <a:rect l="l" t="t" r="r" b="b"/>
                <a:pathLst>
                  <a:path w="463" h="480" extrusionOk="0">
                    <a:moveTo>
                      <a:pt x="232" y="0"/>
                    </a:moveTo>
                    <a:cubicBezTo>
                      <a:pt x="105" y="0"/>
                      <a:pt x="1" y="107"/>
                      <a:pt x="1" y="240"/>
                    </a:cubicBezTo>
                    <a:cubicBezTo>
                      <a:pt x="1" y="372"/>
                      <a:pt x="105" y="480"/>
                      <a:pt x="232" y="480"/>
                    </a:cubicBezTo>
                    <a:cubicBezTo>
                      <a:pt x="359" y="480"/>
                      <a:pt x="462" y="372"/>
                      <a:pt x="462" y="240"/>
                    </a:cubicBezTo>
                    <a:cubicBezTo>
                      <a:pt x="462" y="107"/>
                      <a:pt x="359" y="0"/>
                      <a:pt x="232" y="0"/>
                    </a:cubicBezTo>
                    <a:close/>
                  </a:path>
                </a:pathLst>
              </a:custGeom>
              <a:solidFill>
                <a:srgbClr val="180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2"/>
              <p:cNvSpPr/>
              <p:nvPr/>
            </p:nvSpPr>
            <p:spPr>
              <a:xfrm>
                <a:off x="2308050" y="455675"/>
                <a:ext cx="11550" cy="11975"/>
              </a:xfrm>
              <a:custGeom>
                <a:avLst/>
                <a:gdLst/>
                <a:ahLst/>
                <a:cxnLst/>
                <a:rect l="l" t="t" r="r" b="b"/>
                <a:pathLst>
                  <a:path w="462" h="479" extrusionOk="0">
                    <a:moveTo>
                      <a:pt x="232" y="0"/>
                    </a:moveTo>
                    <a:cubicBezTo>
                      <a:pt x="104" y="0"/>
                      <a:pt x="0" y="107"/>
                      <a:pt x="0" y="240"/>
                    </a:cubicBezTo>
                    <a:cubicBezTo>
                      <a:pt x="0" y="372"/>
                      <a:pt x="103" y="479"/>
                      <a:pt x="232" y="479"/>
                    </a:cubicBezTo>
                    <a:cubicBezTo>
                      <a:pt x="359" y="479"/>
                      <a:pt x="462" y="372"/>
                      <a:pt x="462" y="240"/>
                    </a:cubicBezTo>
                    <a:cubicBezTo>
                      <a:pt x="462" y="107"/>
                      <a:pt x="359" y="0"/>
                      <a:pt x="232" y="0"/>
                    </a:cubicBezTo>
                    <a:close/>
                  </a:path>
                </a:pathLst>
              </a:custGeom>
              <a:solidFill>
                <a:srgbClr val="180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2"/>
              <p:cNvSpPr/>
              <p:nvPr/>
            </p:nvSpPr>
            <p:spPr>
              <a:xfrm>
                <a:off x="2335625" y="457950"/>
                <a:ext cx="23125" cy="39225"/>
              </a:xfrm>
              <a:custGeom>
                <a:avLst/>
                <a:gdLst/>
                <a:ahLst/>
                <a:cxnLst/>
                <a:rect l="l" t="t" r="r" b="b"/>
                <a:pathLst>
                  <a:path w="925" h="1569" extrusionOk="0">
                    <a:moveTo>
                      <a:pt x="164" y="0"/>
                    </a:moveTo>
                    <a:cubicBezTo>
                      <a:pt x="90" y="0"/>
                      <a:pt x="31" y="198"/>
                      <a:pt x="36" y="509"/>
                    </a:cubicBezTo>
                    <a:cubicBezTo>
                      <a:pt x="42" y="781"/>
                      <a:pt x="1" y="1524"/>
                      <a:pt x="178" y="1563"/>
                    </a:cubicBezTo>
                    <a:cubicBezTo>
                      <a:pt x="194" y="1567"/>
                      <a:pt x="217" y="1569"/>
                      <a:pt x="247" y="1569"/>
                    </a:cubicBezTo>
                    <a:cubicBezTo>
                      <a:pt x="388" y="1569"/>
                      <a:pt x="662" y="1523"/>
                      <a:pt x="796" y="1387"/>
                    </a:cubicBezTo>
                    <a:cubicBezTo>
                      <a:pt x="924" y="1256"/>
                      <a:pt x="753" y="989"/>
                      <a:pt x="577" y="616"/>
                    </a:cubicBezTo>
                    <a:cubicBezTo>
                      <a:pt x="381" y="203"/>
                      <a:pt x="256" y="39"/>
                      <a:pt x="183" y="5"/>
                    </a:cubicBezTo>
                    <a:cubicBezTo>
                      <a:pt x="176" y="2"/>
                      <a:pt x="170" y="0"/>
                      <a:pt x="164" y="0"/>
                    </a:cubicBezTo>
                    <a:close/>
                  </a:path>
                </a:pathLst>
              </a:custGeom>
              <a:solidFill>
                <a:srgbClr val="912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2"/>
              <p:cNvSpPr/>
              <p:nvPr/>
            </p:nvSpPr>
            <p:spPr>
              <a:xfrm>
                <a:off x="2312625" y="502900"/>
                <a:ext cx="34925" cy="15950"/>
              </a:xfrm>
              <a:custGeom>
                <a:avLst/>
                <a:gdLst/>
                <a:ahLst/>
                <a:cxnLst/>
                <a:rect l="l" t="t" r="r" b="b"/>
                <a:pathLst>
                  <a:path w="1397" h="638" extrusionOk="0">
                    <a:moveTo>
                      <a:pt x="15" y="0"/>
                    </a:moveTo>
                    <a:cubicBezTo>
                      <a:pt x="7" y="0"/>
                      <a:pt x="1" y="4"/>
                      <a:pt x="3" y="15"/>
                    </a:cubicBezTo>
                    <a:cubicBezTo>
                      <a:pt x="126" y="446"/>
                      <a:pt x="520" y="638"/>
                      <a:pt x="879" y="638"/>
                    </a:cubicBezTo>
                    <a:cubicBezTo>
                      <a:pt x="999" y="638"/>
                      <a:pt x="1114" y="617"/>
                      <a:pt x="1214" y="576"/>
                    </a:cubicBezTo>
                    <a:cubicBezTo>
                      <a:pt x="1374" y="512"/>
                      <a:pt x="1397" y="367"/>
                      <a:pt x="1259" y="367"/>
                    </a:cubicBezTo>
                    <a:cubicBezTo>
                      <a:pt x="1244" y="367"/>
                      <a:pt x="1226" y="369"/>
                      <a:pt x="1207" y="373"/>
                    </a:cubicBezTo>
                    <a:cubicBezTo>
                      <a:pt x="1096" y="395"/>
                      <a:pt x="994" y="405"/>
                      <a:pt x="899" y="405"/>
                    </a:cubicBezTo>
                    <a:cubicBezTo>
                      <a:pt x="537" y="405"/>
                      <a:pt x="275" y="255"/>
                      <a:pt x="45" y="12"/>
                    </a:cubicBezTo>
                    <a:cubicBezTo>
                      <a:pt x="40" y="7"/>
                      <a:pt x="25" y="0"/>
                      <a:pt x="15" y="0"/>
                    </a:cubicBezTo>
                    <a:close/>
                  </a:path>
                </a:pathLst>
              </a:custGeom>
              <a:solidFill>
                <a:srgbClr val="771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2"/>
              <p:cNvSpPr/>
              <p:nvPr/>
            </p:nvSpPr>
            <p:spPr>
              <a:xfrm>
                <a:off x="2291775" y="437625"/>
                <a:ext cx="32600" cy="12500"/>
              </a:xfrm>
              <a:custGeom>
                <a:avLst/>
                <a:gdLst/>
                <a:ahLst/>
                <a:cxnLst/>
                <a:rect l="l" t="t" r="r" b="b"/>
                <a:pathLst>
                  <a:path w="1304" h="500" extrusionOk="0">
                    <a:moveTo>
                      <a:pt x="969" y="0"/>
                    </a:moveTo>
                    <a:cubicBezTo>
                      <a:pt x="882" y="0"/>
                      <a:pt x="795" y="12"/>
                      <a:pt x="733" y="21"/>
                    </a:cubicBezTo>
                    <a:cubicBezTo>
                      <a:pt x="497" y="57"/>
                      <a:pt x="168" y="228"/>
                      <a:pt x="32" y="429"/>
                    </a:cubicBezTo>
                    <a:cubicBezTo>
                      <a:pt x="1" y="476"/>
                      <a:pt x="73" y="500"/>
                      <a:pt x="117" y="500"/>
                    </a:cubicBezTo>
                    <a:cubicBezTo>
                      <a:pt x="126" y="500"/>
                      <a:pt x="133" y="499"/>
                      <a:pt x="139" y="497"/>
                    </a:cubicBezTo>
                    <a:cubicBezTo>
                      <a:pt x="275" y="449"/>
                      <a:pt x="393" y="350"/>
                      <a:pt x="531" y="311"/>
                    </a:cubicBezTo>
                    <a:cubicBezTo>
                      <a:pt x="598" y="293"/>
                      <a:pt x="666" y="286"/>
                      <a:pt x="734" y="286"/>
                    </a:cubicBezTo>
                    <a:cubicBezTo>
                      <a:pt x="887" y="286"/>
                      <a:pt x="1043" y="319"/>
                      <a:pt x="1193" y="323"/>
                    </a:cubicBezTo>
                    <a:cubicBezTo>
                      <a:pt x="1196" y="324"/>
                      <a:pt x="1198" y="324"/>
                      <a:pt x="1201" y="324"/>
                    </a:cubicBezTo>
                    <a:cubicBezTo>
                      <a:pt x="1218" y="324"/>
                      <a:pt x="1236" y="320"/>
                      <a:pt x="1252" y="314"/>
                    </a:cubicBezTo>
                    <a:cubicBezTo>
                      <a:pt x="1283" y="295"/>
                      <a:pt x="1301" y="262"/>
                      <a:pt x="1301" y="227"/>
                    </a:cubicBezTo>
                    <a:cubicBezTo>
                      <a:pt x="1303" y="43"/>
                      <a:pt x="1136" y="0"/>
                      <a:pt x="969" y="0"/>
                    </a:cubicBezTo>
                    <a:close/>
                  </a:path>
                </a:pathLst>
              </a:custGeom>
              <a:solidFill>
                <a:srgbClr val="180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2"/>
              <p:cNvSpPr/>
              <p:nvPr/>
            </p:nvSpPr>
            <p:spPr>
              <a:xfrm>
                <a:off x="2348625" y="431375"/>
                <a:ext cx="28450" cy="14600"/>
              </a:xfrm>
              <a:custGeom>
                <a:avLst/>
                <a:gdLst/>
                <a:ahLst/>
                <a:cxnLst/>
                <a:rect l="l" t="t" r="r" b="b"/>
                <a:pathLst>
                  <a:path w="1138" h="584" extrusionOk="0">
                    <a:moveTo>
                      <a:pt x="280" y="1"/>
                    </a:moveTo>
                    <a:cubicBezTo>
                      <a:pt x="233" y="1"/>
                      <a:pt x="189" y="8"/>
                      <a:pt x="147" y="25"/>
                    </a:cubicBezTo>
                    <a:cubicBezTo>
                      <a:pt x="81" y="54"/>
                      <a:pt x="1" y="142"/>
                      <a:pt x="45" y="216"/>
                    </a:cubicBezTo>
                    <a:cubicBezTo>
                      <a:pt x="100" y="308"/>
                      <a:pt x="282" y="318"/>
                      <a:pt x="372" y="328"/>
                    </a:cubicBezTo>
                    <a:cubicBezTo>
                      <a:pt x="633" y="357"/>
                      <a:pt x="840" y="456"/>
                      <a:pt x="1069" y="575"/>
                    </a:cubicBezTo>
                    <a:cubicBezTo>
                      <a:pt x="1080" y="581"/>
                      <a:pt x="1089" y="583"/>
                      <a:pt x="1097" y="583"/>
                    </a:cubicBezTo>
                    <a:cubicBezTo>
                      <a:pt x="1137" y="583"/>
                      <a:pt x="1122" y="505"/>
                      <a:pt x="1111" y="476"/>
                    </a:cubicBezTo>
                    <a:cubicBezTo>
                      <a:pt x="1042" y="281"/>
                      <a:pt x="814" y="147"/>
                      <a:pt x="624" y="80"/>
                    </a:cubicBezTo>
                    <a:cubicBezTo>
                      <a:pt x="524" y="46"/>
                      <a:pt x="397" y="1"/>
                      <a:pt x="280" y="1"/>
                    </a:cubicBezTo>
                    <a:close/>
                  </a:path>
                </a:pathLst>
              </a:custGeom>
              <a:solidFill>
                <a:srgbClr val="180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86"/>
                                        </p:tgtEl>
                                        <p:attrNameLst>
                                          <p:attrName>style.visibility</p:attrName>
                                        </p:attrNameLst>
                                      </p:cBhvr>
                                      <p:to>
                                        <p:strVal val="visible"/>
                                      </p:to>
                                    </p:set>
                                    <p:animEffect transition="in" filter="wipe(left)">
                                      <p:cBhvr>
                                        <p:cTn id="7" dur="500"/>
                                        <p:tgtEl>
                                          <p:spTgt spid="118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204"/>
                                        </p:tgtEl>
                                        <p:attrNameLst>
                                          <p:attrName>style.visibility</p:attrName>
                                        </p:attrNameLst>
                                      </p:cBhvr>
                                      <p:to>
                                        <p:strVal val="visible"/>
                                      </p:to>
                                    </p:set>
                                    <p:animEffect transition="in" filter="fade">
                                      <p:cBhvr>
                                        <p:cTn id="11" dur="1000"/>
                                        <p:tgtEl>
                                          <p:spTgt spid="1204"/>
                                        </p:tgtEl>
                                      </p:cBhvr>
                                    </p:animEffect>
                                    <p:anim calcmode="lin" valueType="num">
                                      <p:cBhvr>
                                        <p:cTn id="12" dur="1000" fill="hold"/>
                                        <p:tgtEl>
                                          <p:spTgt spid="1204"/>
                                        </p:tgtEl>
                                        <p:attrNameLst>
                                          <p:attrName>ppt_x</p:attrName>
                                        </p:attrNameLst>
                                      </p:cBhvr>
                                      <p:tavLst>
                                        <p:tav tm="0">
                                          <p:val>
                                            <p:strVal val="#ppt_x"/>
                                          </p:val>
                                        </p:tav>
                                        <p:tav tm="100000">
                                          <p:val>
                                            <p:strVal val="#ppt_x"/>
                                          </p:val>
                                        </p:tav>
                                      </p:tavLst>
                                    </p:anim>
                                    <p:anim calcmode="lin" valueType="num">
                                      <p:cBhvr>
                                        <p:cTn id="13" dur="1000" fill="hold"/>
                                        <p:tgtEl>
                                          <p:spTgt spid="120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1209"/>
                                        </p:tgtEl>
                                        <p:attrNameLst>
                                          <p:attrName>style.visibility</p:attrName>
                                        </p:attrNameLst>
                                      </p:cBhvr>
                                      <p:to>
                                        <p:strVal val="visible"/>
                                      </p:to>
                                    </p:set>
                                    <p:animEffect transition="in" filter="fade">
                                      <p:cBhvr>
                                        <p:cTn id="17" dur="1000"/>
                                        <p:tgtEl>
                                          <p:spTgt spid="1209"/>
                                        </p:tgtEl>
                                      </p:cBhvr>
                                    </p:animEffect>
                                    <p:anim calcmode="lin" valueType="num">
                                      <p:cBhvr>
                                        <p:cTn id="18" dur="1000" fill="hold"/>
                                        <p:tgtEl>
                                          <p:spTgt spid="1209"/>
                                        </p:tgtEl>
                                        <p:attrNameLst>
                                          <p:attrName>ppt_x</p:attrName>
                                        </p:attrNameLst>
                                      </p:cBhvr>
                                      <p:tavLst>
                                        <p:tav tm="0">
                                          <p:val>
                                            <p:strVal val="#ppt_x"/>
                                          </p:val>
                                        </p:tav>
                                        <p:tav tm="100000">
                                          <p:val>
                                            <p:strVal val="#ppt_x"/>
                                          </p:val>
                                        </p:tav>
                                      </p:tavLst>
                                    </p:anim>
                                    <p:anim calcmode="lin" valueType="num">
                                      <p:cBhvr>
                                        <p:cTn id="19" dur="1000" fill="hold"/>
                                        <p:tgtEl>
                                          <p:spTgt spid="120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2" fill="hold" nodeType="afterEffect">
                                  <p:stCondLst>
                                    <p:cond delay="0"/>
                                  </p:stCondLst>
                                  <p:childTnLst>
                                    <p:set>
                                      <p:cBhvr>
                                        <p:cTn id="22" dur="1" fill="hold">
                                          <p:stCondLst>
                                            <p:cond delay="0"/>
                                          </p:stCondLst>
                                        </p:cTn>
                                        <p:tgtEl>
                                          <p:spTgt spid="1203"/>
                                        </p:tgtEl>
                                        <p:attrNameLst>
                                          <p:attrName>style.visibility</p:attrName>
                                        </p:attrNameLst>
                                      </p:cBhvr>
                                      <p:to>
                                        <p:strVal val="visible"/>
                                      </p:to>
                                    </p:set>
                                    <p:animEffect transition="in" filter="wipe(right)">
                                      <p:cBhvr>
                                        <p:cTn id="23" dur="500"/>
                                        <p:tgtEl>
                                          <p:spTgt spid="1203"/>
                                        </p:tgtEl>
                                      </p:cBhvr>
                                    </p:animEffect>
                                  </p:childTnLst>
                                </p:cTn>
                              </p:par>
                            </p:childTnLst>
                          </p:cTn>
                        </p:par>
                        <p:par>
                          <p:cTn id="24" fill="hold">
                            <p:stCondLst>
                              <p:cond delay="3000"/>
                            </p:stCondLst>
                            <p:childTnLst>
                              <p:par>
                                <p:cTn id="25" presetID="47" presetClass="entr" presetSubtype="0" fill="hold" grpId="0" nodeType="afterEffect">
                                  <p:stCondLst>
                                    <p:cond delay="0"/>
                                  </p:stCondLst>
                                  <p:childTnLst>
                                    <p:set>
                                      <p:cBhvr>
                                        <p:cTn id="26" dur="1" fill="hold">
                                          <p:stCondLst>
                                            <p:cond delay="0"/>
                                          </p:stCondLst>
                                        </p:cTn>
                                        <p:tgtEl>
                                          <p:spTgt spid="1190"/>
                                        </p:tgtEl>
                                        <p:attrNameLst>
                                          <p:attrName>style.visibility</p:attrName>
                                        </p:attrNameLst>
                                      </p:cBhvr>
                                      <p:to>
                                        <p:strVal val="visible"/>
                                      </p:to>
                                    </p:set>
                                    <p:animEffect transition="in" filter="fade">
                                      <p:cBhvr>
                                        <p:cTn id="27" dur="1000"/>
                                        <p:tgtEl>
                                          <p:spTgt spid="1190"/>
                                        </p:tgtEl>
                                      </p:cBhvr>
                                    </p:animEffect>
                                    <p:anim calcmode="lin" valueType="num">
                                      <p:cBhvr>
                                        <p:cTn id="28" dur="1000" fill="hold"/>
                                        <p:tgtEl>
                                          <p:spTgt spid="1190"/>
                                        </p:tgtEl>
                                        <p:attrNameLst>
                                          <p:attrName>ppt_x</p:attrName>
                                        </p:attrNameLst>
                                      </p:cBhvr>
                                      <p:tavLst>
                                        <p:tav tm="0">
                                          <p:val>
                                            <p:strVal val="#ppt_x"/>
                                          </p:val>
                                        </p:tav>
                                        <p:tav tm="100000">
                                          <p:val>
                                            <p:strVal val="#ppt_x"/>
                                          </p:val>
                                        </p:tav>
                                      </p:tavLst>
                                    </p:anim>
                                    <p:anim calcmode="lin" valueType="num">
                                      <p:cBhvr>
                                        <p:cTn id="29" dur="1000" fill="hold"/>
                                        <p:tgtEl>
                                          <p:spTgt spid="1190"/>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7" presetClass="entr" presetSubtype="0" fill="hold" grpId="0" nodeType="afterEffect">
                                  <p:stCondLst>
                                    <p:cond delay="0"/>
                                  </p:stCondLst>
                                  <p:childTnLst>
                                    <p:set>
                                      <p:cBhvr>
                                        <p:cTn id="32" dur="1" fill="hold">
                                          <p:stCondLst>
                                            <p:cond delay="0"/>
                                          </p:stCondLst>
                                        </p:cTn>
                                        <p:tgtEl>
                                          <p:spTgt spid="1187">
                                            <p:txEl>
                                              <p:pRg st="0" end="0"/>
                                            </p:txEl>
                                          </p:spTgt>
                                        </p:tgtEl>
                                        <p:attrNameLst>
                                          <p:attrName>style.visibility</p:attrName>
                                        </p:attrNameLst>
                                      </p:cBhvr>
                                      <p:to>
                                        <p:strVal val="visible"/>
                                      </p:to>
                                    </p:set>
                                    <p:animEffect transition="in" filter="fade">
                                      <p:cBhvr>
                                        <p:cTn id="33" dur="1000"/>
                                        <p:tgtEl>
                                          <p:spTgt spid="1187">
                                            <p:txEl>
                                              <p:pRg st="0" end="0"/>
                                            </p:txEl>
                                          </p:spTgt>
                                        </p:tgtEl>
                                      </p:cBhvr>
                                    </p:animEffect>
                                    <p:anim calcmode="lin" valueType="num">
                                      <p:cBhvr>
                                        <p:cTn id="34" dur="1000" fill="hold"/>
                                        <p:tgtEl>
                                          <p:spTgt spid="118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187">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7" presetClass="entr" presetSubtype="0" fill="hold" grpId="0" nodeType="afterEffect">
                                  <p:stCondLst>
                                    <p:cond delay="0"/>
                                  </p:stCondLst>
                                  <p:childTnLst>
                                    <p:set>
                                      <p:cBhvr>
                                        <p:cTn id="38" dur="1" fill="hold">
                                          <p:stCondLst>
                                            <p:cond delay="0"/>
                                          </p:stCondLst>
                                        </p:cTn>
                                        <p:tgtEl>
                                          <p:spTgt spid="1187">
                                            <p:txEl>
                                              <p:pRg st="1" end="1"/>
                                            </p:txEl>
                                          </p:spTgt>
                                        </p:tgtEl>
                                        <p:attrNameLst>
                                          <p:attrName>style.visibility</p:attrName>
                                        </p:attrNameLst>
                                      </p:cBhvr>
                                      <p:to>
                                        <p:strVal val="visible"/>
                                      </p:to>
                                    </p:set>
                                    <p:animEffect transition="in" filter="fade">
                                      <p:cBhvr>
                                        <p:cTn id="39" dur="1000"/>
                                        <p:tgtEl>
                                          <p:spTgt spid="1187">
                                            <p:txEl>
                                              <p:pRg st="1" end="1"/>
                                            </p:txEl>
                                          </p:spTgt>
                                        </p:tgtEl>
                                      </p:cBhvr>
                                    </p:animEffect>
                                    <p:anim calcmode="lin" valueType="num">
                                      <p:cBhvr>
                                        <p:cTn id="40" dur="1000" fill="hold"/>
                                        <p:tgtEl>
                                          <p:spTgt spid="1187">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1187">
                                            <p:txEl>
                                              <p:pRg st="1" end="1"/>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7" presetClass="entr" presetSubtype="0" fill="hold" grpId="0" nodeType="afterEffect">
                                  <p:stCondLst>
                                    <p:cond delay="0"/>
                                  </p:stCondLst>
                                  <p:childTnLst>
                                    <p:set>
                                      <p:cBhvr>
                                        <p:cTn id="44" dur="1" fill="hold">
                                          <p:stCondLst>
                                            <p:cond delay="0"/>
                                          </p:stCondLst>
                                        </p:cTn>
                                        <p:tgtEl>
                                          <p:spTgt spid="1187">
                                            <p:txEl>
                                              <p:pRg st="2" end="2"/>
                                            </p:txEl>
                                          </p:spTgt>
                                        </p:tgtEl>
                                        <p:attrNameLst>
                                          <p:attrName>style.visibility</p:attrName>
                                        </p:attrNameLst>
                                      </p:cBhvr>
                                      <p:to>
                                        <p:strVal val="visible"/>
                                      </p:to>
                                    </p:set>
                                    <p:animEffect transition="in" filter="fade">
                                      <p:cBhvr>
                                        <p:cTn id="45" dur="1000"/>
                                        <p:tgtEl>
                                          <p:spTgt spid="1187">
                                            <p:txEl>
                                              <p:pRg st="2" end="2"/>
                                            </p:txEl>
                                          </p:spTgt>
                                        </p:tgtEl>
                                      </p:cBhvr>
                                    </p:animEffect>
                                    <p:anim calcmode="lin" valueType="num">
                                      <p:cBhvr>
                                        <p:cTn id="46" dur="1000" fill="hold"/>
                                        <p:tgtEl>
                                          <p:spTgt spid="1187">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1187">
                                            <p:txEl>
                                              <p:pRg st="2" end="2"/>
                                            </p:txEl>
                                          </p:spTgt>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7" presetClass="entr" presetSubtype="0" fill="hold" grpId="0" nodeType="afterEffect">
                                  <p:stCondLst>
                                    <p:cond delay="0"/>
                                  </p:stCondLst>
                                  <p:childTnLst>
                                    <p:set>
                                      <p:cBhvr>
                                        <p:cTn id="50" dur="1" fill="hold">
                                          <p:stCondLst>
                                            <p:cond delay="0"/>
                                          </p:stCondLst>
                                        </p:cTn>
                                        <p:tgtEl>
                                          <p:spTgt spid="1187">
                                            <p:txEl>
                                              <p:pRg st="3" end="3"/>
                                            </p:txEl>
                                          </p:spTgt>
                                        </p:tgtEl>
                                        <p:attrNameLst>
                                          <p:attrName>style.visibility</p:attrName>
                                        </p:attrNameLst>
                                      </p:cBhvr>
                                      <p:to>
                                        <p:strVal val="visible"/>
                                      </p:to>
                                    </p:set>
                                    <p:animEffect transition="in" filter="fade">
                                      <p:cBhvr>
                                        <p:cTn id="51" dur="1000"/>
                                        <p:tgtEl>
                                          <p:spTgt spid="1187">
                                            <p:txEl>
                                              <p:pRg st="3" end="3"/>
                                            </p:txEl>
                                          </p:spTgt>
                                        </p:tgtEl>
                                      </p:cBhvr>
                                    </p:animEffect>
                                    <p:anim calcmode="lin" valueType="num">
                                      <p:cBhvr>
                                        <p:cTn id="52" dur="1000" fill="hold"/>
                                        <p:tgtEl>
                                          <p:spTgt spid="1187">
                                            <p:txEl>
                                              <p:pRg st="3" end="3"/>
                                            </p:txEl>
                                          </p:spTgt>
                                        </p:tgtEl>
                                        <p:attrNameLst>
                                          <p:attrName>ppt_x</p:attrName>
                                        </p:attrNameLst>
                                      </p:cBhvr>
                                      <p:tavLst>
                                        <p:tav tm="0">
                                          <p:val>
                                            <p:strVal val="#ppt_x"/>
                                          </p:val>
                                        </p:tav>
                                        <p:tav tm="100000">
                                          <p:val>
                                            <p:strVal val="#ppt_x"/>
                                          </p:val>
                                        </p:tav>
                                      </p:tavLst>
                                    </p:anim>
                                    <p:anim calcmode="lin" valueType="num">
                                      <p:cBhvr>
                                        <p:cTn id="53" dur="1000" fill="hold"/>
                                        <p:tgtEl>
                                          <p:spTgt spid="1187">
                                            <p:txEl>
                                              <p:pRg st="3" end="3"/>
                                            </p:txEl>
                                          </p:spTgt>
                                        </p:tgtEl>
                                        <p:attrNameLst>
                                          <p:attrName>ppt_y</p:attrName>
                                        </p:attrNameLst>
                                      </p:cBhvr>
                                      <p:tavLst>
                                        <p:tav tm="0">
                                          <p:val>
                                            <p:strVal val="#ppt_y-.1"/>
                                          </p:val>
                                        </p:tav>
                                        <p:tav tm="100000">
                                          <p:val>
                                            <p:strVal val="#ppt_y"/>
                                          </p:val>
                                        </p:tav>
                                      </p:tavLst>
                                    </p:anim>
                                  </p:childTnLst>
                                </p:cTn>
                              </p:par>
                            </p:childTnLst>
                          </p:cTn>
                        </p:par>
                        <p:par>
                          <p:cTn id="54" fill="hold">
                            <p:stCondLst>
                              <p:cond delay="8000"/>
                            </p:stCondLst>
                            <p:childTnLst>
                              <p:par>
                                <p:cTn id="55" presetID="42" presetClass="entr" presetSubtype="0" fill="hold" nodeType="afterEffect">
                                  <p:stCondLst>
                                    <p:cond delay="0"/>
                                  </p:stCondLst>
                                  <p:childTnLst>
                                    <p:set>
                                      <p:cBhvr>
                                        <p:cTn id="56" dur="1" fill="hold">
                                          <p:stCondLst>
                                            <p:cond delay="0"/>
                                          </p:stCondLst>
                                        </p:cTn>
                                        <p:tgtEl>
                                          <p:spTgt spid="1193"/>
                                        </p:tgtEl>
                                        <p:attrNameLst>
                                          <p:attrName>style.visibility</p:attrName>
                                        </p:attrNameLst>
                                      </p:cBhvr>
                                      <p:to>
                                        <p:strVal val="visible"/>
                                      </p:to>
                                    </p:set>
                                    <p:animEffect transition="in" filter="fade">
                                      <p:cBhvr>
                                        <p:cTn id="57" dur="1000"/>
                                        <p:tgtEl>
                                          <p:spTgt spid="1193"/>
                                        </p:tgtEl>
                                      </p:cBhvr>
                                    </p:animEffect>
                                    <p:anim calcmode="lin" valueType="num">
                                      <p:cBhvr>
                                        <p:cTn id="58" dur="1000" fill="hold"/>
                                        <p:tgtEl>
                                          <p:spTgt spid="1193"/>
                                        </p:tgtEl>
                                        <p:attrNameLst>
                                          <p:attrName>ppt_x</p:attrName>
                                        </p:attrNameLst>
                                      </p:cBhvr>
                                      <p:tavLst>
                                        <p:tav tm="0">
                                          <p:val>
                                            <p:strVal val="#ppt_x"/>
                                          </p:val>
                                        </p:tav>
                                        <p:tav tm="100000">
                                          <p:val>
                                            <p:strVal val="#ppt_x"/>
                                          </p:val>
                                        </p:tav>
                                      </p:tavLst>
                                    </p:anim>
                                    <p:anim calcmode="lin" valueType="num">
                                      <p:cBhvr>
                                        <p:cTn id="59" dur="1000" fill="hold"/>
                                        <p:tgtEl>
                                          <p:spTgt spid="1193"/>
                                        </p:tgtEl>
                                        <p:attrNameLst>
                                          <p:attrName>ppt_y</p:attrName>
                                        </p:attrNameLst>
                                      </p:cBhvr>
                                      <p:tavLst>
                                        <p:tav tm="0">
                                          <p:val>
                                            <p:strVal val="#ppt_y+.1"/>
                                          </p:val>
                                        </p:tav>
                                        <p:tav tm="100000">
                                          <p:val>
                                            <p:strVal val="#ppt_y"/>
                                          </p:val>
                                        </p:tav>
                                      </p:tavLst>
                                    </p:anim>
                                  </p:childTnLst>
                                </p:cTn>
                              </p:par>
                            </p:childTnLst>
                          </p:cTn>
                        </p:par>
                        <p:par>
                          <p:cTn id="60" fill="hold">
                            <p:stCondLst>
                              <p:cond delay="9000"/>
                            </p:stCondLst>
                            <p:childTnLst>
                              <p:par>
                                <p:cTn id="61" presetID="47" presetClass="entr" presetSubtype="0"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1000"/>
                                        <p:tgtEl>
                                          <p:spTgt spid="2"/>
                                        </p:tgtEl>
                                      </p:cBhvr>
                                    </p:animEffect>
                                    <p:anim calcmode="lin" valueType="num">
                                      <p:cBhvr>
                                        <p:cTn id="64" dur="1000" fill="hold"/>
                                        <p:tgtEl>
                                          <p:spTgt spid="2"/>
                                        </p:tgtEl>
                                        <p:attrNameLst>
                                          <p:attrName>ppt_x</p:attrName>
                                        </p:attrNameLst>
                                      </p:cBhvr>
                                      <p:tavLst>
                                        <p:tav tm="0">
                                          <p:val>
                                            <p:strVal val="#ppt_x"/>
                                          </p:val>
                                        </p:tav>
                                        <p:tav tm="100000">
                                          <p:val>
                                            <p:strVal val="#ppt_x"/>
                                          </p:val>
                                        </p:tav>
                                      </p:tavLst>
                                    </p:anim>
                                    <p:anim calcmode="lin" valueType="num">
                                      <p:cBhvr>
                                        <p:cTn id="65" dur="1000" fill="hold"/>
                                        <p:tgtEl>
                                          <p:spTgt spid="2"/>
                                        </p:tgtEl>
                                        <p:attrNameLst>
                                          <p:attrName>ppt_y</p:attrName>
                                        </p:attrNameLst>
                                      </p:cBhvr>
                                      <p:tavLst>
                                        <p:tav tm="0">
                                          <p:val>
                                            <p:strVal val="#ppt_y-.1"/>
                                          </p:val>
                                        </p:tav>
                                        <p:tav tm="100000">
                                          <p:val>
                                            <p:strVal val="#ppt_y"/>
                                          </p:val>
                                        </p:tav>
                                      </p:tavLst>
                                    </p:anim>
                                  </p:childTnLst>
                                </p:cTn>
                              </p:par>
                            </p:childTnLst>
                          </p:cTn>
                        </p:par>
                        <p:par>
                          <p:cTn id="66" fill="hold">
                            <p:stCondLst>
                              <p:cond delay="10000"/>
                            </p:stCondLst>
                            <p:childTnLst>
                              <p:par>
                                <p:cTn id="67" presetID="22" presetClass="entr" presetSubtype="2" fill="hold" nodeType="afterEffect">
                                  <p:stCondLst>
                                    <p:cond delay="0"/>
                                  </p:stCondLst>
                                  <p:childTnLst>
                                    <p:set>
                                      <p:cBhvr>
                                        <p:cTn id="68" dur="1" fill="hold">
                                          <p:stCondLst>
                                            <p:cond delay="0"/>
                                          </p:stCondLst>
                                        </p:cTn>
                                        <p:tgtEl>
                                          <p:spTgt spid="1185"/>
                                        </p:tgtEl>
                                        <p:attrNameLst>
                                          <p:attrName>style.visibility</p:attrName>
                                        </p:attrNameLst>
                                      </p:cBhvr>
                                      <p:to>
                                        <p:strVal val="visible"/>
                                      </p:to>
                                    </p:set>
                                    <p:animEffect transition="in" filter="wipe(right)">
                                      <p:cBhvr>
                                        <p:cTn id="69" dur="500"/>
                                        <p:tgtEl>
                                          <p:spTgt spid="1185"/>
                                        </p:tgtEl>
                                      </p:cBhvr>
                                    </p:animEffect>
                                  </p:childTnLst>
                                </p:cTn>
                              </p:par>
                            </p:childTnLst>
                          </p:cTn>
                        </p:par>
                        <p:par>
                          <p:cTn id="70" fill="hold">
                            <p:stCondLst>
                              <p:cond delay="10500"/>
                            </p:stCondLst>
                            <p:childTnLst>
                              <p:par>
                                <p:cTn id="71" presetID="47" presetClass="entr" presetSubtype="0" fill="hold" grpId="0" nodeType="afterEffect">
                                  <p:stCondLst>
                                    <p:cond delay="0"/>
                                  </p:stCondLst>
                                  <p:childTnLst>
                                    <p:set>
                                      <p:cBhvr>
                                        <p:cTn id="72" dur="1" fill="hold">
                                          <p:stCondLst>
                                            <p:cond delay="0"/>
                                          </p:stCondLst>
                                        </p:cTn>
                                        <p:tgtEl>
                                          <p:spTgt spid="1192"/>
                                        </p:tgtEl>
                                        <p:attrNameLst>
                                          <p:attrName>style.visibility</p:attrName>
                                        </p:attrNameLst>
                                      </p:cBhvr>
                                      <p:to>
                                        <p:strVal val="visible"/>
                                      </p:to>
                                    </p:set>
                                    <p:animEffect transition="in" filter="fade">
                                      <p:cBhvr>
                                        <p:cTn id="73" dur="1000"/>
                                        <p:tgtEl>
                                          <p:spTgt spid="1192"/>
                                        </p:tgtEl>
                                      </p:cBhvr>
                                    </p:animEffect>
                                    <p:anim calcmode="lin" valueType="num">
                                      <p:cBhvr>
                                        <p:cTn id="74" dur="1000" fill="hold"/>
                                        <p:tgtEl>
                                          <p:spTgt spid="1192"/>
                                        </p:tgtEl>
                                        <p:attrNameLst>
                                          <p:attrName>ppt_x</p:attrName>
                                        </p:attrNameLst>
                                      </p:cBhvr>
                                      <p:tavLst>
                                        <p:tav tm="0">
                                          <p:val>
                                            <p:strVal val="#ppt_x"/>
                                          </p:val>
                                        </p:tav>
                                        <p:tav tm="100000">
                                          <p:val>
                                            <p:strVal val="#ppt_x"/>
                                          </p:val>
                                        </p:tav>
                                      </p:tavLst>
                                    </p:anim>
                                    <p:anim calcmode="lin" valueType="num">
                                      <p:cBhvr>
                                        <p:cTn id="75" dur="1000" fill="hold"/>
                                        <p:tgtEl>
                                          <p:spTgt spid="1192"/>
                                        </p:tgtEl>
                                        <p:attrNameLst>
                                          <p:attrName>ppt_y</p:attrName>
                                        </p:attrNameLst>
                                      </p:cBhvr>
                                      <p:tavLst>
                                        <p:tav tm="0">
                                          <p:val>
                                            <p:strVal val="#ppt_y-.1"/>
                                          </p:val>
                                        </p:tav>
                                        <p:tav tm="100000">
                                          <p:val>
                                            <p:strVal val="#ppt_y"/>
                                          </p:val>
                                        </p:tav>
                                      </p:tavLst>
                                    </p:anim>
                                  </p:childTnLst>
                                </p:cTn>
                              </p:par>
                            </p:childTnLst>
                          </p:cTn>
                        </p:par>
                        <p:par>
                          <p:cTn id="76" fill="hold">
                            <p:stCondLst>
                              <p:cond delay="11500"/>
                            </p:stCondLst>
                            <p:childTnLst>
                              <p:par>
                                <p:cTn id="77" presetID="47" presetClass="entr" presetSubtype="0" fill="hold" grpId="0" nodeType="afterEffect">
                                  <p:stCondLst>
                                    <p:cond delay="0"/>
                                  </p:stCondLst>
                                  <p:childTnLst>
                                    <p:set>
                                      <p:cBhvr>
                                        <p:cTn id="78" dur="1" fill="hold">
                                          <p:stCondLst>
                                            <p:cond delay="0"/>
                                          </p:stCondLst>
                                        </p:cTn>
                                        <p:tgtEl>
                                          <p:spTgt spid="1189">
                                            <p:txEl>
                                              <p:pRg st="0" end="0"/>
                                            </p:txEl>
                                          </p:spTgt>
                                        </p:tgtEl>
                                        <p:attrNameLst>
                                          <p:attrName>style.visibility</p:attrName>
                                        </p:attrNameLst>
                                      </p:cBhvr>
                                      <p:to>
                                        <p:strVal val="visible"/>
                                      </p:to>
                                    </p:set>
                                    <p:animEffect transition="in" filter="fade">
                                      <p:cBhvr>
                                        <p:cTn id="79" dur="1000"/>
                                        <p:tgtEl>
                                          <p:spTgt spid="1189">
                                            <p:txEl>
                                              <p:pRg st="0" end="0"/>
                                            </p:txEl>
                                          </p:spTgt>
                                        </p:tgtEl>
                                      </p:cBhvr>
                                    </p:animEffect>
                                    <p:anim calcmode="lin" valueType="num">
                                      <p:cBhvr>
                                        <p:cTn id="80" dur="1000" fill="hold"/>
                                        <p:tgtEl>
                                          <p:spTgt spid="1189">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1189">
                                            <p:txEl>
                                              <p:pRg st="0" end="0"/>
                                            </p:txEl>
                                          </p:spTgt>
                                        </p:tgtEl>
                                        <p:attrNameLst>
                                          <p:attrName>ppt_y</p:attrName>
                                        </p:attrNameLst>
                                      </p:cBhvr>
                                      <p:tavLst>
                                        <p:tav tm="0">
                                          <p:val>
                                            <p:strVal val="#ppt_y-.1"/>
                                          </p:val>
                                        </p:tav>
                                        <p:tav tm="100000">
                                          <p:val>
                                            <p:strVal val="#ppt_y"/>
                                          </p:val>
                                        </p:tav>
                                      </p:tavLst>
                                    </p:anim>
                                  </p:childTnLst>
                                </p:cTn>
                              </p:par>
                            </p:childTnLst>
                          </p:cTn>
                        </p:par>
                        <p:par>
                          <p:cTn id="82" fill="hold">
                            <p:stCondLst>
                              <p:cond delay="12500"/>
                            </p:stCondLst>
                            <p:childTnLst>
                              <p:par>
                                <p:cTn id="83" presetID="47" presetClass="entr" presetSubtype="0" fill="hold" grpId="0" nodeType="afterEffect">
                                  <p:stCondLst>
                                    <p:cond delay="0"/>
                                  </p:stCondLst>
                                  <p:childTnLst>
                                    <p:set>
                                      <p:cBhvr>
                                        <p:cTn id="84" dur="1" fill="hold">
                                          <p:stCondLst>
                                            <p:cond delay="0"/>
                                          </p:stCondLst>
                                        </p:cTn>
                                        <p:tgtEl>
                                          <p:spTgt spid="1189">
                                            <p:txEl>
                                              <p:pRg st="1" end="1"/>
                                            </p:txEl>
                                          </p:spTgt>
                                        </p:tgtEl>
                                        <p:attrNameLst>
                                          <p:attrName>style.visibility</p:attrName>
                                        </p:attrNameLst>
                                      </p:cBhvr>
                                      <p:to>
                                        <p:strVal val="visible"/>
                                      </p:to>
                                    </p:set>
                                    <p:animEffect transition="in" filter="fade">
                                      <p:cBhvr>
                                        <p:cTn id="85" dur="1000"/>
                                        <p:tgtEl>
                                          <p:spTgt spid="1189">
                                            <p:txEl>
                                              <p:pRg st="1" end="1"/>
                                            </p:txEl>
                                          </p:spTgt>
                                        </p:tgtEl>
                                      </p:cBhvr>
                                    </p:animEffect>
                                    <p:anim calcmode="lin" valueType="num">
                                      <p:cBhvr>
                                        <p:cTn id="86" dur="1000" fill="hold"/>
                                        <p:tgtEl>
                                          <p:spTgt spid="1189">
                                            <p:txEl>
                                              <p:pRg st="1" end="1"/>
                                            </p:txEl>
                                          </p:spTgt>
                                        </p:tgtEl>
                                        <p:attrNameLst>
                                          <p:attrName>ppt_x</p:attrName>
                                        </p:attrNameLst>
                                      </p:cBhvr>
                                      <p:tavLst>
                                        <p:tav tm="0">
                                          <p:val>
                                            <p:strVal val="#ppt_x"/>
                                          </p:val>
                                        </p:tav>
                                        <p:tav tm="100000">
                                          <p:val>
                                            <p:strVal val="#ppt_x"/>
                                          </p:val>
                                        </p:tav>
                                      </p:tavLst>
                                    </p:anim>
                                    <p:anim calcmode="lin" valueType="num">
                                      <p:cBhvr>
                                        <p:cTn id="87" dur="1000" fill="hold"/>
                                        <p:tgtEl>
                                          <p:spTgt spid="1189">
                                            <p:txEl>
                                              <p:pRg st="1" end="1"/>
                                            </p:txEl>
                                          </p:spTgt>
                                        </p:tgtEl>
                                        <p:attrNameLst>
                                          <p:attrName>ppt_y</p:attrName>
                                        </p:attrNameLst>
                                      </p:cBhvr>
                                      <p:tavLst>
                                        <p:tav tm="0">
                                          <p:val>
                                            <p:strVal val="#ppt_y-.1"/>
                                          </p:val>
                                        </p:tav>
                                        <p:tav tm="100000">
                                          <p:val>
                                            <p:strVal val="#ppt_y"/>
                                          </p:val>
                                        </p:tav>
                                      </p:tavLst>
                                    </p:anim>
                                  </p:childTnLst>
                                </p:cTn>
                              </p:par>
                            </p:childTnLst>
                          </p:cTn>
                        </p:par>
                        <p:par>
                          <p:cTn id="88" fill="hold">
                            <p:stCondLst>
                              <p:cond delay="13500"/>
                            </p:stCondLst>
                            <p:childTnLst>
                              <p:par>
                                <p:cTn id="89" presetID="47" presetClass="entr" presetSubtype="0" fill="hold" grpId="0" nodeType="afterEffect">
                                  <p:stCondLst>
                                    <p:cond delay="0"/>
                                  </p:stCondLst>
                                  <p:childTnLst>
                                    <p:set>
                                      <p:cBhvr>
                                        <p:cTn id="90" dur="1" fill="hold">
                                          <p:stCondLst>
                                            <p:cond delay="0"/>
                                          </p:stCondLst>
                                        </p:cTn>
                                        <p:tgtEl>
                                          <p:spTgt spid="1189">
                                            <p:txEl>
                                              <p:pRg st="2" end="2"/>
                                            </p:txEl>
                                          </p:spTgt>
                                        </p:tgtEl>
                                        <p:attrNameLst>
                                          <p:attrName>style.visibility</p:attrName>
                                        </p:attrNameLst>
                                      </p:cBhvr>
                                      <p:to>
                                        <p:strVal val="visible"/>
                                      </p:to>
                                    </p:set>
                                    <p:animEffect transition="in" filter="fade">
                                      <p:cBhvr>
                                        <p:cTn id="91" dur="1000"/>
                                        <p:tgtEl>
                                          <p:spTgt spid="1189">
                                            <p:txEl>
                                              <p:pRg st="2" end="2"/>
                                            </p:txEl>
                                          </p:spTgt>
                                        </p:tgtEl>
                                      </p:cBhvr>
                                    </p:animEffect>
                                    <p:anim calcmode="lin" valueType="num">
                                      <p:cBhvr>
                                        <p:cTn id="92" dur="1000" fill="hold"/>
                                        <p:tgtEl>
                                          <p:spTgt spid="1189">
                                            <p:txEl>
                                              <p:pRg st="2" end="2"/>
                                            </p:txEl>
                                          </p:spTgt>
                                        </p:tgtEl>
                                        <p:attrNameLst>
                                          <p:attrName>ppt_x</p:attrName>
                                        </p:attrNameLst>
                                      </p:cBhvr>
                                      <p:tavLst>
                                        <p:tav tm="0">
                                          <p:val>
                                            <p:strVal val="#ppt_x"/>
                                          </p:val>
                                        </p:tav>
                                        <p:tav tm="100000">
                                          <p:val>
                                            <p:strVal val="#ppt_x"/>
                                          </p:val>
                                        </p:tav>
                                      </p:tavLst>
                                    </p:anim>
                                    <p:anim calcmode="lin" valueType="num">
                                      <p:cBhvr>
                                        <p:cTn id="93" dur="1000" fill="hold"/>
                                        <p:tgtEl>
                                          <p:spTgt spid="1189">
                                            <p:txEl>
                                              <p:pRg st="2" end="2"/>
                                            </p:txEl>
                                          </p:spTgt>
                                        </p:tgtEl>
                                        <p:attrNameLst>
                                          <p:attrName>ppt_y</p:attrName>
                                        </p:attrNameLst>
                                      </p:cBhvr>
                                      <p:tavLst>
                                        <p:tav tm="0">
                                          <p:val>
                                            <p:strVal val="#ppt_y-.1"/>
                                          </p:val>
                                        </p:tav>
                                        <p:tav tm="100000">
                                          <p:val>
                                            <p:strVal val="#ppt_y"/>
                                          </p:val>
                                        </p:tav>
                                      </p:tavLst>
                                    </p:anim>
                                  </p:childTnLst>
                                </p:cTn>
                              </p:par>
                            </p:childTnLst>
                          </p:cTn>
                        </p:par>
                        <p:par>
                          <p:cTn id="94" fill="hold">
                            <p:stCondLst>
                              <p:cond delay="14500"/>
                            </p:stCondLst>
                            <p:childTnLst>
                              <p:par>
                                <p:cTn id="95" presetID="47" presetClass="entr" presetSubtype="0" fill="hold" grpId="0" nodeType="afterEffect">
                                  <p:stCondLst>
                                    <p:cond delay="0"/>
                                  </p:stCondLst>
                                  <p:childTnLst>
                                    <p:set>
                                      <p:cBhvr>
                                        <p:cTn id="96" dur="1" fill="hold">
                                          <p:stCondLst>
                                            <p:cond delay="0"/>
                                          </p:stCondLst>
                                        </p:cTn>
                                        <p:tgtEl>
                                          <p:spTgt spid="1189">
                                            <p:txEl>
                                              <p:pRg st="3" end="3"/>
                                            </p:txEl>
                                          </p:spTgt>
                                        </p:tgtEl>
                                        <p:attrNameLst>
                                          <p:attrName>style.visibility</p:attrName>
                                        </p:attrNameLst>
                                      </p:cBhvr>
                                      <p:to>
                                        <p:strVal val="visible"/>
                                      </p:to>
                                    </p:set>
                                    <p:animEffect transition="in" filter="fade">
                                      <p:cBhvr>
                                        <p:cTn id="97" dur="1000"/>
                                        <p:tgtEl>
                                          <p:spTgt spid="1189">
                                            <p:txEl>
                                              <p:pRg st="3" end="3"/>
                                            </p:txEl>
                                          </p:spTgt>
                                        </p:tgtEl>
                                      </p:cBhvr>
                                    </p:animEffect>
                                    <p:anim calcmode="lin" valueType="num">
                                      <p:cBhvr>
                                        <p:cTn id="98" dur="1000" fill="hold"/>
                                        <p:tgtEl>
                                          <p:spTgt spid="1189">
                                            <p:txEl>
                                              <p:pRg st="3" end="3"/>
                                            </p:txEl>
                                          </p:spTgt>
                                        </p:tgtEl>
                                        <p:attrNameLst>
                                          <p:attrName>ppt_x</p:attrName>
                                        </p:attrNameLst>
                                      </p:cBhvr>
                                      <p:tavLst>
                                        <p:tav tm="0">
                                          <p:val>
                                            <p:strVal val="#ppt_x"/>
                                          </p:val>
                                        </p:tav>
                                        <p:tav tm="100000">
                                          <p:val>
                                            <p:strVal val="#ppt_x"/>
                                          </p:val>
                                        </p:tav>
                                      </p:tavLst>
                                    </p:anim>
                                    <p:anim calcmode="lin" valueType="num">
                                      <p:cBhvr>
                                        <p:cTn id="99" dur="1000" fill="hold"/>
                                        <p:tgtEl>
                                          <p:spTgt spid="1189">
                                            <p:txEl>
                                              <p:pRg st="3" end="3"/>
                                            </p:txEl>
                                          </p:spTgt>
                                        </p:tgtEl>
                                        <p:attrNameLst>
                                          <p:attrName>ppt_y</p:attrName>
                                        </p:attrNameLst>
                                      </p:cBhvr>
                                      <p:tavLst>
                                        <p:tav tm="0">
                                          <p:val>
                                            <p:strVal val="#ppt_y-.1"/>
                                          </p:val>
                                        </p:tav>
                                        <p:tav tm="100000">
                                          <p:val>
                                            <p:strVal val="#ppt_y"/>
                                          </p:val>
                                        </p:tav>
                                      </p:tavLst>
                                    </p:anim>
                                  </p:childTnLst>
                                </p:cTn>
                              </p:par>
                            </p:childTnLst>
                          </p:cTn>
                        </p:par>
                        <p:par>
                          <p:cTn id="100" fill="hold">
                            <p:stCondLst>
                              <p:cond delay="15500"/>
                            </p:stCondLst>
                            <p:childTnLst>
                              <p:par>
                                <p:cTn id="101" presetID="47" presetClass="entr" presetSubtype="0" fill="hold" grpId="0" nodeType="afterEffect">
                                  <p:stCondLst>
                                    <p:cond delay="0"/>
                                  </p:stCondLst>
                                  <p:childTnLst>
                                    <p:set>
                                      <p:cBhvr>
                                        <p:cTn id="102" dur="1" fill="hold">
                                          <p:stCondLst>
                                            <p:cond delay="0"/>
                                          </p:stCondLst>
                                        </p:cTn>
                                        <p:tgtEl>
                                          <p:spTgt spid="1189">
                                            <p:txEl>
                                              <p:pRg st="4" end="4"/>
                                            </p:txEl>
                                          </p:spTgt>
                                        </p:tgtEl>
                                        <p:attrNameLst>
                                          <p:attrName>style.visibility</p:attrName>
                                        </p:attrNameLst>
                                      </p:cBhvr>
                                      <p:to>
                                        <p:strVal val="visible"/>
                                      </p:to>
                                    </p:set>
                                    <p:animEffect transition="in" filter="fade">
                                      <p:cBhvr>
                                        <p:cTn id="103" dur="1000"/>
                                        <p:tgtEl>
                                          <p:spTgt spid="1189">
                                            <p:txEl>
                                              <p:pRg st="4" end="4"/>
                                            </p:txEl>
                                          </p:spTgt>
                                        </p:tgtEl>
                                      </p:cBhvr>
                                    </p:animEffect>
                                    <p:anim calcmode="lin" valueType="num">
                                      <p:cBhvr>
                                        <p:cTn id="104" dur="1000" fill="hold"/>
                                        <p:tgtEl>
                                          <p:spTgt spid="1189">
                                            <p:txEl>
                                              <p:pRg st="4" end="4"/>
                                            </p:txEl>
                                          </p:spTgt>
                                        </p:tgtEl>
                                        <p:attrNameLst>
                                          <p:attrName>ppt_x</p:attrName>
                                        </p:attrNameLst>
                                      </p:cBhvr>
                                      <p:tavLst>
                                        <p:tav tm="0">
                                          <p:val>
                                            <p:strVal val="#ppt_x"/>
                                          </p:val>
                                        </p:tav>
                                        <p:tav tm="100000">
                                          <p:val>
                                            <p:strVal val="#ppt_x"/>
                                          </p:val>
                                        </p:tav>
                                      </p:tavLst>
                                    </p:anim>
                                    <p:anim calcmode="lin" valueType="num">
                                      <p:cBhvr>
                                        <p:cTn id="105" dur="1000" fill="hold"/>
                                        <p:tgtEl>
                                          <p:spTgt spid="1189">
                                            <p:txEl>
                                              <p:pRg st="4" end="4"/>
                                            </p:txEl>
                                          </p:spTgt>
                                        </p:tgtEl>
                                        <p:attrNameLst>
                                          <p:attrName>ppt_y</p:attrName>
                                        </p:attrNameLst>
                                      </p:cBhvr>
                                      <p:tavLst>
                                        <p:tav tm="0">
                                          <p:val>
                                            <p:strVal val="#ppt_y-.1"/>
                                          </p:val>
                                        </p:tav>
                                        <p:tav tm="100000">
                                          <p:val>
                                            <p:strVal val="#ppt_y"/>
                                          </p:val>
                                        </p:tav>
                                      </p:tavLst>
                                    </p:anim>
                                  </p:childTnLst>
                                </p:cTn>
                              </p:par>
                            </p:childTnLst>
                          </p:cTn>
                        </p:par>
                        <p:par>
                          <p:cTn id="106" fill="hold">
                            <p:stCondLst>
                              <p:cond delay="16500"/>
                            </p:stCondLst>
                            <p:childTnLst>
                              <p:par>
                                <p:cTn id="107" presetID="42" presetClass="entr" presetSubtype="0" fill="hold" nodeType="afterEffect">
                                  <p:stCondLst>
                                    <p:cond delay="0"/>
                                  </p:stCondLst>
                                  <p:childTnLst>
                                    <p:set>
                                      <p:cBhvr>
                                        <p:cTn id="108" dur="1" fill="hold">
                                          <p:stCondLst>
                                            <p:cond delay="0"/>
                                          </p:stCondLst>
                                        </p:cTn>
                                        <p:tgtEl>
                                          <p:spTgt spid="1198"/>
                                        </p:tgtEl>
                                        <p:attrNameLst>
                                          <p:attrName>style.visibility</p:attrName>
                                        </p:attrNameLst>
                                      </p:cBhvr>
                                      <p:to>
                                        <p:strVal val="visible"/>
                                      </p:to>
                                    </p:set>
                                    <p:animEffect transition="in" filter="fade">
                                      <p:cBhvr>
                                        <p:cTn id="109" dur="1000"/>
                                        <p:tgtEl>
                                          <p:spTgt spid="1198"/>
                                        </p:tgtEl>
                                      </p:cBhvr>
                                    </p:animEffect>
                                    <p:anim calcmode="lin" valueType="num">
                                      <p:cBhvr>
                                        <p:cTn id="110" dur="1000" fill="hold"/>
                                        <p:tgtEl>
                                          <p:spTgt spid="1198"/>
                                        </p:tgtEl>
                                        <p:attrNameLst>
                                          <p:attrName>ppt_x</p:attrName>
                                        </p:attrNameLst>
                                      </p:cBhvr>
                                      <p:tavLst>
                                        <p:tav tm="0">
                                          <p:val>
                                            <p:strVal val="#ppt_x"/>
                                          </p:val>
                                        </p:tav>
                                        <p:tav tm="100000">
                                          <p:val>
                                            <p:strVal val="#ppt_x"/>
                                          </p:val>
                                        </p:tav>
                                      </p:tavLst>
                                    </p:anim>
                                    <p:anim calcmode="lin" valueType="num">
                                      <p:cBhvr>
                                        <p:cTn id="111" dur="1000" fill="hold"/>
                                        <p:tgtEl>
                                          <p:spTgt spid="1198"/>
                                        </p:tgtEl>
                                        <p:attrNameLst>
                                          <p:attrName>ppt_y</p:attrName>
                                        </p:attrNameLst>
                                      </p:cBhvr>
                                      <p:tavLst>
                                        <p:tav tm="0">
                                          <p:val>
                                            <p:strVal val="#ppt_y+.1"/>
                                          </p:val>
                                        </p:tav>
                                        <p:tav tm="100000">
                                          <p:val>
                                            <p:strVal val="#ppt_y"/>
                                          </p:val>
                                        </p:tav>
                                      </p:tavLst>
                                    </p:anim>
                                  </p:childTnLst>
                                </p:cTn>
                              </p:par>
                            </p:childTnLst>
                          </p:cTn>
                        </p:par>
                        <p:par>
                          <p:cTn id="112" fill="hold">
                            <p:stCondLst>
                              <p:cond delay="17500"/>
                            </p:stCondLst>
                            <p:childTnLst>
                              <p:par>
                                <p:cTn id="113" presetID="47" presetClass="entr" presetSubtype="0" fill="hold" nodeType="afterEffect">
                                  <p:stCondLst>
                                    <p:cond delay="0"/>
                                  </p:stCondLst>
                                  <p:childTnLst>
                                    <p:set>
                                      <p:cBhvr>
                                        <p:cTn id="114" dur="1" fill="hold">
                                          <p:stCondLst>
                                            <p:cond delay="0"/>
                                          </p:stCondLst>
                                        </p:cTn>
                                        <p:tgtEl>
                                          <p:spTgt spid="1235"/>
                                        </p:tgtEl>
                                        <p:attrNameLst>
                                          <p:attrName>style.visibility</p:attrName>
                                        </p:attrNameLst>
                                      </p:cBhvr>
                                      <p:to>
                                        <p:strVal val="visible"/>
                                      </p:to>
                                    </p:set>
                                    <p:animEffect transition="in" filter="fade">
                                      <p:cBhvr>
                                        <p:cTn id="115" dur="1000"/>
                                        <p:tgtEl>
                                          <p:spTgt spid="1235"/>
                                        </p:tgtEl>
                                      </p:cBhvr>
                                    </p:animEffect>
                                    <p:anim calcmode="lin" valueType="num">
                                      <p:cBhvr>
                                        <p:cTn id="116" dur="1000" fill="hold"/>
                                        <p:tgtEl>
                                          <p:spTgt spid="1235"/>
                                        </p:tgtEl>
                                        <p:attrNameLst>
                                          <p:attrName>ppt_x</p:attrName>
                                        </p:attrNameLst>
                                      </p:cBhvr>
                                      <p:tavLst>
                                        <p:tav tm="0">
                                          <p:val>
                                            <p:strVal val="#ppt_x"/>
                                          </p:val>
                                        </p:tav>
                                        <p:tav tm="100000">
                                          <p:val>
                                            <p:strVal val="#ppt_x"/>
                                          </p:val>
                                        </p:tav>
                                      </p:tavLst>
                                    </p:anim>
                                    <p:anim calcmode="lin" valueType="num">
                                      <p:cBhvr>
                                        <p:cTn id="117" dur="1000" fill="hold"/>
                                        <p:tgtEl>
                                          <p:spTgt spid="1235"/>
                                        </p:tgtEl>
                                        <p:attrNameLst>
                                          <p:attrName>ppt_y</p:attrName>
                                        </p:attrNameLst>
                                      </p:cBhvr>
                                      <p:tavLst>
                                        <p:tav tm="0">
                                          <p:val>
                                            <p:strVal val="#ppt_y-.1"/>
                                          </p:val>
                                        </p:tav>
                                        <p:tav tm="100000">
                                          <p:val>
                                            <p:strVal val="#ppt_y"/>
                                          </p:val>
                                        </p:tav>
                                      </p:tavLst>
                                    </p:anim>
                                  </p:childTnLst>
                                </p:cTn>
                              </p:par>
                            </p:childTnLst>
                          </p:cTn>
                        </p:par>
                        <p:par>
                          <p:cTn id="118" fill="hold">
                            <p:stCondLst>
                              <p:cond delay="18500"/>
                            </p:stCondLst>
                            <p:childTnLst>
                              <p:par>
                                <p:cTn id="119" presetID="22" presetClass="entr" presetSubtype="2" fill="hold" nodeType="afterEffect">
                                  <p:stCondLst>
                                    <p:cond delay="0"/>
                                  </p:stCondLst>
                                  <p:childTnLst>
                                    <p:set>
                                      <p:cBhvr>
                                        <p:cTn id="120" dur="1" fill="hold">
                                          <p:stCondLst>
                                            <p:cond delay="0"/>
                                          </p:stCondLst>
                                        </p:cTn>
                                        <p:tgtEl>
                                          <p:spTgt spid="1184"/>
                                        </p:tgtEl>
                                        <p:attrNameLst>
                                          <p:attrName>style.visibility</p:attrName>
                                        </p:attrNameLst>
                                      </p:cBhvr>
                                      <p:to>
                                        <p:strVal val="visible"/>
                                      </p:to>
                                    </p:set>
                                    <p:animEffect transition="in" filter="wipe(right)">
                                      <p:cBhvr>
                                        <p:cTn id="121" dur="500"/>
                                        <p:tgtEl>
                                          <p:spTgt spid="1184"/>
                                        </p:tgtEl>
                                      </p:cBhvr>
                                    </p:animEffect>
                                  </p:childTnLst>
                                </p:cTn>
                              </p:par>
                            </p:childTnLst>
                          </p:cTn>
                        </p:par>
                        <p:par>
                          <p:cTn id="122" fill="hold">
                            <p:stCondLst>
                              <p:cond delay="19000"/>
                            </p:stCondLst>
                            <p:childTnLst>
                              <p:par>
                                <p:cTn id="123" presetID="42" presetClass="entr" presetSubtype="0" fill="hold" grpId="0" nodeType="afterEffect">
                                  <p:stCondLst>
                                    <p:cond delay="0"/>
                                  </p:stCondLst>
                                  <p:childTnLst>
                                    <p:set>
                                      <p:cBhvr>
                                        <p:cTn id="124" dur="1" fill="hold">
                                          <p:stCondLst>
                                            <p:cond delay="0"/>
                                          </p:stCondLst>
                                        </p:cTn>
                                        <p:tgtEl>
                                          <p:spTgt spid="1191"/>
                                        </p:tgtEl>
                                        <p:attrNameLst>
                                          <p:attrName>style.visibility</p:attrName>
                                        </p:attrNameLst>
                                      </p:cBhvr>
                                      <p:to>
                                        <p:strVal val="visible"/>
                                      </p:to>
                                    </p:set>
                                    <p:animEffect transition="in" filter="fade">
                                      <p:cBhvr>
                                        <p:cTn id="125" dur="1000"/>
                                        <p:tgtEl>
                                          <p:spTgt spid="1191"/>
                                        </p:tgtEl>
                                      </p:cBhvr>
                                    </p:animEffect>
                                    <p:anim calcmode="lin" valueType="num">
                                      <p:cBhvr>
                                        <p:cTn id="126" dur="1000" fill="hold"/>
                                        <p:tgtEl>
                                          <p:spTgt spid="1191"/>
                                        </p:tgtEl>
                                        <p:attrNameLst>
                                          <p:attrName>ppt_x</p:attrName>
                                        </p:attrNameLst>
                                      </p:cBhvr>
                                      <p:tavLst>
                                        <p:tav tm="0">
                                          <p:val>
                                            <p:strVal val="#ppt_x"/>
                                          </p:val>
                                        </p:tav>
                                        <p:tav tm="100000">
                                          <p:val>
                                            <p:strVal val="#ppt_x"/>
                                          </p:val>
                                        </p:tav>
                                      </p:tavLst>
                                    </p:anim>
                                    <p:anim calcmode="lin" valueType="num">
                                      <p:cBhvr>
                                        <p:cTn id="127" dur="1000" fill="hold"/>
                                        <p:tgtEl>
                                          <p:spTgt spid="1191"/>
                                        </p:tgtEl>
                                        <p:attrNameLst>
                                          <p:attrName>ppt_y</p:attrName>
                                        </p:attrNameLst>
                                      </p:cBhvr>
                                      <p:tavLst>
                                        <p:tav tm="0">
                                          <p:val>
                                            <p:strVal val="#ppt_y+.1"/>
                                          </p:val>
                                        </p:tav>
                                        <p:tav tm="100000">
                                          <p:val>
                                            <p:strVal val="#ppt_y"/>
                                          </p:val>
                                        </p:tav>
                                      </p:tavLst>
                                    </p:anim>
                                  </p:childTnLst>
                                </p:cTn>
                              </p:par>
                            </p:childTnLst>
                          </p:cTn>
                        </p:par>
                        <p:par>
                          <p:cTn id="128" fill="hold">
                            <p:stCondLst>
                              <p:cond delay="20000"/>
                            </p:stCondLst>
                            <p:childTnLst>
                              <p:par>
                                <p:cTn id="129" presetID="42" presetClass="entr" presetSubtype="0" fill="hold" grpId="0" nodeType="afterEffect">
                                  <p:stCondLst>
                                    <p:cond delay="0"/>
                                  </p:stCondLst>
                                  <p:childTnLst>
                                    <p:set>
                                      <p:cBhvr>
                                        <p:cTn id="130" dur="1" fill="hold">
                                          <p:stCondLst>
                                            <p:cond delay="0"/>
                                          </p:stCondLst>
                                        </p:cTn>
                                        <p:tgtEl>
                                          <p:spTgt spid="1188">
                                            <p:txEl>
                                              <p:pRg st="0" end="0"/>
                                            </p:txEl>
                                          </p:spTgt>
                                        </p:tgtEl>
                                        <p:attrNameLst>
                                          <p:attrName>style.visibility</p:attrName>
                                        </p:attrNameLst>
                                      </p:cBhvr>
                                      <p:to>
                                        <p:strVal val="visible"/>
                                      </p:to>
                                    </p:set>
                                    <p:animEffect transition="in" filter="fade">
                                      <p:cBhvr>
                                        <p:cTn id="131" dur="1000"/>
                                        <p:tgtEl>
                                          <p:spTgt spid="1188">
                                            <p:txEl>
                                              <p:pRg st="0" end="0"/>
                                            </p:txEl>
                                          </p:spTgt>
                                        </p:tgtEl>
                                      </p:cBhvr>
                                    </p:animEffect>
                                    <p:anim calcmode="lin" valueType="num">
                                      <p:cBhvr>
                                        <p:cTn id="132" dur="1000" fill="hold"/>
                                        <p:tgtEl>
                                          <p:spTgt spid="1188">
                                            <p:txEl>
                                              <p:pRg st="0" end="0"/>
                                            </p:txEl>
                                          </p:spTgt>
                                        </p:tgtEl>
                                        <p:attrNameLst>
                                          <p:attrName>ppt_x</p:attrName>
                                        </p:attrNameLst>
                                      </p:cBhvr>
                                      <p:tavLst>
                                        <p:tav tm="0">
                                          <p:val>
                                            <p:strVal val="#ppt_x"/>
                                          </p:val>
                                        </p:tav>
                                        <p:tav tm="100000">
                                          <p:val>
                                            <p:strVal val="#ppt_x"/>
                                          </p:val>
                                        </p:tav>
                                      </p:tavLst>
                                    </p:anim>
                                    <p:anim calcmode="lin" valueType="num">
                                      <p:cBhvr>
                                        <p:cTn id="133" dur="1000" fill="hold"/>
                                        <p:tgtEl>
                                          <p:spTgt spid="1188">
                                            <p:txEl>
                                              <p:pRg st="0" end="0"/>
                                            </p:txEl>
                                          </p:spTgt>
                                        </p:tgtEl>
                                        <p:attrNameLst>
                                          <p:attrName>ppt_y</p:attrName>
                                        </p:attrNameLst>
                                      </p:cBhvr>
                                      <p:tavLst>
                                        <p:tav tm="0">
                                          <p:val>
                                            <p:strVal val="#ppt_y+.1"/>
                                          </p:val>
                                        </p:tav>
                                        <p:tav tm="100000">
                                          <p:val>
                                            <p:strVal val="#ppt_y"/>
                                          </p:val>
                                        </p:tav>
                                      </p:tavLst>
                                    </p:anim>
                                  </p:childTnLst>
                                </p:cTn>
                              </p:par>
                            </p:childTnLst>
                          </p:cTn>
                        </p:par>
                        <p:par>
                          <p:cTn id="134" fill="hold">
                            <p:stCondLst>
                              <p:cond delay="21000"/>
                            </p:stCondLst>
                            <p:childTnLst>
                              <p:par>
                                <p:cTn id="135" presetID="42" presetClass="entr" presetSubtype="0" fill="hold" grpId="0" nodeType="afterEffect">
                                  <p:stCondLst>
                                    <p:cond delay="0"/>
                                  </p:stCondLst>
                                  <p:childTnLst>
                                    <p:set>
                                      <p:cBhvr>
                                        <p:cTn id="136" dur="1" fill="hold">
                                          <p:stCondLst>
                                            <p:cond delay="0"/>
                                          </p:stCondLst>
                                        </p:cTn>
                                        <p:tgtEl>
                                          <p:spTgt spid="1188">
                                            <p:txEl>
                                              <p:pRg st="1" end="1"/>
                                            </p:txEl>
                                          </p:spTgt>
                                        </p:tgtEl>
                                        <p:attrNameLst>
                                          <p:attrName>style.visibility</p:attrName>
                                        </p:attrNameLst>
                                      </p:cBhvr>
                                      <p:to>
                                        <p:strVal val="visible"/>
                                      </p:to>
                                    </p:set>
                                    <p:animEffect transition="in" filter="fade">
                                      <p:cBhvr>
                                        <p:cTn id="137" dur="1000"/>
                                        <p:tgtEl>
                                          <p:spTgt spid="1188">
                                            <p:txEl>
                                              <p:pRg st="1" end="1"/>
                                            </p:txEl>
                                          </p:spTgt>
                                        </p:tgtEl>
                                      </p:cBhvr>
                                    </p:animEffect>
                                    <p:anim calcmode="lin" valueType="num">
                                      <p:cBhvr>
                                        <p:cTn id="138" dur="1000" fill="hold"/>
                                        <p:tgtEl>
                                          <p:spTgt spid="1188">
                                            <p:txEl>
                                              <p:pRg st="1" end="1"/>
                                            </p:txEl>
                                          </p:spTgt>
                                        </p:tgtEl>
                                        <p:attrNameLst>
                                          <p:attrName>ppt_x</p:attrName>
                                        </p:attrNameLst>
                                      </p:cBhvr>
                                      <p:tavLst>
                                        <p:tav tm="0">
                                          <p:val>
                                            <p:strVal val="#ppt_x"/>
                                          </p:val>
                                        </p:tav>
                                        <p:tav tm="100000">
                                          <p:val>
                                            <p:strVal val="#ppt_x"/>
                                          </p:val>
                                        </p:tav>
                                      </p:tavLst>
                                    </p:anim>
                                    <p:anim calcmode="lin" valueType="num">
                                      <p:cBhvr>
                                        <p:cTn id="139" dur="1000" fill="hold"/>
                                        <p:tgtEl>
                                          <p:spTgt spid="118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6" grpId="0"/>
      <p:bldP spid="1187" grpId="0" uiExpand="1" build="p"/>
      <p:bldP spid="1188" grpId="0" uiExpand="1" build="p"/>
      <p:bldP spid="1189" grpId="0" uiExpand="1" build="p"/>
      <p:bldP spid="1190" grpId="0"/>
      <p:bldP spid="1191" grpId="0"/>
      <p:bldP spid="119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2591;p53">
            <a:extLst>
              <a:ext uri="{FF2B5EF4-FFF2-40B4-BE49-F238E27FC236}">
                <a16:creationId xmlns:a16="http://schemas.microsoft.com/office/drawing/2014/main" id="{3ED24389-0291-4B8A-999B-0786F71F9133}"/>
              </a:ext>
            </a:extLst>
          </p:cNvPr>
          <p:cNvGrpSpPr/>
          <p:nvPr/>
        </p:nvGrpSpPr>
        <p:grpSpPr>
          <a:xfrm>
            <a:off x="1530608" y="1498556"/>
            <a:ext cx="6344201" cy="242261"/>
            <a:chOff x="1013157" y="1512733"/>
            <a:chExt cx="6344201" cy="242261"/>
          </a:xfrm>
        </p:grpSpPr>
        <p:sp>
          <p:nvSpPr>
            <p:cNvPr id="10" name="Google Shape;2592;p53">
              <a:extLst>
                <a:ext uri="{FF2B5EF4-FFF2-40B4-BE49-F238E27FC236}">
                  <a16:creationId xmlns:a16="http://schemas.microsoft.com/office/drawing/2014/main" id="{4AADF891-4F40-482C-9904-176EDA1FC80F}"/>
                </a:ext>
              </a:extLst>
            </p:cNvPr>
            <p:cNvSpPr/>
            <p:nvPr/>
          </p:nvSpPr>
          <p:spPr>
            <a:xfrm>
              <a:off x="1013157" y="1512733"/>
              <a:ext cx="6344201" cy="242074"/>
            </a:xfrm>
            <a:custGeom>
              <a:avLst/>
              <a:gdLst/>
              <a:ahLst/>
              <a:cxnLst/>
              <a:rect l="l" t="t" r="r" b="b"/>
              <a:pathLst>
                <a:path w="197947" h="7553" extrusionOk="0">
                  <a:moveTo>
                    <a:pt x="5631" y="0"/>
                  </a:moveTo>
                  <a:cubicBezTo>
                    <a:pt x="2523" y="0"/>
                    <a:pt x="0" y="1621"/>
                    <a:pt x="0" y="3626"/>
                  </a:cubicBezTo>
                  <a:lnTo>
                    <a:pt x="0" y="3927"/>
                  </a:lnTo>
                  <a:cubicBezTo>
                    <a:pt x="0" y="5932"/>
                    <a:pt x="2523" y="7552"/>
                    <a:pt x="5631" y="7552"/>
                  </a:cubicBezTo>
                  <a:lnTo>
                    <a:pt x="192316" y="7552"/>
                  </a:lnTo>
                  <a:cubicBezTo>
                    <a:pt x="195424" y="7552"/>
                    <a:pt x="197947" y="5932"/>
                    <a:pt x="197947" y="3927"/>
                  </a:cubicBezTo>
                  <a:lnTo>
                    <a:pt x="197947" y="3626"/>
                  </a:lnTo>
                  <a:cubicBezTo>
                    <a:pt x="197947" y="1621"/>
                    <a:pt x="195424" y="0"/>
                    <a:pt x="192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93;p53">
              <a:extLst>
                <a:ext uri="{FF2B5EF4-FFF2-40B4-BE49-F238E27FC236}">
                  <a16:creationId xmlns:a16="http://schemas.microsoft.com/office/drawing/2014/main" id="{3DD6BFA1-D8CC-40F3-BB24-4C0FEB6CAEE5}"/>
                </a:ext>
              </a:extLst>
            </p:cNvPr>
            <p:cNvSpPr/>
            <p:nvPr/>
          </p:nvSpPr>
          <p:spPr>
            <a:xfrm>
              <a:off x="5771140" y="1512921"/>
              <a:ext cx="1586219" cy="242074"/>
            </a:xfrm>
            <a:custGeom>
              <a:avLst/>
              <a:gdLst/>
              <a:ahLst/>
              <a:cxnLst/>
              <a:rect l="l" t="t" r="r" b="b"/>
              <a:pathLst>
                <a:path w="49492" h="7553" extrusionOk="0">
                  <a:moveTo>
                    <a:pt x="1" y="0"/>
                  </a:moveTo>
                  <a:lnTo>
                    <a:pt x="1" y="7552"/>
                  </a:lnTo>
                  <a:lnTo>
                    <a:pt x="43861" y="7552"/>
                  </a:lnTo>
                  <a:cubicBezTo>
                    <a:pt x="46969" y="7552"/>
                    <a:pt x="49492" y="5932"/>
                    <a:pt x="49492" y="3927"/>
                  </a:cubicBezTo>
                  <a:lnTo>
                    <a:pt x="49492" y="3626"/>
                  </a:lnTo>
                  <a:cubicBezTo>
                    <a:pt x="49492" y="1621"/>
                    <a:pt x="46969" y="0"/>
                    <a:pt x="43861" y="0"/>
                  </a:cubicBezTo>
                  <a:close/>
                </a:path>
              </a:pathLst>
            </a:custGeom>
            <a:solidFill>
              <a:srgbClr val="373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94;p53">
              <a:extLst>
                <a:ext uri="{FF2B5EF4-FFF2-40B4-BE49-F238E27FC236}">
                  <a16:creationId xmlns:a16="http://schemas.microsoft.com/office/drawing/2014/main" id="{A4E6248F-DB7F-421C-AB02-C077615A145F}"/>
                </a:ext>
              </a:extLst>
            </p:cNvPr>
            <p:cNvSpPr/>
            <p:nvPr/>
          </p:nvSpPr>
          <p:spPr>
            <a:xfrm>
              <a:off x="1013157" y="1512921"/>
              <a:ext cx="1588879" cy="242074"/>
            </a:xfrm>
            <a:custGeom>
              <a:avLst/>
              <a:gdLst/>
              <a:ahLst/>
              <a:cxnLst/>
              <a:rect l="l" t="t" r="r" b="b"/>
              <a:pathLst>
                <a:path w="49575" h="7553" extrusionOk="0">
                  <a:moveTo>
                    <a:pt x="5631" y="0"/>
                  </a:moveTo>
                  <a:cubicBezTo>
                    <a:pt x="2523" y="0"/>
                    <a:pt x="0" y="1621"/>
                    <a:pt x="0" y="3626"/>
                  </a:cubicBezTo>
                  <a:lnTo>
                    <a:pt x="0" y="3927"/>
                  </a:lnTo>
                  <a:cubicBezTo>
                    <a:pt x="0" y="5932"/>
                    <a:pt x="2523" y="7552"/>
                    <a:pt x="5631" y="7552"/>
                  </a:cubicBezTo>
                  <a:lnTo>
                    <a:pt x="49575" y="7552"/>
                  </a:lnTo>
                  <a:lnTo>
                    <a:pt x="49575" y="0"/>
                  </a:lnTo>
                  <a:close/>
                </a:path>
              </a:pathLst>
            </a:custGeom>
            <a:solidFill>
              <a:srgbClr val="7776C8">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5;p53">
              <a:extLst>
                <a:ext uri="{FF2B5EF4-FFF2-40B4-BE49-F238E27FC236}">
                  <a16:creationId xmlns:a16="http://schemas.microsoft.com/office/drawing/2014/main" id="{9BA43A3E-369D-4BBD-B1DD-EF8B7F20EFD3}"/>
                </a:ext>
              </a:extLst>
            </p:cNvPr>
            <p:cNvSpPr/>
            <p:nvPr/>
          </p:nvSpPr>
          <p:spPr>
            <a:xfrm>
              <a:off x="2602004" y="1512921"/>
              <a:ext cx="1588879" cy="242074"/>
            </a:xfrm>
            <a:custGeom>
              <a:avLst/>
              <a:gdLst/>
              <a:ahLst/>
              <a:cxnLst/>
              <a:rect l="l" t="t" r="r" b="b"/>
              <a:pathLst>
                <a:path w="49575" h="7553" extrusionOk="0">
                  <a:moveTo>
                    <a:pt x="1" y="0"/>
                  </a:moveTo>
                  <a:lnTo>
                    <a:pt x="1" y="7552"/>
                  </a:lnTo>
                  <a:lnTo>
                    <a:pt x="49575" y="7552"/>
                  </a:lnTo>
                  <a:lnTo>
                    <a:pt x="49575" y="0"/>
                  </a:lnTo>
                  <a:close/>
                </a:path>
              </a:pathLst>
            </a:custGeom>
            <a:solidFill>
              <a:schemeClr val="accent6">
                <a:alpha val="227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96;p53">
              <a:extLst>
                <a:ext uri="{FF2B5EF4-FFF2-40B4-BE49-F238E27FC236}">
                  <a16:creationId xmlns:a16="http://schemas.microsoft.com/office/drawing/2014/main" id="{1E7AABD8-3412-4CEE-8DC2-BA3DDA4CA4C5}"/>
                </a:ext>
              </a:extLst>
            </p:cNvPr>
            <p:cNvSpPr/>
            <p:nvPr/>
          </p:nvSpPr>
          <p:spPr>
            <a:xfrm>
              <a:off x="4187646" y="1512921"/>
              <a:ext cx="1586219" cy="242074"/>
            </a:xfrm>
            <a:custGeom>
              <a:avLst/>
              <a:gdLst/>
              <a:ahLst/>
              <a:cxnLst/>
              <a:rect l="l" t="t" r="r" b="b"/>
              <a:pathLst>
                <a:path w="49492" h="7553" extrusionOk="0">
                  <a:moveTo>
                    <a:pt x="1" y="0"/>
                  </a:moveTo>
                  <a:lnTo>
                    <a:pt x="1" y="7552"/>
                  </a:lnTo>
                  <a:lnTo>
                    <a:pt x="49491" y="7552"/>
                  </a:lnTo>
                  <a:lnTo>
                    <a:pt x="49491" y="0"/>
                  </a:ln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597;p53">
            <a:extLst>
              <a:ext uri="{FF2B5EF4-FFF2-40B4-BE49-F238E27FC236}">
                <a16:creationId xmlns:a16="http://schemas.microsoft.com/office/drawing/2014/main" id="{A475B2E6-4F61-4E98-A782-5525732E7155}"/>
              </a:ext>
            </a:extLst>
          </p:cNvPr>
          <p:cNvGrpSpPr/>
          <p:nvPr/>
        </p:nvGrpSpPr>
        <p:grpSpPr>
          <a:xfrm>
            <a:off x="6025140" y="1439103"/>
            <a:ext cx="1333440" cy="3222403"/>
            <a:chOff x="5507689" y="1443155"/>
            <a:chExt cx="1333440" cy="3222403"/>
          </a:xfrm>
        </p:grpSpPr>
        <p:sp>
          <p:nvSpPr>
            <p:cNvPr id="16" name="Google Shape;2598;p53">
              <a:extLst>
                <a:ext uri="{FF2B5EF4-FFF2-40B4-BE49-F238E27FC236}">
                  <a16:creationId xmlns:a16="http://schemas.microsoft.com/office/drawing/2014/main" id="{24B801E9-0961-492B-A5B0-90139DB645CC}"/>
                </a:ext>
              </a:extLst>
            </p:cNvPr>
            <p:cNvSpPr/>
            <p:nvPr/>
          </p:nvSpPr>
          <p:spPr>
            <a:xfrm>
              <a:off x="5560155" y="1443155"/>
              <a:ext cx="413445" cy="353415"/>
            </a:xfrm>
            <a:custGeom>
              <a:avLst/>
              <a:gdLst/>
              <a:ahLst/>
              <a:cxnLst/>
              <a:rect l="l" t="t" r="r" b="b"/>
              <a:pathLst>
                <a:path w="12900" h="11027" extrusionOk="0">
                  <a:moveTo>
                    <a:pt x="7400" y="0"/>
                  </a:moveTo>
                  <a:cubicBezTo>
                    <a:pt x="7390" y="0"/>
                    <a:pt x="7379" y="0"/>
                    <a:pt x="7369" y="1"/>
                  </a:cubicBezTo>
                  <a:cubicBezTo>
                    <a:pt x="2457" y="1"/>
                    <a:pt x="1" y="5932"/>
                    <a:pt x="3476" y="9407"/>
                  </a:cubicBezTo>
                  <a:cubicBezTo>
                    <a:pt x="4530" y="10461"/>
                    <a:pt x="5945" y="11026"/>
                    <a:pt x="7389" y="11026"/>
                  </a:cubicBezTo>
                  <a:cubicBezTo>
                    <a:pt x="8096" y="11026"/>
                    <a:pt x="8810" y="10891"/>
                    <a:pt x="9491" y="10610"/>
                  </a:cubicBezTo>
                  <a:cubicBezTo>
                    <a:pt x="11546" y="9742"/>
                    <a:pt x="12883" y="7737"/>
                    <a:pt x="12900" y="5514"/>
                  </a:cubicBezTo>
                  <a:cubicBezTo>
                    <a:pt x="12900" y="2467"/>
                    <a:pt x="10443" y="0"/>
                    <a:pt x="7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99;p53">
              <a:extLst>
                <a:ext uri="{FF2B5EF4-FFF2-40B4-BE49-F238E27FC236}">
                  <a16:creationId xmlns:a16="http://schemas.microsoft.com/office/drawing/2014/main" id="{D6F4FD0D-5110-4709-BAF1-1A0C7F5FC9D2}"/>
                </a:ext>
              </a:extLst>
            </p:cNvPr>
            <p:cNvSpPr/>
            <p:nvPr/>
          </p:nvSpPr>
          <p:spPr>
            <a:xfrm>
              <a:off x="5605153" y="1443155"/>
              <a:ext cx="413445" cy="353415"/>
            </a:xfrm>
            <a:custGeom>
              <a:avLst/>
              <a:gdLst/>
              <a:ahLst/>
              <a:cxnLst/>
              <a:rect l="l" t="t" r="r" b="b"/>
              <a:pathLst>
                <a:path w="12900" h="11027" extrusionOk="0">
                  <a:moveTo>
                    <a:pt x="7369" y="1"/>
                  </a:moveTo>
                  <a:cubicBezTo>
                    <a:pt x="2456" y="1"/>
                    <a:pt x="0" y="5932"/>
                    <a:pt x="3476" y="9407"/>
                  </a:cubicBezTo>
                  <a:cubicBezTo>
                    <a:pt x="4530" y="10461"/>
                    <a:pt x="5945" y="11026"/>
                    <a:pt x="7388" y="11026"/>
                  </a:cubicBezTo>
                  <a:cubicBezTo>
                    <a:pt x="8095" y="11026"/>
                    <a:pt x="8809" y="10891"/>
                    <a:pt x="9491" y="10610"/>
                  </a:cubicBezTo>
                  <a:cubicBezTo>
                    <a:pt x="11546" y="9742"/>
                    <a:pt x="12899" y="7737"/>
                    <a:pt x="12899" y="5514"/>
                  </a:cubicBezTo>
                  <a:cubicBezTo>
                    <a:pt x="12899" y="2457"/>
                    <a:pt x="10426" y="1"/>
                    <a:pt x="7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0;p53">
              <a:extLst>
                <a:ext uri="{FF2B5EF4-FFF2-40B4-BE49-F238E27FC236}">
                  <a16:creationId xmlns:a16="http://schemas.microsoft.com/office/drawing/2014/main" id="{2CC55DA0-FAB3-49DF-AE58-A207362AA721}"/>
                </a:ext>
              </a:extLst>
            </p:cNvPr>
            <p:cNvSpPr/>
            <p:nvPr/>
          </p:nvSpPr>
          <p:spPr>
            <a:xfrm>
              <a:off x="5674766" y="1463699"/>
              <a:ext cx="321333" cy="311879"/>
            </a:xfrm>
            <a:custGeom>
              <a:avLst/>
              <a:gdLst/>
              <a:ahLst/>
              <a:cxnLst/>
              <a:rect l="l" t="t" r="r" b="b"/>
              <a:pathLst>
                <a:path w="10026" h="9731" extrusionOk="0">
                  <a:moveTo>
                    <a:pt x="5218" y="1"/>
                  </a:moveTo>
                  <a:cubicBezTo>
                    <a:pt x="4649" y="1"/>
                    <a:pt x="4082" y="97"/>
                    <a:pt x="3543" y="295"/>
                  </a:cubicBezTo>
                  <a:cubicBezTo>
                    <a:pt x="3108" y="446"/>
                    <a:pt x="2690" y="663"/>
                    <a:pt x="2306" y="947"/>
                  </a:cubicBezTo>
                  <a:cubicBezTo>
                    <a:pt x="1905" y="1231"/>
                    <a:pt x="1554" y="1582"/>
                    <a:pt x="1270" y="1983"/>
                  </a:cubicBezTo>
                  <a:cubicBezTo>
                    <a:pt x="0" y="3687"/>
                    <a:pt x="0" y="6043"/>
                    <a:pt x="1270" y="7747"/>
                  </a:cubicBezTo>
                  <a:cubicBezTo>
                    <a:pt x="1554" y="8148"/>
                    <a:pt x="1905" y="8499"/>
                    <a:pt x="2306" y="8783"/>
                  </a:cubicBezTo>
                  <a:cubicBezTo>
                    <a:pt x="2690" y="9067"/>
                    <a:pt x="3108" y="9284"/>
                    <a:pt x="3543" y="9451"/>
                  </a:cubicBezTo>
                  <a:cubicBezTo>
                    <a:pt x="4078" y="9637"/>
                    <a:pt x="4642" y="9730"/>
                    <a:pt x="5206" y="9730"/>
                  </a:cubicBezTo>
                  <a:cubicBezTo>
                    <a:pt x="5505" y="9730"/>
                    <a:pt x="5804" y="9704"/>
                    <a:pt x="6099" y="9652"/>
                  </a:cubicBezTo>
                  <a:cubicBezTo>
                    <a:pt x="7469" y="9385"/>
                    <a:pt x="8655" y="8549"/>
                    <a:pt x="9374" y="7346"/>
                  </a:cubicBezTo>
                  <a:cubicBezTo>
                    <a:pt x="9608" y="6945"/>
                    <a:pt x="9792" y="6511"/>
                    <a:pt x="9892" y="6043"/>
                  </a:cubicBezTo>
                  <a:cubicBezTo>
                    <a:pt x="9925" y="5876"/>
                    <a:pt x="9959" y="5709"/>
                    <a:pt x="9975" y="5542"/>
                  </a:cubicBezTo>
                  <a:cubicBezTo>
                    <a:pt x="10009" y="5425"/>
                    <a:pt x="10009" y="5291"/>
                    <a:pt x="10009" y="5174"/>
                  </a:cubicBezTo>
                  <a:cubicBezTo>
                    <a:pt x="10009" y="5074"/>
                    <a:pt x="10009" y="5007"/>
                    <a:pt x="10009" y="4940"/>
                  </a:cubicBezTo>
                  <a:cubicBezTo>
                    <a:pt x="10025" y="4923"/>
                    <a:pt x="10025" y="4890"/>
                    <a:pt x="10009" y="4873"/>
                  </a:cubicBezTo>
                  <a:cubicBezTo>
                    <a:pt x="9992" y="5258"/>
                    <a:pt x="9925" y="5659"/>
                    <a:pt x="9842" y="6043"/>
                  </a:cubicBezTo>
                  <a:cubicBezTo>
                    <a:pt x="9725" y="6477"/>
                    <a:pt x="9541" y="6912"/>
                    <a:pt x="9307" y="7296"/>
                  </a:cubicBezTo>
                  <a:cubicBezTo>
                    <a:pt x="8417" y="8762"/>
                    <a:pt x="6851" y="9608"/>
                    <a:pt x="5221" y="9608"/>
                  </a:cubicBezTo>
                  <a:cubicBezTo>
                    <a:pt x="4678" y="9608"/>
                    <a:pt x="4127" y="9514"/>
                    <a:pt x="3593" y="9318"/>
                  </a:cubicBezTo>
                  <a:cubicBezTo>
                    <a:pt x="3158" y="9167"/>
                    <a:pt x="2757" y="8950"/>
                    <a:pt x="2390" y="8683"/>
                  </a:cubicBezTo>
                  <a:cubicBezTo>
                    <a:pt x="2206" y="8532"/>
                    <a:pt x="2022" y="8382"/>
                    <a:pt x="1855" y="8215"/>
                  </a:cubicBezTo>
                  <a:cubicBezTo>
                    <a:pt x="1688" y="8048"/>
                    <a:pt x="1538" y="7864"/>
                    <a:pt x="1387" y="7664"/>
                  </a:cubicBezTo>
                  <a:cubicBezTo>
                    <a:pt x="167" y="6009"/>
                    <a:pt x="167" y="3737"/>
                    <a:pt x="1387" y="2066"/>
                  </a:cubicBezTo>
                  <a:cubicBezTo>
                    <a:pt x="1671" y="1682"/>
                    <a:pt x="2005" y="1331"/>
                    <a:pt x="2390" y="1064"/>
                  </a:cubicBezTo>
                  <a:cubicBezTo>
                    <a:pt x="2757" y="780"/>
                    <a:pt x="3158" y="563"/>
                    <a:pt x="3593" y="412"/>
                  </a:cubicBezTo>
                  <a:cubicBezTo>
                    <a:pt x="4127" y="216"/>
                    <a:pt x="4678" y="122"/>
                    <a:pt x="5221" y="122"/>
                  </a:cubicBezTo>
                  <a:cubicBezTo>
                    <a:pt x="6851" y="122"/>
                    <a:pt x="8417" y="968"/>
                    <a:pt x="9307" y="2434"/>
                  </a:cubicBezTo>
                  <a:cubicBezTo>
                    <a:pt x="9541" y="2818"/>
                    <a:pt x="9725" y="3253"/>
                    <a:pt x="9842" y="3704"/>
                  </a:cubicBezTo>
                  <a:cubicBezTo>
                    <a:pt x="9925" y="4088"/>
                    <a:pt x="9992" y="4472"/>
                    <a:pt x="10009" y="4873"/>
                  </a:cubicBezTo>
                  <a:lnTo>
                    <a:pt x="10009" y="4857"/>
                  </a:lnTo>
                  <a:cubicBezTo>
                    <a:pt x="10025" y="4840"/>
                    <a:pt x="10025" y="4806"/>
                    <a:pt x="10009" y="4790"/>
                  </a:cubicBezTo>
                  <a:cubicBezTo>
                    <a:pt x="10009" y="4723"/>
                    <a:pt x="10009" y="4656"/>
                    <a:pt x="10009" y="4556"/>
                  </a:cubicBezTo>
                  <a:cubicBezTo>
                    <a:pt x="10009" y="4439"/>
                    <a:pt x="10009" y="4305"/>
                    <a:pt x="9975" y="4188"/>
                  </a:cubicBezTo>
                  <a:cubicBezTo>
                    <a:pt x="9959" y="4021"/>
                    <a:pt x="9925" y="3854"/>
                    <a:pt x="9892" y="3687"/>
                  </a:cubicBezTo>
                  <a:cubicBezTo>
                    <a:pt x="9775" y="3236"/>
                    <a:pt x="9608" y="2785"/>
                    <a:pt x="9374" y="2384"/>
                  </a:cubicBezTo>
                  <a:cubicBezTo>
                    <a:pt x="8655" y="1181"/>
                    <a:pt x="7469" y="345"/>
                    <a:pt x="6099" y="78"/>
                  </a:cubicBezTo>
                  <a:cubicBezTo>
                    <a:pt x="5808" y="27"/>
                    <a:pt x="5513" y="1"/>
                    <a:pt x="5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1;p53">
              <a:extLst>
                <a:ext uri="{FF2B5EF4-FFF2-40B4-BE49-F238E27FC236}">
                  <a16:creationId xmlns:a16="http://schemas.microsoft.com/office/drawing/2014/main" id="{C530A66E-F706-4966-93FD-3A753163534F}"/>
                </a:ext>
              </a:extLst>
            </p:cNvPr>
            <p:cNvSpPr/>
            <p:nvPr/>
          </p:nvSpPr>
          <p:spPr>
            <a:xfrm>
              <a:off x="5758288" y="1593085"/>
              <a:ext cx="40191" cy="60607"/>
            </a:xfrm>
            <a:custGeom>
              <a:avLst/>
              <a:gdLst/>
              <a:ahLst/>
              <a:cxnLst/>
              <a:rect l="l" t="t" r="r" b="b"/>
              <a:pathLst>
                <a:path w="1254" h="1891" extrusionOk="0">
                  <a:moveTo>
                    <a:pt x="1235" y="0"/>
                  </a:moveTo>
                  <a:cubicBezTo>
                    <a:pt x="1182" y="0"/>
                    <a:pt x="673" y="379"/>
                    <a:pt x="68" y="870"/>
                  </a:cubicBezTo>
                  <a:lnTo>
                    <a:pt x="1" y="920"/>
                  </a:lnTo>
                  <a:lnTo>
                    <a:pt x="68" y="987"/>
                  </a:lnTo>
                  <a:lnTo>
                    <a:pt x="84" y="987"/>
                  </a:lnTo>
                  <a:cubicBezTo>
                    <a:pt x="662" y="1501"/>
                    <a:pt x="1163" y="1891"/>
                    <a:pt x="1231" y="1891"/>
                  </a:cubicBezTo>
                  <a:cubicBezTo>
                    <a:pt x="1234" y="1891"/>
                    <a:pt x="1236" y="1890"/>
                    <a:pt x="1237" y="1889"/>
                  </a:cubicBezTo>
                  <a:cubicBezTo>
                    <a:pt x="1254" y="1856"/>
                    <a:pt x="812" y="1430"/>
                    <a:pt x="220" y="930"/>
                  </a:cubicBezTo>
                  <a:lnTo>
                    <a:pt x="220" y="930"/>
                  </a:lnTo>
                  <a:cubicBezTo>
                    <a:pt x="820" y="438"/>
                    <a:pt x="1253" y="33"/>
                    <a:pt x="1237" y="1"/>
                  </a:cubicBezTo>
                  <a:cubicBezTo>
                    <a:pt x="1237" y="1"/>
                    <a:pt x="1236" y="0"/>
                    <a:pt x="1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2;p53">
              <a:extLst>
                <a:ext uri="{FF2B5EF4-FFF2-40B4-BE49-F238E27FC236}">
                  <a16:creationId xmlns:a16="http://schemas.microsoft.com/office/drawing/2014/main" id="{D1E3EBFE-2C32-43C1-B368-A3EBA37B31E2}"/>
                </a:ext>
              </a:extLst>
            </p:cNvPr>
            <p:cNvSpPr/>
            <p:nvPr/>
          </p:nvSpPr>
          <p:spPr>
            <a:xfrm>
              <a:off x="5900237" y="1593085"/>
              <a:ext cx="40704" cy="60607"/>
            </a:xfrm>
            <a:custGeom>
              <a:avLst/>
              <a:gdLst/>
              <a:ahLst/>
              <a:cxnLst/>
              <a:rect l="l" t="t" r="r" b="b"/>
              <a:pathLst>
                <a:path w="1270" h="1891" extrusionOk="0">
                  <a:moveTo>
                    <a:pt x="35" y="0"/>
                  </a:moveTo>
                  <a:cubicBezTo>
                    <a:pt x="34" y="0"/>
                    <a:pt x="33" y="1"/>
                    <a:pt x="33" y="1"/>
                  </a:cubicBezTo>
                  <a:cubicBezTo>
                    <a:pt x="1" y="33"/>
                    <a:pt x="457" y="460"/>
                    <a:pt x="1035" y="975"/>
                  </a:cubicBezTo>
                  <a:lnTo>
                    <a:pt x="1035" y="975"/>
                  </a:lnTo>
                  <a:cubicBezTo>
                    <a:pt x="449" y="1452"/>
                    <a:pt x="1" y="1857"/>
                    <a:pt x="33" y="1889"/>
                  </a:cubicBezTo>
                  <a:cubicBezTo>
                    <a:pt x="34" y="1890"/>
                    <a:pt x="35" y="1891"/>
                    <a:pt x="38" y="1891"/>
                  </a:cubicBezTo>
                  <a:cubicBezTo>
                    <a:pt x="92" y="1891"/>
                    <a:pt x="594" y="1518"/>
                    <a:pt x="1203" y="1037"/>
                  </a:cubicBezTo>
                  <a:lnTo>
                    <a:pt x="1269" y="970"/>
                  </a:lnTo>
                  <a:lnTo>
                    <a:pt x="1203" y="920"/>
                  </a:lnTo>
                  <a:lnTo>
                    <a:pt x="1186" y="903"/>
                  </a:lnTo>
                  <a:cubicBezTo>
                    <a:pt x="580" y="396"/>
                    <a:pt x="71"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03;p53">
              <a:extLst>
                <a:ext uri="{FF2B5EF4-FFF2-40B4-BE49-F238E27FC236}">
                  <a16:creationId xmlns:a16="http://schemas.microsoft.com/office/drawing/2014/main" id="{FD8331BE-747F-4764-A2AF-562D248AF876}"/>
                </a:ext>
              </a:extLst>
            </p:cNvPr>
            <p:cNvSpPr/>
            <p:nvPr/>
          </p:nvSpPr>
          <p:spPr>
            <a:xfrm>
              <a:off x="5762038" y="1620424"/>
              <a:ext cx="170346" cy="4840"/>
            </a:xfrm>
            <a:custGeom>
              <a:avLst/>
              <a:gdLst/>
              <a:ahLst/>
              <a:cxnLst/>
              <a:rect l="l" t="t" r="r" b="b"/>
              <a:pathLst>
                <a:path w="5315" h="151" extrusionOk="0">
                  <a:moveTo>
                    <a:pt x="2657" y="0"/>
                  </a:moveTo>
                  <a:cubicBezTo>
                    <a:pt x="1187" y="0"/>
                    <a:pt x="1" y="33"/>
                    <a:pt x="1" y="67"/>
                  </a:cubicBezTo>
                  <a:cubicBezTo>
                    <a:pt x="1" y="117"/>
                    <a:pt x="1187" y="150"/>
                    <a:pt x="2657" y="150"/>
                  </a:cubicBezTo>
                  <a:cubicBezTo>
                    <a:pt x="4128" y="150"/>
                    <a:pt x="5314" y="117"/>
                    <a:pt x="5314" y="67"/>
                  </a:cubicBezTo>
                  <a:cubicBezTo>
                    <a:pt x="5314" y="33"/>
                    <a:pt x="4128" y="0"/>
                    <a:pt x="2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04;p53">
              <a:extLst>
                <a:ext uri="{FF2B5EF4-FFF2-40B4-BE49-F238E27FC236}">
                  <a16:creationId xmlns:a16="http://schemas.microsoft.com/office/drawing/2014/main" id="{65103DA0-2984-46CF-895E-E98DF63D9394}"/>
                </a:ext>
              </a:extLst>
            </p:cNvPr>
            <p:cNvSpPr/>
            <p:nvPr/>
          </p:nvSpPr>
          <p:spPr>
            <a:xfrm>
              <a:off x="5824183" y="2854766"/>
              <a:ext cx="858427" cy="1752750"/>
            </a:xfrm>
            <a:custGeom>
              <a:avLst/>
              <a:gdLst/>
              <a:ahLst/>
              <a:cxnLst/>
              <a:rect l="l" t="t" r="r" b="b"/>
              <a:pathLst>
                <a:path w="26784" h="54688" extrusionOk="0">
                  <a:moveTo>
                    <a:pt x="15054" y="0"/>
                  </a:moveTo>
                  <a:lnTo>
                    <a:pt x="1353" y="368"/>
                  </a:lnTo>
                  <a:cubicBezTo>
                    <a:pt x="284" y="2306"/>
                    <a:pt x="150" y="6934"/>
                    <a:pt x="150" y="6934"/>
                  </a:cubicBezTo>
                  <a:cubicBezTo>
                    <a:pt x="0" y="7502"/>
                    <a:pt x="2105" y="53635"/>
                    <a:pt x="2105" y="53635"/>
                  </a:cubicBezTo>
                  <a:lnTo>
                    <a:pt x="7786" y="53618"/>
                  </a:lnTo>
                  <a:lnTo>
                    <a:pt x="9340" y="9875"/>
                  </a:lnTo>
                  <a:lnTo>
                    <a:pt x="21587" y="54687"/>
                  </a:lnTo>
                  <a:lnTo>
                    <a:pt x="26784" y="54570"/>
                  </a:lnTo>
                  <a:lnTo>
                    <a:pt x="17611" y="7151"/>
                  </a:lnTo>
                  <a:lnTo>
                    <a:pt x="17628" y="7151"/>
                  </a:lnTo>
                  <a:cubicBezTo>
                    <a:pt x="17611" y="7085"/>
                    <a:pt x="17594" y="7018"/>
                    <a:pt x="17577" y="6951"/>
                  </a:cubicBezTo>
                  <a:lnTo>
                    <a:pt x="17577" y="6934"/>
                  </a:lnTo>
                  <a:cubicBezTo>
                    <a:pt x="16174" y="1370"/>
                    <a:pt x="15054" y="0"/>
                    <a:pt x="15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05;p53">
              <a:extLst>
                <a:ext uri="{FF2B5EF4-FFF2-40B4-BE49-F238E27FC236}">
                  <a16:creationId xmlns:a16="http://schemas.microsoft.com/office/drawing/2014/main" id="{15C4B3C3-1F83-4A68-825B-F4D0847A1F62}"/>
                </a:ext>
              </a:extLst>
            </p:cNvPr>
            <p:cNvSpPr/>
            <p:nvPr/>
          </p:nvSpPr>
          <p:spPr>
            <a:xfrm>
              <a:off x="6019624" y="3123441"/>
              <a:ext cx="220119" cy="57081"/>
            </a:xfrm>
            <a:custGeom>
              <a:avLst/>
              <a:gdLst/>
              <a:ahLst/>
              <a:cxnLst/>
              <a:rect l="l" t="t" r="r" b="b"/>
              <a:pathLst>
                <a:path w="6868" h="1781" extrusionOk="0">
                  <a:moveTo>
                    <a:pt x="6848" y="0"/>
                  </a:moveTo>
                  <a:cubicBezTo>
                    <a:pt x="6661" y="0"/>
                    <a:pt x="5197" y="352"/>
                    <a:pt x="3409" y="807"/>
                  </a:cubicBezTo>
                  <a:cubicBezTo>
                    <a:pt x="1521" y="1308"/>
                    <a:pt x="1" y="1743"/>
                    <a:pt x="17" y="1776"/>
                  </a:cubicBezTo>
                  <a:cubicBezTo>
                    <a:pt x="17" y="1779"/>
                    <a:pt x="23" y="1781"/>
                    <a:pt x="35" y="1781"/>
                  </a:cubicBezTo>
                  <a:cubicBezTo>
                    <a:pt x="209" y="1781"/>
                    <a:pt x="1687" y="1429"/>
                    <a:pt x="3459" y="974"/>
                  </a:cubicBezTo>
                  <a:cubicBezTo>
                    <a:pt x="5347" y="489"/>
                    <a:pt x="6868" y="55"/>
                    <a:pt x="6868" y="5"/>
                  </a:cubicBezTo>
                  <a:cubicBezTo>
                    <a:pt x="6867" y="2"/>
                    <a:pt x="6860" y="0"/>
                    <a:pt x="6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06;p53">
              <a:extLst>
                <a:ext uri="{FF2B5EF4-FFF2-40B4-BE49-F238E27FC236}">
                  <a16:creationId xmlns:a16="http://schemas.microsoft.com/office/drawing/2014/main" id="{316723CE-4BF9-43C4-ADA8-ACD4E60D9A3A}"/>
                </a:ext>
              </a:extLst>
            </p:cNvPr>
            <p:cNvSpPr/>
            <p:nvPr/>
          </p:nvSpPr>
          <p:spPr>
            <a:xfrm>
              <a:off x="5879854" y="3032547"/>
              <a:ext cx="47178" cy="1559970"/>
            </a:xfrm>
            <a:custGeom>
              <a:avLst/>
              <a:gdLst/>
              <a:ahLst/>
              <a:cxnLst/>
              <a:rect l="l" t="t" r="r" b="b"/>
              <a:pathLst>
                <a:path w="1472" h="48673" extrusionOk="0">
                  <a:moveTo>
                    <a:pt x="34" y="0"/>
                  </a:moveTo>
                  <a:lnTo>
                    <a:pt x="34" y="0"/>
                  </a:lnTo>
                  <a:cubicBezTo>
                    <a:pt x="1" y="0"/>
                    <a:pt x="285" y="10894"/>
                    <a:pt x="669" y="24345"/>
                  </a:cubicBezTo>
                  <a:cubicBezTo>
                    <a:pt x="1053" y="37778"/>
                    <a:pt x="1404" y="48672"/>
                    <a:pt x="1438" y="48672"/>
                  </a:cubicBezTo>
                  <a:cubicBezTo>
                    <a:pt x="1471" y="48672"/>
                    <a:pt x="1204" y="37762"/>
                    <a:pt x="819" y="24328"/>
                  </a:cubicBezTo>
                  <a:cubicBezTo>
                    <a:pt x="418" y="10894"/>
                    <a:pt x="84"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07;p53">
              <a:extLst>
                <a:ext uri="{FF2B5EF4-FFF2-40B4-BE49-F238E27FC236}">
                  <a16:creationId xmlns:a16="http://schemas.microsoft.com/office/drawing/2014/main" id="{418E4870-19CC-4402-89B1-B0ECA1BD9E72}"/>
                </a:ext>
              </a:extLst>
            </p:cNvPr>
            <p:cNvSpPr/>
            <p:nvPr/>
          </p:nvSpPr>
          <p:spPr>
            <a:xfrm>
              <a:off x="5969305" y="3030400"/>
              <a:ext cx="8045" cy="1535868"/>
            </a:xfrm>
            <a:custGeom>
              <a:avLst/>
              <a:gdLst/>
              <a:ahLst/>
              <a:cxnLst/>
              <a:rect l="l" t="t" r="r" b="b"/>
              <a:pathLst>
                <a:path w="251" h="47921" extrusionOk="0">
                  <a:moveTo>
                    <a:pt x="50" y="1"/>
                  </a:moveTo>
                  <a:cubicBezTo>
                    <a:pt x="0" y="1"/>
                    <a:pt x="17" y="10727"/>
                    <a:pt x="50" y="23961"/>
                  </a:cubicBezTo>
                  <a:cubicBezTo>
                    <a:pt x="97" y="36444"/>
                    <a:pt x="160" y="46697"/>
                    <a:pt x="209" y="47819"/>
                  </a:cubicBezTo>
                  <a:lnTo>
                    <a:pt x="209" y="47819"/>
                  </a:lnTo>
                  <a:cubicBezTo>
                    <a:pt x="251" y="46697"/>
                    <a:pt x="248" y="36444"/>
                    <a:pt x="201" y="23961"/>
                  </a:cubicBezTo>
                  <a:cubicBezTo>
                    <a:pt x="150" y="10727"/>
                    <a:pt x="84" y="1"/>
                    <a:pt x="50" y="1"/>
                  </a:cubicBezTo>
                  <a:close/>
                  <a:moveTo>
                    <a:pt x="209" y="47819"/>
                  </a:moveTo>
                  <a:lnTo>
                    <a:pt x="209" y="47819"/>
                  </a:lnTo>
                  <a:cubicBezTo>
                    <a:pt x="206" y="47886"/>
                    <a:pt x="203" y="47921"/>
                    <a:pt x="201" y="47921"/>
                  </a:cubicBezTo>
                  <a:lnTo>
                    <a:pt x="217" y="47921"/>
                  </a:lnTo>
                  <a:cubicBezTo>
                    <a:pt x="214" y="47921"/>
                    <a:pt x="212" y="47886"/>
                    <a:pt x="209" y="478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08;p53">
              <a:extLst>
                <a:ext uri="{FF2B5EF4-FFF2-40B4-BE49-F238E27FC236}">
                  <a16:creationId xmlns:a16="http://schemas.microsoft.com/office/drawing/2014/main" id="{8DAD0BF2-3097-4A9C-BE41-06D2D083FCBE}"/>
                </a:ext>
              </a:extLst>
            </p:cNvPr>
            <p:cNvSpPr/>
            <p:nvPr/>
          </p:nvSpPr>
          <p:spPr>
            <a:xfrm>
              <a:off x="6025521" y="3009503"/>
              <a:ext cx="28941" cy="1556765"/>
            </a:xfrm>
            <a:custGeom>
              <a:avLst/>
              <a:gdLst/>
              <a:ahLst/>
              <a:cxnLst/>
              <a:rect l="l" t="t" r="r" b="b"/>
              <a:pathLst>
                <a:path w="903" h="48573" extrusionOk="0">
                  <a:moveTo>
                    <a:pt x="869" y="1"/>
                  </a:moveTo>
                  <a:cubicBezTo>
                    <a:pt x="819" y="1"/>
                    <a:pt x="602" y="10878"/>
                    <a:pt x="385" y="24295"/>
                  </a:cubicBezTo>
                  <a:cubicBezTo>
                    <a:pt x="151" y="37695"/>
                    <a:pt x="0" y="48573"/>
                    <a:pt x="51" y="48573"/>
                  </a:cubicBezTo>
                  <a:cubicBezTo>
                    <a:pt x="84" y="48573"/>
                    <a:pt x="301" y="37695"/>
                    <a:pt x="518" y="24295"/>
                  </a:cubicBezTo>
                  <a:cubicBezTo>
                    <a:pt x="752" y="10878"/>
                    <a:pt x="90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09;p53">
              <a:extLst>
                <a:ext uri="{FF2B5EF4-FFF2-40B4-BE49-F238E27FC236}">
                  <a16:creationId xmlns:a16="http://schemas.microsoft.com/office/drawing/2014/main" id="{0FAE03C2-7A61-4EB7-82B9-66A2E734BAF3}"/>
                </a:ext>
              </a:extLst>
            </p:cNvPr>
            <p:cNvSpPr/>
            <p:nvPr/>
          </p:nvSpPr>
          <p:spPr>
            <a:xfrm>
              <a:off x="6114428" y="3002548"/>
              <a:ext cx="10192" cy="168711"/>
            </a:xfrm>
            <a:custGeom>
              <a:avLst/>
              <a:gdLst/>
              <a:ahLst/>
              <a:cxnLst/>
              <a:rect l="l" t="t" r="r" b="b"/>
              <a:pathLst>
                <a:path w="318" h="5264" extrusionOk="0">
                  <a:moveTo>
                    <a:pt x="33" y="1"/>
                  </a:moveTo>
                  <a:cubicBezTo>
                    <a:pt x="0" y="1"/>
                    <a:pt x="17" y="1187"/>
                    <a:pt x="84" y="2624"/>
                  </a:cubicBezTo>
                  <a:cubicBezTo>
                    <a:pt x="150" y="4078"/>
                    <a:pt x="251" y="5264"/>
                    <a:pt x="284" y="5264"/>
                  </a:cubicBezTo>
                  <a:cubicBezTo>
                    <a:pt x="318" y="5264"/>
                    <a:pt x="301" y="4078"/>
                    <a:pt x="234" y="2624"/>
                  </a:cubicBezTo>
                  <a:cubicBezTo>
                    <a:pt x="167" y="1170"/>
                    <a:pt x="84"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10;p53">
              <a:extLst>
                <a:ext uri="{FF2B5EF4-FFF2-40B4-BE49-F238E27FC236}">
                  <a16:creationId xmlns:a16="http://schemas.microsoft.com/office/drawing/2014/main" id="{622E22C4-670E-4A6F-A9AF-2D3EE4703BB6}"/>
                </a:ext>
              </a:extLst>
            </p:cNvPr>
            <p:cNvSpPr/>
            <p:nvPr/>
          </p:nvSpPr>
          <p:spPr>
            <a:xfrm>
              <a:off x="6172791" y="3002548"/>
              <a:ext cx="386138" cy="1600128"/>
            </a:xfrm>
            <a:custGeom>
              <a:avLst/>
              <a:gdLst/>
              <a:ahLst/>
              <a:cxnLst/>
              <a:rect l="l" t="t" r="r" b="b"/>
              <a:pathLst>
                <a:path w="12048" h="49926" extrusionOk="0">
                  <a:moveTo>
                    <a:pt x="34" y="1"/>
                  </a:moveTo>
                  <a:cubicBezTo>
                    <a:pt x="34" y="1"/>
                    <a:pt x="34" y="1"/>
                    <a:pt x="34" y="1"/>
                  </a:cubicBezTo>
                  <a:cubicBezTo>
                    <a:pt x="0" y="1"/>
                    <a:pt x="2640" y="11195"/>
                    <a:pt x="5949" y="24980"/>
                  </a:cubicBezTo>
                  <a:cubicBezTo>
                    <a:pt x="9254" y="38754"/>
                    <a:pt x="11976" y="49926"/>
                    <a:pt x="12014" y="49926"/>
                  </a:cubicBezTo>
                  <a:cubicBezTo>
                    <a:pt x="12014" y="49926"/>
                    <a:pt x="12014" y="49926"/>
                    <a:pt x="12014" y="49926"/>
                  </a:cubicBezTo>
                  <a:cubicBezTo>
                    <a:pt x="12047" y="49909"/>
                    <a:pt x="9407" y="38731"/>
                    <a:pt x="6099" y="24947"/>
                  </a:cubicBezTo>
                  <a:cubicBezTo>
                    <a:pt x="2793" y="11172"/>
                    <a:pt x="7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11;p53">
              <a:extLst>
                <a:ext uri="{FF2B5EF4-FFF2-40B4-BE49-F238E27FC236}">
                  <a16:creationId xmlns:a16="http://schemas.microsoft.com/office/drawing/2014/main" id="{5D1F1815-9B6E-4A85-9450-CC70CEC5FCCC}"/>
                </a:ext>
              </a:extLst>
            </p:cNvPr>
            <p:cNvSpPr/>
            <p:nvPr/>
          </p:nvSpPr>
          <p:spPr>
            <a:xfrm>
              <a:off x="6245063" y="2987036"/>
              <a:ext cx="366331" cy="1614583"/>
            </a:xfrm>
            <a:custGeom>
              <a:avLst/>
              <a:gdLst/>
              <a:ahLst/>
              <a:cxnLst/>
              <a:rect l="l" t="t" r="r" b="b"/>
              <a:pathLst>
                <a:path w="11430" h="50377" extrusionOk="0">
                  <a:moveTo>
                    <a:pt x="34" y="0"/>
                  </a:moveTo>
                  <a:cubicBezTo>
                    <a:pt x="1" y="17"/>
                    <a:pt x="2507" y="11295"/>
                    <a:pt x="5648" y="25197"/>
                  </a:cubicBezTo>
                  <a:cubicBezTo>
                    <a:pt x="8773" y="39115"/>
                    <a:pt x="11346" y="50376"/>
                    <a:pt x="11396" y="50376"/>
                  </a:cubicBezTo>
                  <a:lnTo>
                    <a:pt x="11396" y="50360"/>
                  </a:lnTo>
                  <a:cubicBezTo>
                    <a:pt x="11430" y="50360"/>
                    <a:pt x="8923" y="39081"/>
                    <a:pt x="5782" y="25163"/>
                  </a:cubicBezTo>
                  <a:cubicBezTo>
                    <a:pt x="2641" y="11262"/>
                    <a:pt x="85"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12;p53">
              <a:extLst>
                <a:ext uri="{FF2B5EF4-FFF2-40B4-BE49-F238E27FC236}">
                  <a16:creationId xmlns:a16="http://schemas.microsoft.com/office/drawing/2014/main" id="{1DE6F0E1-37A8-485E-9330-9FAA3FF59EA2}"/>
                </a:ext>
              </a:extLst>
            </p:cNvPr>
            <p:cNvSpPr/>
            <p:nvPr/>
          </p:nvSpPr>
          <p:spPr>
            <a:xfrm>
              <a:off x="6326470" y="2987036"/>
              <a:ext cx="318128" cy="1605481"/>
            </a:xfrm>
            <a:custGeom>
              <a:avLst/>
              <a:gdLst/>
              <a:ahLst/>
              <a:cxnLst/>
              <a:rect l="l" t="t" r="r" b="b"/>
              <a:pathLst>
                <a:path w="9926" h="50093" extrusionOk="0">
                  <a:moveTo>
                    <a:pt x="34" y="0"/>
                  </a:moveTo>
                  <a:lnTo>
                    <a:pt x="34" y="0"/>
                  </a:lnTo>
                  <a:cubicBezTo>
                    <a:pt x="1" y="17"/>
                    <a:pt x="2173" y="11228"/>
                    <a:pt x="4896" y="25063"/>
                  </a:cubicBezTo>
                  <a:cubicBezTo>
                    <a:pt x="7620" y="38898"/>
                    <a:pt x="9842" y="50092"/>
                    <a:pt x="9892" y="50092"/>
                  </a:cubicBezTo>
                  <a:cubicBezTo>
                    <a:pt x="9926" y="50076"/>
                    <a:pt x="7753" y="38864"/>
                    <a:pt x="5030" y="25030"/>
                  </a:cubicBezTo>
                  <a:cubicBezTo>
                    <a:pt x="2306" y="11195"/>
                    <a:pt x="84"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13;p53">
              <a:extLst>
                <a:ext uri="{FF2B5EF4-FFF2-40B4-BE49-F238E27FC236}">
                  <a16:creationId xmlns:a16="http://schemas.microsoft.com/office/drawing/2014/main" id="{E3C61AA3-0B13-4CE9-8DD2-F247EFA117EB}"/>
                </a:ext>
              </a:extLst>
            </p:cNvPr>
            <p:cNvSpPr/>
            <p:nvPr/>
          </p:nvSpPr>
          <p:spPr>
            <a:xfrm>
              <a:off x="5507689" y="1493730"/>
              <a:ext cx="437547" cy="918200"/>
            </a:xfrm>
            <a:custGeom>
              <a:avLst/>
              <a:gdLst/>
              <a:ahLst/>
              <a:cxnLst/>
              <a:rect l="l" t="t" r="r" b="b"/>
              <a:pathLst>
                <a:path w="13652" h="28649" extrusionOk="0">
                  <a:moveTo>
                    <a:pt x="5278" y="0"/>
                  </a:moveTo>
                  <a:cubicBezTo>
                    <a:pt x="4788" y="0"/>
                    <a:pt x="4226" y="2408"/>
                    <a:pt x="4177" y="2650"/>
                  </a:cubicBezTo>
                  <a:cubicBezTo>
                    <a:pt x="4158" y="2716"/>
                    <a:pt x="4104" y="2745"/>
                    <a:pt x="4049" y="2745"/>
                  </a:cubicBezTo>
                  <a:cubicBezTo>
                    <a:pt x="3965" y="2745"/>
                    <a:pt x="3880" y="2677"/>
                    <a:pt x="3910" y="2566"/>
                  </a:cubicBezTo>
                  <a:cubicBezTo>
                    <a:pt x="3960" y="2366"/>
                    <a:pt x="4712" y="210"/>
                    <a:pt x="4194" y="10"/>
                  </a:cubicBezTo>
                  <a:cubicBezTo>
                    <a:pt x="4183" y="6"/>
                    <a:pt x="4172" y="4"/>
                    <a:pt x="4162" y="4"/>
                  </a:cubicBezTo>
                  <a:cubicBezTo>
                    <a:pt x="3802" y="4"/>
                    <a:pt x="3665" y="2142"/>
                    <a:pt x="3275" y="2499"/>
                  </a:cubicBezTo>
                  <a:cubicBezTo>
                    <a:pt x="3243" y="2529"/>
                    <a:pt x="3217" y="2543"/>
                    <a:pt x="3197" y="2543"/>
                  </a:cubicBezTo>
                  <a:cubicBezTo>
                    <a:pt x="2976" y="2543"/>
                    <a:pt x="3511" y="784"/>
                    <a:pt x="3158" y="661"/>
                  </a:cubicBezTo>
                  <a:cubicBezTo>
                    <a:pt x="3138" y="656"/>
                    <a:pt x="3118" y="652"/>
                    <a:pt x="3098" y="652"/>
                  </a:cubicBezTo>
                  <a:cubicBezTo>
                    <a:pt x="2987" y="652"/>
                    <a:pt x="2875" y="799"/>
                    <a:pt x="2690" y="1848"/>
                  </a:cubicBezTo>
                  <a:cubicBezTo>
                    <a:pt x="2507" y="2717"/>
                    <a:pt x="2373" y="3585"/>
                    <a:pt x="2289" y="4454"/>
                  </a:cubicBezTo>
                  <a:lnTo>
                    <a:pt x="2273" y="4454"/>
                  </a:lnTo>
                  <a:lnTo>
                    <a:pt x="0" y="17855"/>
                  </a:lnTo>
                  <a:lnTo>
                    <a:pt x="8622" y="28648"/>
                  </a:lnTo>
                  <a:lnTo>
                    <a:pt x="13651" y="25173"/>
                  </a:lnTo>
                  <a:lnTo>
                    <a:pt x="4946" y="16852"/>
                  </a:lnTo>
                  <a:lnTo>
                    <a:pt x="5715" y="5657"/>
                  </a:lnTo>
                  <a:lnTo>
                    <a:pt x="5898" y="5440"/>
                  </a:lnTo>
                  <a:cubicBezTo>
                    <a:pt x="5999" y="5306"/>
                    <a:pt x="6116" y="5173"/>
                    <a:pt x="6249" y="5022"/>
                  </a:cubicBezTo>
                  <a:cubicBezTo>
                    <a:pt x="6416" y="4855"/>
                    <a:pt x="6600" y="4705"/>
                    <a:pt x="6801" y="4588"/>
                  </a:cubicBezTo>
                  <a:cubicBezTo>
                    <a:pt x="7051" y="4438"/>
                    <a:pt x="7319" y="4321"/>
                    <a:pt x="7603" y="4254"/>
                  </a:cubicBezTo>
                  <a:cubicBezTo>
                    <a:pt x="7870" y="4204"/>
                    <a:pt x="7954" y="3869"/>
                    <a:pt x="7736" y="3753"/>
                  </a:cubicBezTo>
                  <a:cubicBezTo>
                    <a:pt x="7687" y="3730"/>
                    <a:pt x="7611" y="3717"/>
                    <a:pt x="7515" y="3717"/>
                  </a:cubicBezTo>
                  <a:cubicBezTo>
                    <a:pt x="7187" y="3717"/>
                    <a:pt x="6621" y="3862"/>
                    <a:pt x="6065" y="4237"/>
                  </a:cubicBezTo>
                  <a:cubicBezTo>
                    <a:pt x="5957" y="4312"/>
                    <a:pt x="5875" y="4344"/>
                    <a:pt x="5815" y="4344"/>
                  </a:cubicBezTo>
                  <a:cubicBezTo>
                    <a:pt x="5481" y="4344"/>
                    <a:pt x="5785" y="3363"/>
                    <a:pt x="5898" y="2967"/>
                  </a:cubicBezTo>
                  <a:cubicBezTo>
                    <a:pt x="6049" y="2499"/>
                    <a:pt x="6416" y="1029"/>
                    <a:pt x="6299" y="879"/>
                  </a:cubicBezTo>
                  <a:cubicBezTo>
                    <a:pt x="6247" y="811"/>
                    <a:pt x="6185" y="777"/>
                    <a:pt x="6121" y="777"/>
                  </a:cubicBezTo>
                  <a:cubicBezTo>
                    <a:pt x="5979" y="777"/>
                    <a:pt x="5823" y="941"/>
                    <a:pt x="5731" y="1263"/>
                  </a:cubicBezTo>
                  <a:cubicBezTo>
                    <a:pt x="5601" y="1736"/>
                    <a:pt x="5136" y="3053"/>
                    <a:pt x="4881" y="3053"/>
                  </a:cubicBezTo>
                  <a:cubicBezTo>
                    <a:pt x="4874" y="3053"/>
                    <a:pt x="4868" y="3052"/>
                    <a:pt x="4862" y="3051"/>
                  </a:cubicBezTo>
                  <a:cubicBezTo>
                    <a:pt x="4629" y="2967"/>
                    <a:pt x="5364" y="595"/>
                    <a:pt x="5364" y="595"/>
                  </a:cubicBezTo>
                  <a:cubicBezTo>
                    <a:pt x="5364" y="595"/>
                    <a:pt x="5614" y="110"/>
                    <a:pt x="5330" y="10"/>
                  </a:cubicBezTo>
                  <a:cubicBezTo>
                    <a:pt x="5313" y="3"/>
                    <a:pt x="5296" y="0"/>
                    <a:pt x="5278"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4;p53">
              <a:extLst>
                <a:ext uri="{FF2B5EF4-FFF2-40B4-BE49-F238E27FC236}">
                  <a16:creationId xmlns:a16="http://schemas.microsoft.com/office/drawing/2014/main" id="{6401BE21-F319-44E3-9930-1B641BF9DC40}"/>
                </a:ext>
              </a:extLst>
            </p:cNvPr>
            <p:cNvSpPr/>
            <p:nvPr/>
          </p:nvSpPr>
          <p:spPr>
            <a:xfrm>
              <a:off x="5875591" y="4569441"/>
              <a:ext cx="177269" cy="87336"/>
            </a:xfrm>
            <a:custGeom>
              <a:avLst/>
              <a:gdLst/>
              <a:ahLst/>
              <a:cxnLst/>
              <a:rect l="l" t="t" r="r" b="b"/>
              <a:pathLst>
                <a:path w="5531" h="2725" extrusionOk="0">
                  <a:moveTo>
                    <a:pt x="5531" y="1"/>
                  </a:moveTo>
                  <a:lnTo>
                    <a:pt x="752" y="235"/>
                  </a:lnTo>
                  <a:lnTo>
                    <a:pt x="0" y="2724"/>
                  </a:lnTo>
                  <a:lnTo>
                    <a:pt x="5297" y="2657"/>
                  </a:lnTo>
                  <a:lnTo>
                    <a:pt x="55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15;p53">
              <a:extLst>
                <a:ext uri="{FF2B5EF4-FFF2-40B4-BE49-F238E27FC236}">
                  <a16:creationId xmlns:a16="http://schemas.microsoft.com/office/drawing/2014/main" id="{0FCAFE57-76E8-4423-8D3E-A7118EFDFF7E}"/>
                </a:ext>
              </a:extLst>
            </p:cNvPr>
            <p:cNvSpPr/>
            <p:nvPr/>
          </p:nvSpPr>
          <p:spPr>
            <a:xfrm>
              <a:off x="5879854" y="4634021"/>
              <a:ext cx="169256" cy="6538"/>
            </a:xfrm>
            <a:custGeom>
              <a:avLst/>
              <a:gdLst/>
              <a:ahLst/>
              <a:cxnLst/>
              <a:rect l="l" t="t" r="r" b="b"/>
              <a:pathLst>
                <a:path w="5281" h="204" extrusionOk="0">
                  <a:moveTo>
                    <a:pt x="1236" y="1"/>
                  </a:moveTo>
                  <a:cubicBezTo>
                    <a:pt x="1067" y="1"/>
                    <a:pt x="911" y="3"/>
                    <a:pt x="769" y="8"/>
                  </a:cubicBezTo>
                  <a:cubicBezTo>
                    <a:pt x="725" y="5"/>
                    <a:pt x="680" y="3"/>
                    <a:pt x="635" y="3"/>
                  </a:cubicBezTo>
                  <a:cubicBezTo>
                    <a:pt x="424" y="3"/>
                    <a:pt x="207" y="33"/>
                    <a:pt x="1" y="74"/>
                  </a:cubicBezTo>
                  <a:cubicBezTo>
                    <a:pt x="205" y="102"/>
                    <a:pt x="421" y="129"/>
                    <a:pt x="630" y="129"/>
                  </a:cubicBezTo>
                  <a:cubicBezTo>
                    <a:pt x="677" y="129"/>
                    <a:pt x="723" y="128"/>
                    <a:pt x="769" y="125"/>
                  </a:cubicBezTo>
                  <a:lnTo>
                    <a:pt x="2641" y="191"/>
                  </a:lnTo>
                  <a:cubicBezTo>
                    <a:pt x="3000" y="200"/>
                    <a:pt x="3347" y="204"/>
                    <a:pt x="3662" y="204"/>
                  </a:cubicBezTo>
                  <a:cubicBezTo>
                    <a:pt x="3977" y="204"/>
                    <a:pt x="4261" y="200"/>
                    <a:pt x="4495" y="191"/>
                  </a:cubicBezTo>
                  <a:cubicBezTo>
                    <a:pt x="4562" y="196"/>
                    <a:pt x="4628" y="198"/>
                    <a:pt x="4693" y="198"/>
                  </a:cubicBezTo>
                  <a:cubicBezTo>
                    <a:pt x="4889" y="198"/>
                    <a:pt x="5080" y="179"/>
                    <a:pt x="5281" y="141"/>
                  </a:cubicBezTo>
                  <a:cubicBezTo>
                    <a:pt x="5013" y="91"/>
                    <a:pt x="4763" y="74"/>
                    <a:pt x="4495" y="74"/>
                  </a:cubicBezTo>
                  <a:lnTo>
                    <a:pt x="2641" y="24"/>
                  </a:lnTo>
                  <a:cubicBezTo>
                    <a:pt x="2121" y="12"/>
                    <a:pt x="1643" y="1"/>
                    <a:pt x="12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16;p53">
              <a:extLst>
                <a:ext uri="{FF2B5EF4-FFF2-40B4-BE49-F238E27FC236}">
                  <a16:creationId xmlns:a16="http://schemas.microsoft.com/office/drawing/2014/main" id="{C5729E17-1929-497F-9EE6-F6C7538FE68C}"/>
                </a:ext>
              </a:extLst>
            </p:cNvPr>
            <p:cNvSpPr/>
            <p:nvPr/>
          </p:nvSpPr>
          <p:spPr>
            <a:xfrm>
              <a:off x="5970363" y="4566236"/>
              <a:ext cx="7532" cy="71247"/>
            </a:xfrm>
            <a:custGeom>
              <a:avLst/>
              <a:gdLst/>
              <a:ahLst/>
              <a:cxnLst/>
              <a:rect l="l" t="t" r="r" b="b"/>
              <a:pathLst>
                <a:path w="235" h="2223" extrusionOk="0">
                  <a:moveTo>
                    <a:pt x="184" y="1"/>
                  </a:moveTo>
                  <a:cubicBezTo>
                    <a:pt x="134" y="1"/>
                    <a:pt x="67" y="502"/>
                    <a:pt x="34" y="1103"/>
                  </a:cubicBezTo>
                  <a:cubicBezTo>
                    <a:pt x="0" y="1722"/>
                    <a:pt x="0" y="2223"/>
                    <a:pt x="51" y="2223"/>
                  </a:cubicBezTo>
                  <a:cubicBezTo>
                    <a:pt x="101" y="2223"/>
                    <a:pt x="168" y="1738"/>
                    <a:pt x="201" y="1120"/>
                  </a:cubicBezTo>
                  <a:cubicBezTo>
                    <a:pt x="234" y="502"/>
                    <a:pt x="218"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17;p53">
              <a:extLst>
                <a:ext uri="{FF2B5EF4-FFF2-40B4-BE49-F238E27FC236}">
                  <a16:creationId xmlns:a16="http://schemas.microsoft.com/office/drawing/2014/main" id="{7BBFB107-FE57-4F0B-8E2F-CCAC2FBBE344}"/>
                </a:ext>
              </a:extLst>
            </p:cNvPr>
            <p:cNvSpPr/>
            <p:nvPr/>
          </p:nvSpPr>
          <p:spPr>
            <a:xfrm>
              <a:off x="5875591" y="4636393"/>
              <a:ext cx="171371" cy="20384"/>
            </a:xfrm>
            <a:custGeom>
              <a:avLst/>
              <a:gdLst/>
              <a:ahLst/>
              <a:cxnLst/>
              <a:rect l="l" t="t" r="r" b="b"/>
              <a:pathLst>
                <a:path w="5347" h="636" extrusionOk="0">
                  <a:moveTo>
                    <a:pt x="84" y="0"/>
                  </a:moveTo>
                  <a:lnTo>
                    <a:pt x="0" y="568"/>
                  </a:lnTo>
                  <a:lnTo>
                    <a:pt x="0" y="635"/>
                  </a:lnTo>
                  <a:lnTo>
                    <a:pt x="5297" y="568"/>
                  </a:lnTo>
                  <a:lnTo>
                    <a:pt x="5347" y="67"/>
                  </a:lnTo>
                  <a:lnTo>
                    <a:pt x="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18;p53">
              <a:extLst>
                <a:ext uri="{FF2B5EF4-FFF2-40B4-BE49-F238E27FC236}">
                  <a16:creationId xmlns:a16="http://schemas.microsoft.com/office/drawing/2014/main" id="{14994D7D-1802-49F4-9850-5C1BF83AFC23}"/>
                </a:ext>
              </a:extLst>
            </p:cNvPr>
            <p:cNvSpPr/>
            <p:nvPr/>
          </p:nvSpPr>
          <p:spPr>
            <a:xfrm>
              <a:off x="5915750" y="1487641"/>
              <a:ext cx="394151" cy="934995"/>
            </a:xfrm>
            <a:custGeom>
              <a:avLst/>
              <a:gdLst/>
              <a:ahLst/>
              <a:cxnLst/>
              <a:rect l="l" t="t" r="r" b="b"/>
              <a:pathLst>
                <a:path w="12298" h="29173" extrusionOk="0">
                  <a:moveTo>
                    <a:pt x="2925" y="1"/>
                  </a:moveTo>
                  <a:cubicBezTo>
                    <a:pt x="2908" y="1"/>
                    <a:pt x="2891" y="6"/>
                    <a:pt x="2874" y="16"/>
                  </a:cubicBezTo>
                  <a:cubicBezTo>
                    <a:pt x="2406" y="317"/>
                    <a:pt x="3593" y="2272"/>
                    <a:pt x="3676" y="2455"/>
                  </a:cubicBezTo>
                  <a:cubicBezTo>
                    <a:pt x="3733" y="2568"/>
                    <a:pt x="3644" y="2658"/>
                    <a:pt x="3555" y="2658"/>
                  </a:cubicBezTo>
                  <a:cubicBezTo>
                    <a:pt x="3512" y="2658"/>
                    <a:pt x="3469" y="2638"/>
                    <a:pt x="3442" y="2589"/>
                  </a:cubicBezTo>
                  <a:cubicBezTo>
                    <a:pt x="3347" y="2368"/>
                    <a:pt x="2344" y="210"/>
                    <a:pt x="1852" y="210"/>
                  </a:cubicBezTo>
                  <a:cubicBezTo>
                    <a:pt x="1824" y="210"/>
                    <a:pt x="1796" y="217"/>
                    <a:pt x="1771" y="233"/>
                  </a:cubicBezTo>
                  <a:cubicBezTo>
                    <a:pt x="1504" y="400"/>
                    <a:pt x="1855" y="818"/>
                    <a:pt x="1855" y="818"/>
                  </a:cubicBezTo>
                  <a:cubicBezTo>
                    <a:pt x="1855" y="818"/>
                    <a:pt x="3075" y="2990"/>
                    <a:pt x="2841" y="3124"/>
                  </a:cubicBezTo>
                  <a:cubicBezTo>
                    <a:pt x="2831" y="3129"/>
                    <a:pt x="2820" y="3131"/>
                    <a:pt x="2809" y="3131"/>
                  </a:cubicBezTo>
                  <a:cubicBezTo>
                    <a:pt x="2558" y="3131"/>
                    <a:pt x="1861" y="1968"/>
                    <a:pt x="1638" y="1553"/>
                  </a:cubicBezTo>
                  <a:cubicBezTo>
                    <a:pt x="1504" y="1285"/>
                    <a:pt x="1338" y="1157"/>
                    <a:pt x="1203" y="1157"/>
                  </a:cubicBezTo>
                  <a:cubicBezTo>
                    <a:pt x="1119" y="1157"/>
                    <a:pt x="1048" y="1207"/>
                    <a:pt x="1003" y="1303"/>
                  </a:cubicBezTo>
                  <a:cubicBezTo>
                    <a:pt x="919" y="1470"/>
                    <a:pt x="1588" y="2840"/>
                    <a:pt x="1821" y="3257"/>
                  </a:cubicBezTo>
                  <a:cubicBezTo>
                    <a:pt x="2027" y="3639"/>
                    <a:pt x="2554" y="4587"/>
                    <a:pt x="2149" y="4587"/>
                  </a:cubicBezTo>
                  <a:cubicBezTo>
                    <a:pt x="2092" y="4587"/>
                    <a:pt x="2018" y="4568"/>
                    <a:pt x="1922" y="4527"/>
                  </a:cubicBezTo>
                  <a:cubicBezTo>
                    <a:pt x="1491" y="4357"/>
                    <a:pt x="1080" y="4292"/>
                    <a:pt x="761" y="4292"/>
                  </a:cubicBezTo>
                  <a:cubicBezTo>
                    <a:pt x="485" y="4292"/>
                    <a:pt x="277" y="4341"/>
                    <a:pt x="184" y="4410"/>
                  </a:cubicBezTo>
                  <a:cubicBezTo>
                    <a:pt x="0" y="4561"/>
                    <a:pt x="151" y="4861"/>
                    <a:pt x="418" y="4861"/>
                  </a:cubicBezTo>
                  <a:cubicBezTo>
                    <a:pt x="702" y="4878"/>
                    <a:pt x="986" y="4928"/>
                    <a:pt x="1270" y="5029"/>
                  </a:cubicBezTo>
                  <a:cubicBezTo>
                    <a:pt x="1487" y="5095"/>
                    <a:pt x="1704" y="5196"/>
                    <a:pt x="1888" y="5329"/>
                  </a:cubicBezTo>
                  <a:cubicBezTo>
                    <a:pt x="2055" y="5463"/>
                    <a:pt x="2206" y="5563"/>
                    <a:pt x="2323" y="5663"/>
                  </a:cubicBezTo>
                  <a:lnTo>
                    <a:pt x="2557" y="5847"/>
                  </a:lnTo>
                  <a:lnTo>
                    <a:pt x="7118" y="17109"/>
                  </a:lnTo>
                  <a:lnTo>
                    <a:pt x="2974" y="26783"/>
                  </a:lnTo>
                  <a:lnTo>
                    <a:pt x="9407" y="29172"/>
                  </a:lnTo>
                  <a:lnTo>
                    <a:pt x="12298" y="16390"/>
                  </a:lnTo>
                  <a:lnTo>
                    <a:pt x="5664" y="3959"/>
                  </a:lnTo>
                  <a:cubicBezTo>
                    <a:pt x="5397" y="3124"/>
                    <a:pt x="5080" y="2305"/>
                    <a:pt x="4729" y="1503"/>
                  </a:cubicBezTo>
                  <a:cubicBezTo>
                    <a:pt x="4360" y="582"/>
                    <a:pt x="4209" y="407"/>
                    <a:pt x="4105" y="407"/>
                  </a:cubicBezTo>
                  <a:cubicBezTo>
                    <a:pt x="4077" y="407"/>
                    <a:pt x="4052" y="420"/>
                    <a:pt x="4027" y="434"/>
                  </a:cubicBezTo>
                  <a:cubicBezTo>
                    <a:pt x="3700" y="620"/>
                    <a:pt x="4619" y="2284"/>
                    <a:pt x="4370" y="2284"/>
                  </a:cubicBezTo>
                  <a:cubicBezTo>
                    <a:pt x="4352" y="2284"/>
                    <a:pt x="4327" y="2275"/>
                    <a:pt x="4294" y="2255"/>
                  </a:cubicBezTo>
                  <a:cubicBezTo>
                    <a:pt x="3849" y="2000"/>
                    <a:pt x="3281" y="1"/>
                    <a:pt x="292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19;p53">
              <a:extLst>
                <a:ext uri="{FF2B5EF4-FFF2-40B4-BE49-F238E27FC236}">
                  <a16:creationId xmlns:a16="http://schemas.microsoft.com/office/drawing/2014/main" id="{24221A7C-2DBF-4DB3-882B-A0E104058A92}"/>
                </a:ext>
              </a:extLst>
            </p:cNvPr>
            <p:cNvSpPr/>
            <p:nvPr/>
          </p:nvSpPr>
          <p:spPr>
            <a:xfrm>
              <a:off x="6515501" y="4601587"/>
              <a:ext cx="325628" cy="63331"/>
            </a:xfrm>
            <a:custGeom>
              <a:avLst/>
              <a:gdLst/>
              <a:ahLst/>
              <a:cxnLst/>
              <a:rect l="l" t="t" r="r" b="b"/>
              <a:pathLst>
                <a:path w="10160" h="1976" extrusionOk="0">
                  <a:moveTo>
                    <a:pt x="5481" y="0"/>
                  </a:moveTo>
                  <a:lnTo>
                    <a:pt x="1" y="151"/>
                  </a:lnTo>
                  <a:lnTo>
                    <a:pt x="51" y="1939"/>
                  </a:lnTo>
                  <a:lnTo>
                    <a:pt x="385" y="1939"/>
                  </a:lnTo>
                  <a:cubicBezTo>
                    <a:pt x="940" y="1957"/>
                    <a:pt x="2131" y="1976"/>
                    <a:pt x="3463" y="1976"/>
                  </a:cubicBezTo>
                  <a:cubicBezTo>
                    <a:pt x="5738" y="1976"/>
                    <a:pt x="8425" y="1922"/>
                    <a:pt x="9057" y="1721"/>
                  </a:cubicBezTo>
                  <a:cubicBezTo>
                    <a:pt x="10160" y="1387"/>
                    <a:pt x="5498" y="535"/>
                    <a:pt x="5498" y="535"/>
                  </a:cubicBezTo>
                  <a:lnTo>
                    <a:pt x="54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20;p53">
              <a:extLst>
                <a:ext uri="{FF2B5EF4-FFF2-40B4-BE49-F238E27FC236}">
                  <a16:creationId xmlns:a16="http://schemas.microsoft.com/office/drawing/2014/main" id="{CE6461D7-9D4A-47E3-BAFA-D058DBBAEB82}"/>
                </a:ext>
              </a:extLst>
            </p:cNvPr>
            <p:cNvSpPr/>
            <p:nvPr/>
          </p:nvSpPr>
          <p:spPr>
            <a:xfrm>
              <a:off x="6516046" y="4615689"/>
              <a:ext cx="64292" cy="45351"/>
            </a:xfrm>
            <a:custGeom>
              <a:avLst/>
              <a:gdLst/>
              <a:ahLst/>
              <a:cxnLst/>
              <a:rect l="l" t="t" r="r" b="b"/>
              <a:pathLst>
                <a:path w="2006" h="1415" extrusionOk="0">
                  <a:moveTo>
                    <a:pt x="205" y="0"/>
                  </a:moveTo>
                  <a:cubicBezTo>
                    <a:pt x="137" y="0"/>
                    <a:pt x="69" y="4"/>
                    <a:pt x="0" y="11"/>
                  </a:cubicBezTo>
                  <a:lnTo>
                    <a:pt x="34" y="1415"/>
                  </a:lnTo>
                  <a:lnTo>
                    <a:pt x="2006" y="1398"/>
                  </a:lnTo>
                  <a:cubicBezTo>
                    <a:pt x="1905" y="964"/>
                    <a:pt x="1655" y="580"/>
                    <a:pt x="1287" y="346"/>
                  </a:cubicBezTo>
                  <a:cubicBezTo>
                    <a:pt x="961" y="119"/>
                    <a:pt x="586"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21;p53">
              <a:extLst>
                <a:ext uri="{FF2B5EF4-FFF2-40B4-BE49-F238E27FC236}">
                  <a16:creationId xmlns:a16="http://schemas.microsoft.com/office/drawing/2014/main" id="{1A8BCD99-5B6B-4AE3-B3F0-3C04626585A5}"/>
                </a:ext>
              </a:extLst>
            </p:cNvPr>
            <p:cNvSpPr/>
            <p:nvPr/>
          </p:nvSpPr>
          <p:spPr>
            <a:xfrm>
              <a:off x="6517104" y="4634246"/>
              <a:ext cx="300469" cy="31313"/>
            </a:xfrm>
            <a:custGeom>
              <a:avLst/>
              <a:gdLst/>
              <a:ahLst/>
              <a:cxnLst/>
              <a:rect l="l" t="t" r="r" b="b"/>
              <a:pathLst>
                <a:path w="9375" h="977" extrusionOk="0">
                  <a:moveTo>
                    <a:pt x="7737" y="1"/>
                  </a:moveTo>
                  <a:cubicBezTo>
                    <a:pt x="7420" y="17"/>
                    <a:pt x="7269" y="669"/>
                    <a:pt x="7269" y="669"/>
                  </a:cubicBezTo>
                  <a:lnTo>
                    <a:pt x="1" y="803"/>
                  </a:lnTo>
                  <a:lnTo>
                    <a:pt x="1" y="920"/>
                  </a:lnTo>
                  <a:cubicBezTo>
                    <a:pt x="724" y="959"/>
                    <a:pt x="1684" y="977"/>
                    <a:pt x="2712" y="977"/>
                  </a:cubicBezTo>
                  <a:cubicBezTo>
                    <a:pt x="5603" y="977"/>
                    <a:pt x="9026" y="837"/>
                    <a:pt x="9174" y="652"/>
                  </a:cubicBezTo>
                  <a:cubicBezTo>
                    <a:pt x="9374" y="402"/>
                    <a:pt x="7737" y="1"/>
                    <a:pt x="7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22;p53">
              <a:extLst>
                <a:ext uri="{FF2B5EF4-FFF2-40B4-BE49-F238E27FC236}">
                  <a16:creationId xmlns:a16="http://schemas.microsoft.com/office/drawing/2014/main" id="{15834CFE-AC5F-49E9-89FA-CE3BF9B74EBD}"/>
                </a:ext>
              </a:extLst>
            </p:cNvPr>
            <p:cNvSpPr/>
            <p:nvPr/>
          </p:nvSpPr>
          <p:spPr>
            <a:xfrm>
              <a:off x="6517649" y="4652450"/>
              <a:ext cx="290277" cy="8589"/>
            </a:xfrm>
            <a:custGeom>
              <a:avLst/>
              <a:gdLst/>
              <a:ahLst/>
              <a:cxnLst/>
              <a:rect l="l" t="t" r="r" b="b"/>
              <a:pathLst>
                <a:path w="9057" h="268" extrusionOk="0">
                  <a:moveTo>
                    <a:pt x="8789" y="1"/>
                  </a:moveTo>
                  <a:lnTo>
                    <a:pt x="7804" y="51"/>
                  </a:lnTo>
                  <a:cubicBezTo>
                    <a:pt x="6968" y="84"/>
                    <a:pt x="5815" y="134"/>
                    <a:pt x="4529" y="168"/>
                  </a:cubicBezTo>
                  <a:cubicBezTo>
                    <a:pt x="3259" y="201"/>
                    <a:pt x="2106" y="218"/>
                    <a:pt x="1254" y="218"/>
                  </a:cubicBezTo>
                  <a:lnTo>
                    <a:pt x="268" y="218"/>
                  </a:lnTo>
                  <a:lnTo>
                    <a:pt x="1" y="235"/>
                  </a:lnTo>
                  <a:lnTo>
                    <a:pt x="268" y="251"/>
                  </a:lnTo>
                  <a:lnTo>
                    <a:pt x="1254" y="268"/>
                  </a:lnTo>
                  <a:cubicBezTo>
                    <a:pt x="2106" y="268"/>
                    <a:pt x="3259" y="268"/>
                    <a:pt x="4529" y="235"/>
                  </a:cubicBezTo>
                  <a:cubicBezTo>
                    <a:pt x="5815" y="201"/>
                    <a:pt x="6968" y="134"/>
                    <a:pt x="7804" y="101"/>
                  </a:cubicBezTo>
                  <a:cubicBezTo>
                    <a:pt x="8188" y="67"/>
                    <a:pt x="8522" y="51"/>
                    <a:pt x="8789" y="34"/>
                  </a:cubicBezTo>
                  <a:lnTo>
                    <a:pt x="9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23;p53">
              <a:extLst>
                <a:ext uri="{FF2B5EF4-FFF2-40B4-BE49-F238E27FC236}">
                  <a16:creationId xmlns:a16="http://schemas.microsoft.com/office/drawing/2014/main" id="{EE047CA1-9C51-4DF3-BE85-6FD302A6AEF8}"/>
                </a:ext>
              </a:extLst>
            </p:cNvPr>
            <p:cNvSpPr/>
            <p:nvPr/>
          </p:nvSpPr>
          <p:spPr>
            <a:xfrm>
              <a:off x="6748985" y="4632098"/>
              <a:ext cx="17179" cy="26281"/>
            </a:xfrm>
            <a:custGeom>
              <a:avLst/>
              <a:gdLst/>
              <a:ahLst/>
              <a:cxnLst/>
              <a:rect l="l" t="t" r="r" b="b"/>
              <a:pathLst>
                <a:path w="536" h="820" extrusionOk="0">
                  <a:moveTo>
                    <a:pt x="535" y="1"/>
                  </a:moveTo>
                  <a:lnTo>
                    <a:pt x="535" y="1"/>
                  </a:lnTo>
                  <a:cubicBezTo>
                    <a:pt x="368" y="68"/>
                    <a:pt x="235" y="185"/>
                    <a:pt x="151" y="335"/>
                  </a:cubicBezTo>
                  <a:cubicBezTo>
                    <a:pt x="51" y="469"/>
                    <a:pt x="1" y="652"/>
                    <a:pt x="34" y="819"/>
                  </a:cubicBezTo>
                  <a:cubicBezTo>
                    <a:pt x="68" y="652"/>
                    <a:pt x="134" y="502"/>
                    <a:pt x="201" y="368"/>
                  </a:cubicBezTo>
                  <a:cubicBezTo>
                    <a:pt x="301" y="235"/>
                    <a:pt x="402" y="118"/>
                    <a:pt x="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24;p53">
              <a:extLst>
                <a:ext uri="{FF2B5EF4-FFF2-40B4-BE49-F238E27FC236}">
                  <a16:creationId xmlns:a16="http://schemas.microsoft.com/office/drawing/2014/main" id="{C9359E31-65F0-43D9-8FD0-3EB62FF973B6}"/>
                </a:ext>
              </a:extLst>
            </p:cNvPr>
            <p:cNvSpPr/>
            <p:nvPr/>
          </p:nvSpPr>
          <p:spPr>
            <a:xfrm>
              <a:off x="6697032" y="4621394"/>
              <a:ext cx="10224" cy="13942"/>
            </a:xfrm>
            <a:custGeom>
              <a:avLst/>
              <a:gdLst/>
              <a:ahLst/>
              <a:cxnLst/>
              <a:rect l="l" t="t" r="r" b="b"/>
              <a:pathLst>
                <a:path w="319" h="435" extrusionOk="0">
                  <a:moveTo>
                    <a:pt x="302" y="1"/>
                  </a:moveTo>
                  <a:cubicBezTo>
                    <a:pt x="285" y="1"/>
                    <a:pt x="218" y="84"/>
                    <a:pt x="135" y="201"/>
                  </a:cubicBezTo>
                  <a:cubicBezTo>
                    <a:pt x="51" y="318"/>
                    <a:pt x="1" y="418"/>
                    <a:pt x="18" y="435"/>
                  </a:cubicBezTo>
                  <a:cubicBezTo>
                    <a:pt x="34" y="435"/>
                    <a:pt x="118" y="351"/>
                    <a:pt x="185" y="234"/>
                  </a:cubicBezTo>
                  <a:cubicBezTo>
                    <a:pt x="268" y="118"/>
                    <a:pt x="318" y="17"/>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25;p53">
              <a:extLst>
                <a:ext uri="{FF2B5EF4-FFF2-40B4-BE49-F238E27FC236}">
                  <a16:creationId xmlns:a16="http://schemas.microsoft.com/office/drawing/2014/main" id="{D37DEFEC-D81B-4D8E-A67E-024F73A49BE0}"/>
                </a:ext>
              </a:extLst>
            </p:cNvPr>
            <p:cNvSpPr/>
            <p:nvPr/>
          </p:nvSpPr>
          <p:spPr>
            <a:xfrm>
              <a:off x="6683123" y="4619182"/>
              <a:ext cx="11282" cy="9743"/>
            </a:xfrm>
            <a:custGeom>
              <a:avLst/>
              <a:gdLst/>
              <a:ahLst/>
              <a:cxnLst/>
              <a:rect l="l" t="t" r="r" b="b"/>
              <a:pathLst>
                <a:path w="352" h="304" extrusionOk="0">
                  <a:moveTo>
                    <a:pt x="332" y="0"/>
                  </a:moveTo>
                  <a:cubicBezTo>
                    <a:pt x="317" y="0"/>
                    <a:pt x="241" y="60"/>
                    <a:pt x="151" y="120"/>
                  </a:cubicBezTo>
                  <a:cubicBezTo>
                    <a:pt x="67" y="203"/>
                    <a:pt x="1" y="287"/>
                    <a:pt x="17" y="303"/>
                  </a:cubicBezTo>
                  <a:cubicBezTo>
                    <a:pt x="17" y="303"/>
                    <a:pt x="101" y="253"/>
                    <a:pt x="201" y="170"/>
                  </a:cubicBezTo>
                  <a:cubicBezTo>
                    <a:pt x="285" y="86"/>
                    <a:pt x="351" y="19"/>
                    <a:pt x="335" y="3"/>
                  </a:cubicBezTo>
                  <a:cubicBezTo>
                    <a:pt x="335" y="1"/>
                    <a:pt x="334" y="0"/>
                    <a:pt x="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26;p53">
              <a:extLst>
                <a:ext uri="{FF2B5EF4-FFF2-40B4-BE49-F238E27FC236}">
                  <a16:creationId xmlns:a16="http://schemas.microsoft.com/office/drawing/2014/main" id="{2D36FD37-1FFE-4286-A318-A8826A7B89D3}"/>
                </a:ext>
              </a:extLst>
            </p:cNvPr>
            <p:cNvSpPr/>
            <p:nvPr/>
          </p:nvSpPr>
          <p:spPr>
            <a:xfrm>
              <a:off x="6674021" y="4612548"/>
              <a:ext cx="18236" cy="1859"/>
            </a:xfrm>
            <a:custGeom>
              <a:avLst/>
              <a:gdLst/>
              <a:ahLst/>
              <a:cxnLst/>
              <a:rect l="l" t="t" r="r" b="b"/>
              <a:pathLst>
                <a:path w="569" h="58" extrusionOk="0">
                  <a:moveTo>
                    <a:pt x="285" y="1"/>
                  </a:moveTo>
                  <a:cubicBezTo>
                    <a:pt x="188" y="1"/>
                    <a:pt x="92" y="9"/>
                    <a:pt x="1" y="26"/>
                  </a:cubicBezTo>
                  <a:cubicBezTo>
                    <a:pt x="83" y="49"/>
                    <a:pt x="170" y="58"/>
                    <a:pt x="257" y="58"/>
                  </a:cubicBezTo>
                  <a:cubicBezTo>
                    <a:pt x="362" y="58"/>
                    <a:pt x="468" y="44"/>
                    <a:pt x="569" y="26"/>
                  </a:cubicBezTo>
                  <a:cubicBezTo>
                    <a:pt x="477" y="9"/>
                    <a:pt x="381"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27;p53">
              <a:extLst>
                <a:ext uri="{FF2B5EF4-FFF2-40B4-BE49-F238E27FC236}">
                  <a16:creationId xmlns:a16="http://schemas.microsoft.com/office/drawing/2014/main" id="{0907B973-642E-4DE3-BDB8-3182589C7FE5}"/>
                </a:ext>
              </a:extLst>
            </p:cNvPr>
            <p:cNvSpPr/>
            <p:nvPr/>
          </p:nvSpPr>
          <p:spPr>
            <a:xfrm>
              <a:off x="6670816" y="4602644"/>
              <a:ext cx="20384" cy="2917"/>
            </a:xfrm>
            <a:custGeom>
              <a:avLst/>
              <a:gdLst/>
              <a:ahLst/>
              <a:cxnLst/>
              <a:rect l="l" t="t" r="r" b="b"/>
              <a:pathLst>
                <a:path w="636" h="91" extrusionOk="0">
                  <a:moveTo>
                    <a:pt x="0" y="1"/>
                  </a:moveTo>
                  <a:cubicBezTo>
                    <a:pt x="84" y="68"/>
                    <a:pt x="201" y="84"/>
                    <a:pt x="318" y="84"/>
                  </a:cubicBezTo>
                  <a:cubicBezTo>
                    <a:pt x="343" y="88"/>
                    <a:pt x="369" y="91"/>
                    <a:pt x="396" y="91"/>
                  </a:cubicBezTo>
                  <a:cubicBezTo>
                    <a:pt x="475" y="91"/>
                    <a:pt x="560" y="72"/>
                    <a:pt x="635" y="34"/>
                  </a:cubicBezTo>
                  <a:cubicBezTo>
                    <a:pt x="535" y="17"/>
                    <a:pt x="418" y="17"/>
                    <a:pt x="318" y="17"/>
                  </a:cubicBezTo>
                  <a:cubicBezTo>
                    <a:pt x="217" y="1"/>
                    <a:pt x="10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28;p53">
              <a:extLst>
                <a:ext uri="{FF2B5EF4-FFF2-40B4-BE49-F238E27FC236}">
                  <a16:creationId xmlns:a16="http://schemas.microsoft.com/office/drawing/2014/main" id="{2C30F8D6-F3AB-4D99-86A5-24FC4A50B5D1}"/>
                </a:ext>
              </a:extLst>
            </p:cNvPr>
            <p:cNvSpPr/>
            <p:nvPr/>
          </p:nvSpPr>
          <p:spPr>
            <a:xfrm>
              <a:off x="6703474" y="4605785"/>
              <a:ext cx="32691" cy="17788"/>
            </a:xfrm>
            <a:custGeom>
              <a:avLst/>
              <a:gdLst/>
              <a:ahLst/>
              <a:cxnLst/>
              <a:rect l="l" t="t" r="r" b="b"/>
              <a:pathLst>
                <a:path w="1020" h="555" extrusionOk="0">
                  <a:moveTo>
                    <a:pt x="676" y="56"/>
                  </a:moveTo>
                  <a:cubicBezTo>
                    <a:pt x="758" y="56"/>
                    <a:pt x="842" y="74"/>
                    <a:pt x="919" y="103"/>
                  </a:cubicBezTo>
                  <a:cubicBezTo>
                    <a:pt x="970" y="137"/>
                    <a:pt x="953" y="204"/>
                    <a:pt x="886" y="237"/>
                  </a:cubicBezTo>
                  <a:cubicBezTo>
                    <a:pt x="819" y="270"/>
                    <a:pt x="769" y="304"/>
                    <a:pt x="686" y="320"/>
                  </a:cubicBezTo>
                  <a:cubicBezTo>
                    <a:pt x="569" y="354"/>
                    <a:pt x="452" y="387"/>
                    <a:pt x="335" y="421"/>
                  </a:cubicBezTo>
                  <a:cubicBezTo>
                    <a:pt x="233" y="438"/>
                    <a:pt x="149" y="446"/>
                    <a:pt x="91" y="452"/>
                  </a:cubicBezTo>
                  <a:lnTo>
                    <a:pt x="91" y="452"/>
                  </a:lnTo>
                  <a:cubicBezTo>
                    <a:pt x="120" y="388"/>
                    <a:pt x="157" y="325"/>
                    <a:pt x="201" y="270"/>
                  </a:cubicBezTo>
                  <a:cubicBezTo>
                    <a:pt x="285" y="187"/>
                    <a:pt x="385" y="120"/>
                    <a:pt x="502" y="87"/>
                  </a:cubicBezTo>
                  <a:cubicBezTo>
                    <a:pt x="558" y="66"/>
                    <a:pt x="617" y="56"/>
                    <a:pt x="676" y="56"/>
                  </a:cubicBezTo>
                  <a:close/>
                  <a:moveTo>
                    <a:pt x="690" y="1"/>
                  </a:moveTo>
                  <a:cubicBezTo>
                    <a:pt x="489" y="1"/>
                    <a:pt x="296" y="91"/>
                    <a:pt x="168" y="254"/>
                  </a:cubicBezTo>
                  <a:cubicBezTo>
                    <a:pt x="120" y="317"/>
                    <a:pt x="73" y="380"/>
                    <a:pt x="54" y="456"/>
                  </a:cubicBezTo>
                  <a:lnTo>
                    <a:pt x="54" y="456"/>
                  </a:lnTo>
                  <a:cubicBezTo>
                    <a:pt x="19" y="461"/>
                    <a:pt x="0" y="465"/>
                    <a:pt x="0" y="471"/>
                  </a:cubicBezTo>
                  <a:cubicBezTo>
                    <a:pt x="17" y="473"/>
                    <a:pt x="34" y="475"/>
                    <a:pt x="51" y="477"/>
                  </a:cubicBezTo>
                  <a:lnTo>
                    <a:pt x="51" y="477"/>
                  </a:lnTo>
                  <a:cubicBezTo>
                    <a:pt x="51" y="524"/>
                    <a:pt x="51" y="554"/>
                    <a:pt x="51" y="554"/>
                  </a:cubicBezTo>
                  <a:cubicBezTo>
                    <a:pt x="59" y="529"/>
                    <a:pt x="68" y="504"/>
                    <a:pt x="79" y="479"/>
                  </a:cubicBezTo>
                  <a:lnTo>
                    <a:pt x="79" y="479"/>
                  </a:lnTo>
                  <a:cubicBezTo>
                    <a:pt x="101" y="481"/>
                    <a:pt x="124" y="482"/>
                    <a:pt x="146" y="482"/>
                  </a:cubicBezTo>
                  <a:cubicBezTo>
                    <a:pt x="214" y="482"/>
                    <a:pt x="283" y="474"/>
                    <a:pt x="351" y="454"/>
                  </a:cubicBezTo>
                  <a:cubicBezTo>
                    <a:pt x="468" y="437"/>
                    <a:pt x="602" y="421"/>
                    <a:pt x="719" y="371"/>
                  </a:cubicBezTo>
                  <a:cubicBezTo>
                    <a:pt x="786" y="354"/>
                    <a:pt x="853" y="320"/>
                    <a:pt x="919" y="287"/>
                  </a:cubicBezTo>
                  <a:cubicBezTo>
                    <a:pt x="970" y="270"/>
                    <a:pt x="1003" y="220"/>
                    <a:pt x="1003" y="187"/>
                  </a:cubicBezTo>
                  <a:cubicBezTo>
                    <a:pt x="1020" y="137"/>
                    <a:pt x="1003" y="87"/>
                    <a:pt x="953" y="53"/>
                  </a:cubicBezTo>
                  <a:cubicBezTo>
                    <a:pt x="867" y="18"/>
                    <a:pt x="778"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29;p53">
              <a:extLst>
                <a:ext uri="{FF2B5EF4-FFF2-40B4-BE49-F238E27FC236}">
                  <a16:creationId xmlns:a16="http://schemas.microsoft.com/office/drawing/2014/main" id="{D30FF94C-D203-4F0C-801E-37F1AEB67895}"/>
                </a:ext>
              </a:extLst>
            </p:cNvPr>
            <p:cNvSpPr/>
            <p:nvPr/>
          </p:nvSpPr>
          <p:spPr>
            <a:xfrm>
              <a:off x="6690622" y="4601587"/>
              <a:ext cx="17179" cy="19839"/>
            </a:xfrm>
            <a:custGeom>
              <a:avLst/>
              <a:gdLst/>
              <a:ahLst/>
              <a:cxnLst/>
              <a:rect l="l" t="t" r="r" b="b"/>
              <a:pathLst>
                <a:path w="536" h="619" extrusionOk="0">
                  <a:moveTo>
                    <a:pt x="117" y="0"/>
                  </a:moveTo>
                  <a:cubicBezTo>
                    <a:pt x="51" y="0"/>
                    <a:pt x="0" y="84"/>
                    <a:pt x="17" y="151"/>
                  </a:cubicBezTo>
                  <a:cubicBezTo>
                    <a:pt x="17" y="201"/>
                    <a:pt x="51" y="251"/>
                    <a:pt x="84" y="284"/>
                  </a:cubicBezTo>
                  <a:cubicBezTo>
                    <a:pt x="134" y="368"/>
                    <a:pt x="184" y="435"/>
                    <a:pt x="251" y="485"/>
                  </a:cubicBezTo>
                  <a:cubicBezTo>
                    <a:pt x="301" y="535"/>
                    <a:pt x="385" y="585"/>
                    <a:pt x="452" y="619"/>
                  </a:cubicBezTo>
                  <a:cubicBezTo>
                    <a:pt x="468" y="602"/>
                    <a:pt x="385" y="552"/>
                    <a:pt x="285" y="451"/>
                  </a:cubicBezTo>
                  <a:cubicBezTo>
                    <a:pt x="234" y="401"/>
                    <a:pt x="168" y="335"/>
                    <a:pt x="134" y="268"/>
                  </a:cubicBezTo>
                  <a:cubicBezTo>
                    <a:pt x="84" y="201"/>
                    <a:pt x="51" y="67"/>
                    <a:pt x="134" y="50"/>
                  </a:cubicBezTo>
                  <a:cubicBezTo>
                    <a:pt x="218" y="67"/>
                    <a:pt x="318" y="117"/>
                    <a:pt x="368" y="184"/>
                  </a:cubicBezTo>
                  <a:cubicBezTo>
                    <a:pt x="418" y="251"/>
                    <a:pt x="452" y="318"/>
                    <a:pt x="468" y="401"/>
                  </a:cubicBezTo>
                  <a:cubicBezTo>
                    <a:pt x="485" y="468"/>
                    <a:pt x="485" y="535"/>
                    <a:pt x="485" y="619"/>
                  </a:cubicBezTo>
                  <a:cubicBezTo>
                    <a:pt x="535" y="552"/>
                    <a:pt x="535" y="468"/>
                    <a:pt x="518" y="385"/>
                  </a:cubicBezTo>
                  <a:cubicBezTo>
                    <a:pt x="502" y="301"/>
                    <a:pt x="468" y="218"/>
                    <a:pt x="418" y="151"/>
                  </a:cubicBezTo>
                  <a:cubicBezTo>
                    <a:pt x="351" y="50"/>
                    <a:pt x="234"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30;p53">
              <a:extLst>
                <a:ext uri="{FF2B5EF4-FFF2-40B4-BE49-F238E27FC236}">
                  <a16:creationId xmlns:a16="http://schemas.microsoft.com/office/drawing/2014/main" id="{D50704EF-C843-44E8-BCD1-9C435B46D096}"/>
                </a:ext>
              </a:extLst>
            </p:cNvPr>
            <p:cNvSpPr/>
            <p:nvPr/>
          </p:nvSpPr>
          <p:spPr>
            <a:xfrm>
              <a:off x="6601716" y="4643188"/>
              <a:ext cx="51440" cy="2756"/>
            </a:xfrm>
            <a:custGeom>
              <a:avLst/>
              <a:gdLst/>
              <a:ahLst/>
              <a:cxnLst/>
              <a:rect l="l" t="t" r="r" b="b"/>
              <a:pathLst>
                <a:path w="1605" h="86" extrusionOk="0">
                  <a:moveTo>
                    <a:pt x="1563" y="1"/>
                  </a:moveTo>
                  <a:cubicBezTo>
                    <a:pt x="1455" y="1"/>
                    <a:pt x="1150" y="22"/>
                    <a:pt x="803" y="22"/>
                  </a:cubicBezTo>
                  <a:cubicBezTo>
                    <a:pt x="586" y="22"/>
                    <a:pt x="389" y="18"/>
                    <a:pt x="245" y="18"/>
                  </a:cubicBezTo>
                  <a:cubicBezTo>
                    <a:pt x="101" y="18"/>
                    <a:pt x="9" y="22"/>
                    <a:pt x="1" y="39"/>
                  </a:cubicBezTo>
                  <a:cubicBezTo>
                    <a:pt x="241" y="69"/>
                    <a:pt x="482" y="86"/>
                    <a:pt x="722" y="86"/>
                  </a:cubicBezTo>
                  <a:cubicBezTo>
                    <a:pt x="1016" y="86"/>
                    <a:pt x="1311" y="61"/>
                    <a:pt x="1605" y="6"/>
                  </a:cubicBezTo>
                  <a:cubicBezTo>
                    <a:pt x="1605" y="2"/>
                    <a:pt x="1590"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31;p53">
              <a:extLst>
                <a:ext uri="{FF2B5EF4-FFF2-40B4-BE49-F238E27FC236}">
                  <a16:creationId xmlns:a16="http://schemas.microsoft.com/office/drawing/2014/main" id="{B073B5CC-F886-4D86-969E-C4E0D69E58E8}"/>
                </a:ext>
              </a:extLst>
            </p:cNvPr>
            <p:cNvSpPr/>
            <p:nvPr/>
          </p:nvSpPr>
          <p:spPr>
            <a:xfrm>
              <a:off x="6567454" y="4644854"/>
              <a:ext cx="5929" cy="9230"/>
            </a:xfrm>
            <a:custGeom>
              <a:avLst/>
              <a:gdLst/>
              <a:ahLst/>
              <a:cxnLst/>
              <a:rect l="l" t="t" r="r" b="b"/>
              <a:pathLst>
                <a:path w="185" h="288" extrusionOk="0">
                  <a:moveTo>
                    <a:pt x="9" y="1"/>
                  </a:moveTo>
                  <a:cubicBezTo>
                    <a:pt x="6" y="1"/>
                    <a:pt x="3" y="2"/>
                    <a:pt x="1" y="4"/>
                  </a:cubicBezTo>
                  <a:lnTo>
                    <a:pt x="17" y="4"/>
                  </a:lnTo>
                  <a:cubicBezTo>
                    <a:pt x="1" y="20"/>
                    <a:pt x="34" y="71"/>
                    <a:pt x="84" y="154"/>
                  </a:cubicBezTo>
                  <a:cubicBezTo>
                    <a:pt x="117" y="221"/>
                    <a:pt x="134" y="288"/>
                    <a:pt x="151" y="288"/>
                  </a:cubicBezTo>
                  <a:cubicBezTo>
                    <a:pt x="184" y="288"/>
                    <a:pt x="184" y="204"/>
                    <a:pt x="134" y="121"/>
                  </a:cubicBezTo>
                  <a:cubicBezTo>
                    <a:pt x="91" y="48"/>
                    <a:pt x="34"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32;p53">
              <a:extLst>
                <a:ext uri="{FF2B5EF4-FFF2-40B4-BE49-F238E27FC236}">
                  <a16:creationId xmlns:a16="http://schemas.microsoft.com/office/drawing/2014/main" id="{28CAC8AF-F371-483F-8C1E-851FF612334D}"/>
                </a:ext>
              </a:extLst>
            </p:cNvPr>
            <p:cNvSpPr/>
            <p:nvPr/>
          </p:nvSpPr>
          <p:spPr>
            <a:xfrm>
              <a:off x="6554057" y="4630368"/>
              <a:ext cx="7532" cy="6186"/>
            </a:xfrm>
            <a:custGeom>
              <a:avLst/>
              <a:gdLst/>
              <a:ahLst/>
              <a:cxnLst/>
              <a:rect l="l" t="t" r="r" b="b"/>
              <a:pathLst>
                <a:path w="235" h="193" extrusionOk="0">
                  <a:moveTo>
                    <a:pt x="23" y="0"/>
                  </a:moveTo>
                  <a:cubicBezTo>
                    <a:pt x="20" y="0"/>
                    <a:pt x="18" y="2"/>
                    <a:pt x="18" y="5"/>
                  </a:cubicBezTo>
                  <a:cubicBezTo>
                    <a:pt x="1" y="21"/>
                    <a:pt x="34" y="71"/>
                    <a:pt x="84" y="122"/>
                  </a:cubicBezTo>
                  <a:cubicBezTo>
                    <a:pt x="139" y="163"/>
                    <a:pt x="183" y="193"/>
                    <a:pt x="206" y="193"/>
                  </a:cubicBezTo>
                  <a:cubicBezTo>
                    <a:pt x="211" y="193"/>
                    <a:pt x="215" y="191"/>
                    <a:pt x="218" y="188"/>
                  </a:cubicBezTo>
                  <a:cubicBezTo>
                    <a:pt x="235" y="172"/>
                    <a:pt x="201" y="122"/>
                    <a:pt x="134" y="71"/>
                  </a:cubicBezTo>
                  <a:cubicBezTo>
                    <a:pt x="93" y="30"/>
                    <a:pt x="41" y="0"/>
                    <a:pt x="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33;p53">
              <a:extLst>
                <a:ext uri="{FF2B5EF4-FFF2-40B4-BE49-F238E27FC236}">
                  <a16:creationId xmlns:a16="http://schemas.microsoft.com/office/drawing/2014/main" id="{039E0FBE-A1E9-4B14-9A3F-5AD59A171F68}"/>
                </a:ext>
              </a:extLst>
            </p:cNvPr>
            <p:cNvSpPr/>
            <p:nvPr/>
          </p:nvSpPr>
          <p:spPr>
            <a:xfrm>
              <a:off x="6535500" y="4623092"/>
              <a:ext cx="10576" cy="3846"/>
            </a:xfrm>
            <a:custGeom>
              <a:avLst/>
              <a:gdLst/>
              <a:ahLst/>
              <a:cxnLst/>
              <a:rect l="l" t="t" r="r" b="b"/>
              <a:pathLst>
                <a:path w="330" h="120" extrusionOk="0">
                  <a:moveTo>
                    <a:pt x="93" y="0"/>
                  </a:moveTo>
                  <a:cubicBezTo>
                    <a:pt x="36" y="0"/>
                    <a:pt x="0" y="20"/>
                    <a:pt x="12" y="31"/>
                  </a:cubicBezTo>
                  <a:cubicBezTo>
                    <a:pt x="12" y="48"/>
                    <a:pt x="79" y="48"/>
                    <a:pt x="162" y="65"/>
                  </a:cubicBezTo>
                  <a:cubicBezTo>
                    <a:pt x="230" y="92"/>
                    <a:pt x="276" y="119"/>
                    <a:pt x="300" y="119"/>
                  </a:cubicBezTo>
                  <a:cubicBezTo>
                    <a:pt x="305" y="119"/>
                    <a:pt x="309" y="118"/>
                    <a:pt x="312" y="115"/>
                  </a:cubicBezTo>
                  <a:cubicBezTo>
                    <a:pt x="329" y="115"/>
                    <a:pt x="279" y="48"/>
                    <a:pt x="179" y="14"/>
                  </a:cubicBezTo>
                  <a:cubicBezTo>
                    <a:pt x="148" y="4"/>
                    <a:pt x="118"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34;p53">
              <a:extLst>
                <a:ext uri="{FF2B5EF4-FFF2-40B4-BE49-F238E27FC236}">
                  <a16:creationId xmlns:a16="http://schemas.microsoft.com/office/drawing/2014/main" id="{A78F2EB1-8025-457F-88B8-CEFF5FABEB85}"/>
                </a:ext>
              </a:extLst>
            </p:cNvPr>
            <p:cNvSpPr/>
            <p:nvPr/>
          </p:nvSpPr>
          <p:spPr>
            <a:xfrm>
              <a:off x="6522456" y="4621009"/>
              <a:ext cx="5416" cy="2436"/>
            </a:xfrm>
            <a:custGeom>
              <a:avLst/>
              <a:gdLst/>
              <a:ahLst/>
              <a:cxnLst/>
              <a:rect l="l" t="t" r="r" b="b"/>
              <a:pathLst>
                <a:path w="169" h="76" extrusionOk="0">
                  <a:moveTo>
                    <a:pt x="32" y="0"/>
                  </a:moveTo>
                  <a:cubicBezTo>
                    <a:pt x="14" y="0"/>
                    <a:pt x="1" y="4"/>
                    <a:pt x="1" y="13"/>
                  </a:cubicBezTo>
                  <a:cubicBezTo>
                    <a:pt x="1" y="29"/>
                    <a:pt x="34" y="46"/>
                    <a:pt x="68" y="63"/>
                  </a:cubicBezTo>
                  <a:cubicBezTo>
                    <a:pt x="93" y="71"/>
                    <a:pt x="118" y="75"/>
                    <a:pt x="137" y="75"/>
                  </a:cubicBezTo>
                  <a:cubicBezTo>
                    <a:pt x="156" y="75"/>
                    <a:pt x="168" y="71"/>
                    <a:pt x="168" y="63"/>
                  </a:cubicBezTo>
                  <a:cubicBezTo>
                    <a:pt x="168" y="46"/>
                    <a:pt x="135" y="13"/>
                    <a:pt x="101" y="13"/>
                  </a:cubicBezTo>
                  <a:cubicBezTo>
                    <a:pt x="76" y="4"/>
                    <a:pt x="51" y="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35;p53">
              <a:extLst>
                <a:ext uri="{FF2B5EF4-FFF2-40B4-BE49-F238E27FC236}">
                  <a16:creationId xmlns:a16="http://schemas.microsoft.com/office/drawing/2014/main" id="{7C08951F-8677-4F65-961A-4E2F12EDA7DE}"/>
                </a:ext>
              </a:extLst>
            </p:cNvPr>
            <p:cNvSpPr/>
            <p:nvPr/>
          </p:nvSpPr>
          <p:spPr>
            <a:xfrm>
              <a:off x="5657619" y="1979736"/>
              <a:ext cx="728881" cy="1056592"/>
            </a:xfrm>
            <a:custGeom>
              <a:avLst/>
              <a:gdLst/>
              <a:ahLst/>
              <a:cxnLst/>
              <a:rect l="l" t="t" r="r" b="b"/>
              <a:pathLst>
                <a:path w="22742" h="32967" extrusionOk="0">
                  <a:moveTo>
                    <a:pt x="20151" y="0"/>
                  </a:moveTo>
                  <a:lnTo>
                    <a:pt x="16910" y="8388"/>
                  </a:lnTo>
                  <a:cubicBezTo>
                    <a:pt x="16592" y="8288"/>
                    <a:pt x="16275" y="8221"/>
                    <a:pt x="15957" y="8188"/>
                  </a:cubicBezTo>
                  <a:lnTo>
                    <a:pt x="9341" y="8137"/>
                  </a:lnTo>
                  <a:cubicBezTo>
                    <a:pt x="9341" y="8137"/>
                    <a:pt x="4729" y="5464"/>
                    <a:pt x="4829" y="5230"/>
                  </a:cubicBezTo>
                  <a:lnTo>
                    <a:pt x="4829" y="5230"/>
                  </a:lnTo>
                  <a:lnTo>
                    <a:pt x="1" y="9574"/>
                  </a:lnTo>
                  <a:lnTo>
                    <a:pt x="4863" y="15890"/>
                  </a:lnTo>
                  <a:lnTo>
                    <a:pt x="7536" y="25047"/>
                  </a:lnTo>
                  <a:cubicBezTo>
                    <a:pt x="7536" y="25047"/>
                    <a:pt x="5347" y="29925"/>
                    <a:pt x="5347" y="32966"/>
                  </a:cubicBezTo>
                  <a:lnTo>
                    <a:pt x="22039" y="30995"/>
                  </a:lnTo>
                  <a:cubicBezTo>
                    <a:pt x="22039" y="30995"/>
                    <a:pt x="21755" y="27302"/>
                    <a:pt x="18664" y="22975"/>
                  </a:cubicBezTo>
                  <a:lnTo>
                    <a:pt x="20151" y="15239"/>
                  </a:lnTo>
                  <a:cubicBezTo>
                    <a:pt x="21321" y="12164"/>
                    <a:pt x="21956" y="13468"/>
                    <a:pt x="22474" y="8188"/>
                  </a:cubicBezTo>
                  <a:cubicBezTo>
                    <a:pt x="22741" y="5264"/>
                    <a:pt x="21922" y="2340"/>
                    <a:pt x="201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36;p53">
              <a:extLst>
                <a:ext uri="{FF2B5EF4-FFF2-40B4-BE49-F238E27FC236}">
                  <a16:creationId xmlns:a16="http://schemas.microsoft.com/office/drawing/2014/main" id="{C979FF20-7128-4421-97DA-8FEBCA76D482}"/>
                </a:ext>
              </a:extLst>
            </p:cNvPr>
            <p:cNvSpPr/>
            <p:nvPr/>
          </p:nvSpPr>
          <p:spPr>
            <a:xfrm>
              <a:off x="5907705" y="2686054"/>
              <a:ext cx="101791" cy="27883"/>
            </a:xfrm>
            <a:custGeom>
              <a:avLst/>
              <a:gdLst/>
              <a:ahLst/>
              <a:cxnLst/>
              <a:rect l="l" t="t" r="r" b="b"/>
              <a:pathLst>
                <a:path w="3176" h="870" extrusionOk="0">
                  <a:moveTo>
                    <a:pt x="3171" y="0"/>
                  </a:moveTo>
                  <a:cubicBezTo>
                    <a:pt x="3134" y="0"/>
                    <a:pt x="3032" y="194"/>
                    <a:pt x="2791" y="419"/>
                  </a:cubicBezTo>
                  <a:cubicBezTo>
                    <a:pt x="2641" y="552"/>
                    <a:pt x="2457" y="619"/>
                    <a:pt x="2273" y="636"/>
                  </a:cubicBezTo>
                  <a:cubicBezTo>
                    <a:pt x="2263" y="637"/>
                    <a:pt x="2253" y="637"/>
                    <a:pt x="2243" y="637"/>
                  </a:cubicBezTo>
                  <a:cubicBezTo>
                    <a:pt x="2037" y="637"/>
                    <a:pt x="1845" y="478"/>
                    <a:pt x="1638" y="318"/>
                  </a:cubicBezTo>
                  <a:cubicBezTo>
                    <a:pt x="1442" y="168"/>
                    <a:pt x="1206" y="99"/>
                    <a:pt x="953" y="99"/>
                  </a:cubicBezTo>
                  <a:cubicBezTo>
                    <a:pt x="925" y="99"/>
                    <a:pt x="898" y="100"/>
                    <a:pt x="869" y="101"/>
                  </a:cubicBezTo>
                  <a:cubicBezTo>
                    <a:pt x="652" y="135"/>
                    <a:pt x="452" y="218"/>
                    <a:pt x="285" y="369"/>
                  </a:cubicBezTo>
                  <a:cubicBezTo>
                    <a:pt x="118" y="486"/>
                    <a:pt x="17" y="669"/>
                    <a:pt x="1" y="870"/>
                  </a:cubicBezTo>
                  <a:cubicBezTo>
                    <a:pt x="84" y="719"/>
                    <a:pt x="201" y="569"/>
                    <a:pt x="351" y="452"/>
                  </a:cubicBezTo>
                  <a:cubicBezTo>
                    <a:pt x="502" y="318"/>
                    <a:pt x="686" y="252"/>
                    <a:pt x="886" y="235"/>
                  </a:cubicBezTo>
                  <a:cubicBezTo>
                    <a:pt x="910" y="233"/>
                    <a:pt x="933" y="232"/>
                    <a:pt x="957" y="232"/>
                  </a:cubicBezTo>
                  <a:cubicBezTo>
                    <a:pt x="1169" y="232"/>
                    <a:pt x="1389" y="300"/>
                    <a:pt x="1554" y="435"/>
                  </a:cubicBezTo>
                  <a:cubicBezTo>
                    <a:pt x="1655" y="519"/>
                    <a:pt x="1772" y="602"/>
                    <a:pt x="1889" y="669"/>
                  </a:cubicBezTo>
                  <a:cubicBezTo>
                    <a:pt x="2006" y="736"/>
                    <a:pt x="2139" y="770"/>
                    <a:pt x="2273" y="770"/>
                  </a:cubicBezTo>
                  <a:cubicBezTo>
                    <a:pt x="2490" y="753"/>
                    <a:pt x="2707" y="653"/>
                    <a:pt x="2858" y="486"/>
                  </a:cubicBezTo>
                  <a:cubicBezTo>
                    <a:pt x="2958" y="385"/>
                    <a:pt x="3042" y="268"/>
                    <a:pt x="3108" y="151"/>
                  </a:cubicBezTo>
                  <a:cubicBezTo>
                    <a:pt x="3158" y="51"/>
                    <a:pt x="3175" y="1"/>
                    <a:pt x="3175" y="1"/>
                  </a:cubicBezTo>
                  <a:cubicBezTo>
                    <a:pt x="3174" y="0"/>
                    <a:pt x="3172" y="0"/>
                    <a:pt x="3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37;p53">
              <a:extLst>
                <a:ext uri="{FF2B5EF4-FFF2-40B4-BE49-F238E27FC236}">
                  <a16:creationId xmlns:a16="http://schemas.microsoft.com/office/drawing/2014/main" id="{65B34270-C602-463B-B5AC-CC178A828F31}"/>
                </a:ext>
              </a:extLst>
            </p:cNvPr>
            <p:cNvSpPr/>
            <p:nvPr/>
          </p:nvSpPr>
          <p:spPr>
            <a:xfrm>
              <a:off x="6172246" y="2852041"/>
              <a:ext cx="102304" cy="27916"/>
            </a:xfrm>
            <a:custGeom>
              <a:avLst/>
              <a:gdLst/>
              <a:ahLst/>
              <a:cxnLst/>
              <a:rect l="l" t="t" r="r" b="b"/>
              <a:pathLst>
                <a:path w="3192" h="871" extrusionOk="0">
                  <a:moveTo>
                    <a:pt x="3173" y="1"/>
                  </a:moveTo>
                  <a:cubicBezTo>
                    <a:pt x="3149" y="1"/>
                    <a:pt x="3032" y="195"/>
                    <a:pt x="2791" y="419"/>
                  </a:cubicBezTo>
                  <a:cubicBezTo>
                    <a:pt x="2657" y="536"/>
                    <a:pt x="2473" y="620"/>
                    <a:pt x="2273" y="637"/>
                  </a:cubicBezTo>
                  <a:cubicBezTo>
                    <a:pt x="2263" y="637"/>
                    <a:pt x="2253" y="638"/>
                    <a:pt x="2243" y="638"/>
                  </a:cubicBezTo>
                  <a:cubicBezTo>
                    <a:pt x="2039" y="638"/>
                    <a:pt x="1862" y="478"/>
                    <a:pt x="1655" y="319"/>
                  </a:cubicBezTo>
                  <a:cubicBezTo>
                    <a:pt x="1444" y="169"/>
                    <a:pt x="1206" y="99"/>
                    <a:pt x="966" y="99"/>
                  </a:cubicBezTo>
                  <a:cubicBezTo>
                    <a:pt x="939" y="99"/>
                    <a:pt x="913" y="100"/>
                    <a:pt x="886" y="102"/>
                  </a:cubicBezTo>
                  <a:cubicBezTo>
                    <a:pt x="669" y="119"/>
                    <a:pt x="452" y="219"/>
                    <a:pt x="285" y="369"/>
                  </a:cubicBezTo>
                  <a:cubicBezTo>
                    <a:pt x="134" y="486"/>
                    <a:pt x="17" y="670"/>
                    <a:pt x="1" y="870"/>
                  </a:cubicBezTo>
                  <a:cubicBezTo>
                    <a:pt x="101" y="703"/>
                    <a:pt x="218" y="570"/>
                    <a:pt x="351" y="436"/>
                  </a:cubicBezTo>
                  <a:cubicBezTo>
                    <a:pt x="502" y="319"/>
                    <a:pt x="702" y="252"/>
                    <a:pt x="886" y="236"/>
                  </a:cubicBezTo>
                  <a:cubicBezTo>
                    <a:pt x="911" y="234"/>
                    <a:pt x="936" y="233"/>
                    <a:pt x="961" y="233"/>
                  </a:cubicBezTo>
                  <a:cubicBezTo>
                    <a:pt x="1183" y="233"/>
                    <a:pt x="1391" y="301"/>
                    <a:pt x="1571" y="436"/>
                  </a:cubicBezTo>
                  <a:cubicBezTo>
                    <a:pt x="1671" y="520"/>
                    <a:pt x="1772" y="586"/>
                    <a:pt x="1889" y="670"/>
                  </a:cubicBezTo>
                  <a:cubicBezTo>
                    <a:pt x="2006" y="737"/>
                    <a:pt x="2139" y="770"/>
                    <a:pt x="2273" y="770"/>
                  </a:cubicBezTo>
                  <a:cubicBezTo>
                    <a:pt x="2507" y="754"/>
                    <a:pt x="2707" y="653"/>
                    <a:pt x="2858" y="486"/>
                  </a:cubicBezTo>
                  <a:cubicBezTo>
                    <a:pt x="2958" y="386"/>
                    <a:pt x="3058" y="269"/>
                    <a:pt x="3125" y="135"/>
                  </a:cubicBezTo>
                  <a:cubicBezTo>
                    <a:pt x="3159" y="52"/>
                    <a:pt x="3192" y="2"/>
                    <a:pt x="3175" y="2"/>
                  </a:cubicBezTo>
                  <a:cubicBezTo>
                    <a:pt x="3175" y="1"/>
                    <a:pt x="3174" y="1"/>
                    <a:pt x="3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38;p53">
              <a:extLst>
                <a:ext uri="{FF2B5EF4-FFF2-40B4-BE49-F238E27FC236}">
                  <a16:creationId xmlns:a16="http://schemas.microsoft.com/office/drawing/2014/main" id="{6DCCFCBE-C796-448E-B901-B759E2CDBE49}"/>
                </a:ext>
              </a:extLst>
            </p:cNvPr>
            <p:cNvSpPr/>
            <p:nvPr/>
          </p:nvSpPr>
          <p:spPr>
            <a:xfrm>
              <a:off x="6079621" y="2590065"/>
              <a:ext cx="39646" cy="105188"/>
            </a:xfrm>
            <a:custGeom>
              <a:avLst/>
              <a:gdLst/>
              <a:ahLst/>
              <a:cxnLst/>
              <a:rect l="l" t="t" r="r" b="b"/>
              <a:pathLst>
                <a:path w="1237" h="3282" extrusionOk="0">
                  <a:moveTo>
                    <a:pt x="762" y="1"/>
                  </a:moveTo>
                  <a:cubicBezTo>
                    <a:pt x="758" y="1"/>
                    <a:pt x="755" y="2"/>
                    <a:pt x="752" y="5"/>
                  </a:cubicBezTo>
                  <a:cubicBezTo>
                    <a:pt x="735" y="5"/>
                    <a:pt x="886" y="189"/>
                    <a:pt x="1019" y="506"/>
                  </a:cubicBezTo>
                  <a:cubicBezTo>
                    <a:pt x="1086" y="673"/>
                    <a:pt x="1103" y="874"/>
                    <a:pt x="1036" y="1058"/>
                  </a:cubicBezTo>
                  <a:cubicBezTo>
                    <a:pt x="986" y="1275"/>
                    <a:pt x="752" y="1392"/>
                    <a:pt x="518" y="1542"/>
                  </a:cubicBezTo>
                  <a:cubicBezTo>
                    <a:pt x="301" y="1693"/>
                    <a:pt x="134" y="1927"/>
                    <a:pt x="67" y="2194"/>
                  </a:cubicBezTo>
                  <a:cubicBezTo>
                    <a:pt x="0" y="2394"/>
                    <a:pt x="17" y="2628"/>
                    <a:pt x="100" y="2829"/>
                  </a:cubicBezTo>
                  <a:cubicBezTo>
                    <a:pt x="241" y="3158"/>
                    <a:pt x="442" y="3282"/>
                    <a:pt x="465" y="3282"/>
                  </a:cubicBezTo>
                  <a:cubicBezTo>
                    <a:pt x="467" y="3282"/>
                    <a:pt x="468" y="3281"/>
                    <a:pt x="468" y="3280"/>
                  </a:cubicBezTo>
                  <a:cubicBezTo>
                    <a:pt x="351" y="3130"/>
                    <a:pt x="267" y="2979"/>
                    <a:pt x="201" y="2795"/>
                  </a:cubicBezTo>
                  <a:cubicBezTo>
                    <a:pt x="134" y="2612"/>
                    <a:pt x="134" y="2411"/>
                    <a:pt x="184" y="2227"/>
                  </a:cubicBezTo>
                  <a:cubicBezTo>
                    <a:pt x="251" y="1993"/>
                    <a:pt x="401" y="1793"/>
                    <a:pt x="602" y="1659"/>
                  </a:cubicBezTo>
                  <a:cubicBezTo>
                    <a:pt x="718" y="1592"/>
                    <a:pt x="835" y="1509"/>
                    <a:pt x="936" y="1442"/>
                  </a:cubicBezTo>
                  <a:cubicBezTo>
                    <a:pt x="1053" y="1359"/>
                    <a:pt x="1119" y="1242"/>
                    <a:pt x="1170" y="1108"/>
                  </a:cubicBezTo>
                  <a:cubicBezTo>
                    <a:pt x="1236" y="891"/>
                    <a:pt x="1203" y="657"/>
                    <a:pt x="1103" y="456"/>
                  </a:cubicBezTo>
                  <a:cubicBezTo>
                    <a:pt x="1053" y="323"/>
                    <a:pt x="969" y="206"/>
                    <a:pt x="869" y="105"/>
                  </a:cubicBezTo>
                  <a:cubicBezTo>
                    <a:pt x="813" y="36"/>
                    <a:pt x="781"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39;p53">
              <a:extLst>
                <a:ext uri="{FF2B5EF4-FFF2-40B4-BE49-F238E27FC236}">
                  <a16:creationId xmlns:a16="http://schemas.microsoft.com/office/drawing/2014/main" id="{2A0DAF9D-1F8F-4EC6-B594-86D2E32ACE17}"/>
                </a:ext>
              </a:extLst>
            </p:cNvPr>
            <p:cNvSpPr/>
            <p:nvPr/>
          </p:nvSpPr>
          <p:spPr>
            <a:xfrm>
              <a:off x="6129940" y="2762109"/>
              <a:ext cx="85702" cy="64837"/>
            </a:xfrm>
            <a:custGeom>
              <a:avLst/>
              <a:gdLst/>
              <a:ahLst/>
              <a:cxnLst/>
              <a:rect l="l" t="t" r="r" b="b"/>
              <a:pathLst>
                <a:path w="2674" h="2023" extrusionOk="0">
                  <a:moveTo>
                    <a:pt x="2624" y="1"/>
                  </a:moveTo>
                  <a:lnTo>
                    <a:pt x="2624" y="1"/>
                  </a:lnTo>
                  <a:cubicBezTo>
                    <a:pt x="2590" y="184"/>
                    <a:pt x="2540" y="368"/>
                    <a:pt x="2457" y="535"/>
                  </a:cubicBezTo>
                  <a:cubicBezTo>
                    <a:pt x="2357" y="702"/>
                    <a:pt x="2206" y="853"/>
                    <a:pt x="2039" y="936"/>
                  </a:cubicBezTo>
                  <a:cubicBezTo>
                    <a:pt x="1899" y="1001"/>
                    <a:pt x="1745" y="1038"/>
                    <a:pt x="1590" y="1038"/>
                  </a:cubicBezTo>
                  <a:cubicBezTo>
                    <a:pt x="1505" y="1038"/>
                    <a:pt x="1420" y="1027"/>
                    <a:pt x="1337" y="1003"/>
                  </a:cubicBezTo>
                  <a:cubicBezTo>
                    <a:pt x="1204" y="970"/>
                    <a:pt x="1087" y="936"/>
                    <a:pt x="953" y="920"/>
                  </a:cubicBezTo>
                  <a:cubicBezTo>
                    <a:pt x="908" y="908"/>
                    <a:pt x="862" y="903"/>
                    <a:pt x="816" y="903"/>
                  </a:cubicBezTo>
                  <a:cubicBezTo>
                    <a:pt x="723" y="903"/>
                    <a:pt x="630" y="925"/>
                    <a:pt x="552" y="970"/>
                  </a:cubicBezTo>
                  <a:cubicBezTo>
                    <a:pt x="351" y="1070"/>
                    <a:pt x="201" y="1237"/>
                    <a:pt x="118" y="1438"/>
                  </a:cubicBezTo>
                  <a:cubicBezTo>
                    <a:pt x="51" y="1571"/>
                    <a:pt x="17" y="1722"/>
                    <a:pt x="17" y="1855"/>
                  </a:cubicBezTo>
                  <a:cubicBezTo>
                    <a:pt x="1" y="1955"/>
                    <a:pt x="1" y="2022"/>
                    <a:pt x="17" y="2022"/>
                  </a:cubicBezTo>
                  <a:cubicBezTo>
                    <a:pt x="34" y="2022"/>
                    <a:pt x="67" y="1805"/>
                    <a:pt x="201" y="1488"/>
                  </a:cubicBezTo>
                  <a:cubicBezTo>
                    <a:pt x="285" y="1304"/>
                    <a:pt x="435" y="1170"/>
                    <a:pt x="602" y="1087"/>
                  </a:cubicBezTo>
                  <a:cubicBezTo>
                    <a:pt x="669" y="1053"/>
                    <a:pt x="740" y="1040"/>
                    <a:pt x="814" y="1040"/>
                  </a:cubicBezTo>
                  <a:cubicBezTo>
                    <a:pt x="962" y="1040"/>
                    <a:pt x="1126" y="1092"/>
                    <a:pt x="1304" y="1137"/>
                  </a:cubicBezTo>
                  <a:cubicBezTo>
                    <a:pt x="1396" y="1160"/>
                    <a:pt x="1489" y="1171"/>
                    <a:pt x="1582" y="1171"/>
                  </a:cubicBezTo>
                  <a:cubicBezTo>
                    <a:pt x="1760" y="1171"/>
                    <a:pt x="1936" y="1130"/>
                    <a:pt x="2089" y="1053"/>
                  </a:cubicBezTo>
                  <a:cubicBezTo>
                    <a:pt x="2290" y="953"/>
                    <a:pt x="2440" y="786"/>
                    <a:pt x="2540" y="585"/>
                  </a:cubicBezTo>
                  <a:cubicBezTo>
                    <a:pt x="2641" y="418"/>
                    <a:pt x="2674" y="201"/>
                    <a:pt x="2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0;p53">
              <a:extLst>
                <a:ext uri="{FF2B5EF4-FFF2-40B4-BE49-F238E27FC236}">
                  <a16:creationId xmlns:a16="http://schemas.microsoft.com/office/drawing/2014/main" id="{B8C7043B-F4C2-4F0B-BBD6-E78C1BA8FE3B}"/>
                </a:ext>
              </a:extLst>
            </p:cNvPr>
            <p:cNvSpPr/>
            <p:nvPr/>
          </p:nvSpPr>
          <p:spPr>
            <a:xfrm>
              <a:off x="6163688" y="2934987"/>
              <a:ext cx="106053" cy="30223"/>
            </a:xfrm>
            <a:custGeom>
              <a:avLst/>
              <a:gdLst/>
              <a:ahLst/>
              <a:cxnLst/>
              <a:rect l="l" t="t" r="r" b="b"/>
              <a:pathLst>
                <a:path w="3309" h="943" extrusionOk="0">
                  <a:moveTo>
                    <a:pt x="967" y="0"/>
                  </a:moveTo>
                  <a:cubicBezTo>
                    <a:pt x="766" y="0"/>
                    <a:pt x="579" y="53"/>
                    <a:pt x="418" y="171"/>
                  </a:cubicBezTo>
                  <a:cubicBezTo>
                    <a:pt x="301" y="237"/>
                    <a:pt x="184" y="338"/>
                    <a:pt x="101" y="455"/>
                  </a:cubicBezTo>
                  <a:cubicBezTo>
                    <a:pt x="34" y="538"/>
                    <a:pt x="0" y="572"/>
                    <a:pt x="17" y="588"/>
                  </a:cubicBezTo>
                  <a:cubicBezTo>
                    <a:pt x="18" y="589"/>
                    <a:pt x="19" y="589"/>
                    <a:pt x="20" y="589"/>
                  </a:cubicBezTo>
                  <a:cubicBezTo>
                    <a:pt x="47" y="589"/>
                    <a:pt x="196" y="414"/>
                    <a:pt x="468" y="254"/>
                  </a:cubicBezTo>
                  <a:cubicBezTo>
                    <a:pt x="600" y="175"/>
                    <a:pt x="753" y="127"/>
                    <a:pt x="903" y="127"/>
                  </a:cubicBezTo>
                  <a:cubicBezTo>
                    <a:pt x="942" y="127"/>
                    <a:pt x="981" y="130"/>
                    <a:pt x="1019" y="137"/>
                  </a:cubicBezTo>
                  <a:cubicBezTo>
                    <a:pt x="1237" y="171"/>
                    <a:pt x="1387" y="371"/>
                    <a:pt x="1571" y="572"/>
                  </a:cubicBezTo>
                  <a:cubicBezTo>
                    <a:pt x="1755" y="772"/>
                    <a:pt x="2005" y="906"/>
                    <a:pt x="2289" y="939"/>
                  </a:cubicBezTo>
                  <a:cubicBezTo>
                    <a:pt x="2316" y="941"/>
                    <a:pt x="2344" y="942"/>
                    <a:pt x="2371" y="942"/>
                  </a:cubicBezTo>
                  <a:cubicBezTo>
                    <a:pt x="2561" y="942"/>
                    <a:pt x="2749" y="891"/>
                    <a:pt x="2924" y="789"/>
                  </a:cubicBezTo>
                  <a:cubicBezTo>
                    <a:pt x="3242" y="588"/>
                    <a:pt x="3309" y="354"/>
                    <a:pt x="3292" y="354"/>
                  </a:cubicBezTo>
                  <a:lnTo>
                    <a:pt x="3292" y="354"/>
                  </a:lnTo>
                  <a:cubicBezTo>
                    <a:pt x="3175" y="488"/>
                    <a:pt x="3025" y="605"/>
                    <a:pt x="2874" y="705"/>
                  </a:cubicBezTo>
                  <a:cubicBezTo>
                    <a:pt x="2721" y="775"/>
                    <a:pt x="2556" y="810"/>
                    <a:pt x="2399" y="810"/>
                  </a:cubicBezTo>
                  <a:cubicBezTo>
                    <a:pt x="2368" y="810"/>
                    <a:pt x="2337" y="808"/>
                    <a:pt x="2306" y="805"/>
                  </a:cubicBezTo>
                  <a:cubicBezTo>
                    <a:pt x="2055" y="772"/>
                    <a:pt x="1838" y="655"/>
                    <a:pt x="1688" y="471"/>
                  </a:cubicBezTo>
                  <a:cubicBezTo>
                    <a:pt x="1588" y="371"/>
                    <a:pt x="1504" y="271"/>
                    <a:pt x="1404" y="187"/>
                  </a:cubicBezTo>
                  <a:cubicBezTo>
                    <a:pt x="1304" y="87"/>
                    <a:pt x="1187" y="37"/>
                    <a:pt x="1053" y="3"/>
                  </a:cubicBezTo>
                  <a:cubicBezTo>
                    <a:pt x="1024" y="1"/>
                    <a:pt x="996" y="0"/>
                    <a:pt x="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1;p53">
              <a:extLst>
                <a:ext uri="{FF2B5EF4-FFF2-40B4-BE49-F238E27FC236}">
                  <a16:creationId xmlns:a16="http://schemas.microsoft.com/office/drawing/2014/main" id="{35043B34-A76A-475D-89C9-3FDE9EA946BA}"/>
                </a:ext>
              </a:extLst>
            </p:cNvPr>
            <p:cNvSpPr/>
            <p:nvPr/>
          </p:nvSpPr>
          <p:spPr>
            <a:xfrm>
              <a:off x="5875591" y="2950755"/>
              <a:ext cx="103906" cy="42979"/>
            </a:xfrm>
            <a:custGeom>
              <a:avLst/>
              <a:gdLst/>
              <a:ahLst/>
              <a:cxnLst/>
              <a:rect l="l" t="t" r="r" b="b"/>
              <a:pathLst>
                <a:path w="3242" h="1341" extrusionOk="0">
                  <a:moveTo>
                    <a:pt x="821" y="0"/>
                  </a:moveTo>
                  <a:cubicBezTo>
                    <a:pt x="710" y="0"/>
                    <a:pt x="602" y="21"/>
                    <a:pt x="501" y="63"/>
                  </a:cubicBezTo>
                  <a:cubicBezTo>
                    <a:pt x="368" y="96"/>
                    <a:pt x="234" y="163"/>
                    <a:pt x="117" y="247"/>
                  </a:cubicBezTo>
                  <a:cubicBezTo>
                    <a:pt x="33" y="313"/>
                    <a:pt x="0" y="347"/>
                    <a:pt x="0" y="364"/>
                  </a:cubicBezTo>
                  <a:cubicBezTo>
                    <a:pt x="1" y="365"/>
                    <a:pt x="3" y="365"/>
                    <a:pt x="5" y="365"/>
                  </a:cubicBezTo>
                  <a:cubicBezTo>
                    <a:pt x="38" y="365"/>
                    <a:pt x="220" y="241"/>
                    <a:pt x="535" y="146"/>
                  </a:cubicBezTo>
                  <a:cubicBezTo>
                    <a:pt x="607" y="127"/>
                    <a:pt x="682" y="117"/>
                    <a:pt x="758" y="117"/>
                  </a:cubicBezTo>
                  <a:cubicBezTo>
                    <a:pt x="874" y="117"/>
                    <a:pt x="992" y="139"/>
                    <a:pt x="1103" y="180"/>
                  </a:cubicBezTo>
                  <a:cubicBezTo>
                    <a:pt x="1303" y="263"/>
                    <a:pt x="1387" y="497"/>
                    <a:pt x="1521" y="748"/>
                  </a:cubicBezTo>
                  <a:cubicBezTo>
                    <a:pt x="1637" y="982"/>
                    <a:pt x="1855" y="1182"/>
                    <a:pt x="2105" y="1266"/>
                  </a:cubicBezTo>
                  <a:cubicBezTo>
                    <a:pt x="2232" y="1315"/>
                    <a:pt x="2358" y="1340"/>
                    <a:pt x="2485" y="1340"/>
                  </a:cubicBezTo>
                  <a:cubicBezTo>
                    <a:pt x="2576" y="1340"/>
                    <a:pt x="2666" y="1327"/>
                    <a:pt x="2757" y="1299"/>
                  </a:cubicBezTo>
                  <a:cubicBezTo>
                    <a:pt x="2957" y="1266"/>
                    <a:pt x="3125" y="1149"/>
                    <a:pt x="3242" y="965"/>
                  </a:cubicBezTo>
                  <a:lnTo>
                    <a:pt x="3242" y="965"/>
                  </a:lnTo>
                  <a:cubicBezTo>
                    <a:pt x="3091" y="1065"/>
                    <a:pt x="2907" y="1149"/>
                    <a:pt x="2740" y="1199"/>
                  </a:cubicBezTo>
                  <a:cubicBezTo>
                    <a:pt x="2673" y="1210"/>
                    <a:pt x="2607" y="1216"/>
                    <a:pt x="2540" y="1216"/>
                  </a:cubicBezTo>
                  <a:cubicBezTo>
                    <a:pt x="2408" y="1216"/>
                    <a:pt x="2278" y="1193"/>
                    <a:pt x="2155" y="1149"/>
                  </a:cubicBezTo>
                  <a:cubicBezTo>
                    <a:pt x="1938" y="1065"/>
                    <a:pt x="1754" y="882"/>
                    <a:pt x="1637" y="681"/>
                  </a:cubicBezTo>
                  <a:cubicBezTo>
                    <a:pt x="1587" y="547"/>
                    <a:pt x="1521" y="430"/>
                    <a:pt x="1454" y="330"/>
                  </a:cubicBezTo>
                  <a:cubicBezTo>
                    <a:pt x="1387" y="213"/>
                    <a:pt x="1270" y="113"/>
                    <a:pt x="1153" y="63"/>
                  </a:cubicBezTo>
                  <a:cubicBezTo>
                    <a:pt x="1044" y="21"/>
                    <a:pt x="932"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2;p53">
              <a:extLst>
                <a:ext uri="{FF2B5EF4-FFF2-40B4-BE49-F238E27FC236}">
                  <a16:creationId xmlns:a16="http://schemas.microsoft.com/office/drawing/2014/main" id="{97356665-5BEE-4AF7-BE6F-EA575E1D063E}"/>
                </a:ext>
              </a:extLst>
            </p:cNvPr>
            <p:cNvSpPr/>
            <p:nvPr/>
          </p:nvSpPr>
          <p:spPr>
            <a:xfrm>
              <a:off x="6173848" y="2522728"/>
              <a:ext cx="87336" cy="65991"/>
            </a:xfrm>
            <a:custGeom>
              <a:avLst/>
              <a:gdLst/>
              <a:ahLst/>
              <a:cxnLst/>
              <a:rect l="l" t="t" r="r" b="b"/>
              <a:pathLst>
                <a:path w="2725" h="2059" extrusionOk="0">
                  <a:moveTo>
                    <a:pt x="586" y="1"/>
                  </a:moveTo>
                  <a:cubicBezTo>
                    <a:pt x="435" y="1"/>
                    <a:pt x="285" y="1"/>
                    <a:pt x="151" y="34"/>
                  </a:cubicBezTo>
                  <a:cubicBezTo>
                    <a:pt x="51" y="51"/>
                    <a:pt x="1" y="68"/>
                    <a:pt x="1" y="84"/>
                  </a:cubicBezTo>
                  <a:cubicBezTo>
                    <a:pt x="1" y="94"/>
                    <a:pt x="19" y="97"/>
                    <a:pt x="52" y="97"/>
                  </a:cubicBezTo>
                  <a:cubicBezTo>
                    <a:pt x="105" y="97"/>
                    <a:pt x="197" y="89"/>
                    <a:pt x="318" y="89"/>
                  </a:cubicBezTo>
                  <a:cubicBezTo>
                    <a:pt x="392" y="89"/>
                    <a:pt x="476" y="92"/>
                    <a:pt x="569" y="101"/>
                  </a:cubicBezTo>
                  <a:cubicBezTo>
                    <a:pt x="769" y="118"/>
                    <a:pt x="936" y="218"/>
                    <a:pt x="1070" y="352"/>
                  </a:cubicBezTo>
                  <a:cubicBezTo>
                    <a:pt x="1220" y="519"/>
                    <a:pt x="1220" y="769"/>
                    <a:pt x="1237" y="1037"/>
                  </a:cubicBezTo>
                  <a:cubicBezTo>
                    <a:pt x="1254" y="1304"/>
                    <a:pt x="1388" y="1571"/>
                    <a:pt x="1571" y="1755"/>
                  </a:cubicBezTo>
                  <a:cubicBezTo>
                    <a:pt x="1738" y="1906"/>
                    <a:pt x="1939" y="2006"/>
                    <a:pt x="2156" y="2039"/>
                  </a:cubicBezTo>
                  <a:cubicBezTo>
                    <a:pt x="2210" y="2053"/>
                    <a:pt x="2264" y="2059"/>
                    <a:pt x="2317" y="2059"/>
                  </a:cubicBezTo>
                  <a:cubicBezTo>
                    <a:pt x="2462" y="2059"/>
                    <a:pt x="2602" y="2012"/>
                    <a:pt x="2724" y="1939"/>
                  </a:cubicBezTo>
                  <a:lnTo>
                    <a:pt x="2724" y="1939"/>
                  </a:lnTo>
                  <a:cubicBezTo>
                    <a:pt x="2618" y="1949"/>
                    <a:pt x="2512" y="1958"/>
                    <a:pt x="2406" y="1958"/>
                  </a:cubicBezTo>
                  <a:cubicBezTo>
                    <a:pt x="2328" y="1958"/>
                    <a:pt x="2251" y="1953"/>
                    <a:pt x="2173" y="1939"/>
                  </a:cubicBezTo>
                  <a:cubicBezTo>
                    <a:pt x="1989" y="1906"/>
                    <a:pt x="1805" y="1805"/>
                    <a:pt x="1672" y="1672"/>
                  </a:cubicBezTo>
                  <a:cubicBezTo>
                    <a:pt x="1504" y="1488"/>
                    <a:pt x="1404" y="1271"/>
                    <a:pt x="1388" y="1020"/>
                  </a:cubicBezTo>
                  <a:cubicBezTo>
                    <a:pt x="1371" y="886"/>
                    <a:pt x="1371" y="753"/>
                    <a:pt x="1354" y="619"/>
                  </a:cubicBezTo>
                  <a:cubicBezTo>
                    <a:pt x="1321" y="485"/>
                    <a:pt x="1271" y="368"/>
                    <a:pt x="1170" y="268"/>
                  </a:cubicBezTo>
                  <a:cubicBezTo>
                    <a:pt x="1020" y="101"/>
                    <a:pt x="803" y="18"/>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43;p53">
              <a:extLst>
                <a:ext uri="{FF2B5EF4-FFF2-40B4-BE49-F238E27FC236}">
                  <a16:creationId xmlns:a16="http://schemas.microsoft.com/office/drawing/2014/main" id="{CC428907-BA52-47B8-8642-C9B0D9298B14}"/>
                </a:ext>
              </a:extLst>
            </p:cNvPr>
            <p:cNvSpPr/>
            <p:nvPr/>
          </p:nvSpPr>
          <p:spPr>
            <a:xfrm>
              <a:off x="6311471" y="2125917"/>
              <a:ext cx="36986" cy="105605"/>
            </a:xfrm>
            <a:custGeom>
              <a:avLst/>
              <a:gdLst/>
              <a:ahLst/>
              <a:cxnLst/>
              <a:rect l="l" t="t" r="r" b="b"/>
              <a:pathLst>
                <a:path w="1154" h="3295" extrusionOk="0">
                  <a:moveTo>
                    <a:pt x="652" y="1"/>
                  </a:moveTo>
                  <a:cubicBezTo>
                    <a:pt x="619" y="18"/>
                    <a:pt x="786" y="185"/>
                    <a:pt x="920" y="502"/>
                  </a:cubicBezTo>
                  <a:cubicBezTo>
                    <a:pt x="1003" y="669"/>
                    <a:pt x="1037" y="870"/>
                    <a:pt x="987" y="1070"/>
                  </a:cubicBezTo>
                  <a:cubicBezTo>
                    <a:pt x="920" y="1271"/>
                    <a:pt x="719" y="1404"/>
                    <a:pt x="485" y="1571"/>
                  </a:cubicBezTo>
                  <a:cubicBezTo>
                    <a:pt x="268" y="1722"/>
                    <a:pt x="118" y="1956"/>
                    <a:pt x="51" y="2223"/>
                  </a:cubicBezTo>
                  <a:cubicBezTo>
                    <a:pt x="1" y="2440"/>
                    <a:pt x="34" y="2674"/>
                    <a:pt x="118" y="2875"/>
                  </a:cubicBezTo>
                  <a:cubicBezTo>
                    <a:pt x="273" y="3186"/>
                    <a:pt x="487" y="3294"/>
                    <a:pt x="516" y="3294"/>
                  </a:cubicBezTo>
                  <a:cubicBezTo>
                    <a:pt x="518" y="3294"/>
                    <a:pt x="519" y="3294"/>
                    <a:pt x="519" y="3292"/>
                  </a:cubicBezTo>
                  <a:cubicBezTo>
                    <a:pt x="385" y="3159"/>
                    <a:pt x="285" y="3008"/>
                    <a:pt x="218" y="2841"/>
                  </a:cubicBezTo>
                  <a:cubicBezTo>
                    <a:pt x="151" y="2641"/>
                    <a:pt x="134" y="2440"/>
                    <a:pt x="185" y="2257"/>
                  </a:cubicBezTo>
                  <a:cubicBezTo>
                    <a:pt x="235" y="2023"/>
                    <a:pt x="385" y="1822"/>
                    <a:pt x="569" y="1672"/>
                  </a:cubicBezTo>
                  <a:cubicBezTo>
                    <a:pt x="686" y="1605"/>
                    <a:pt x="786" y="1521"/>
                    <a:pt x="886" y="1438"/>
                  </a:cubicBezTo>
                  <a:cubicBezTo>
                    <a:pt x="1003" y="1354"/>
                    <a:pt x="1070" y="1237"/>
                    <a:pt x="1104" y="1104"/>
                  </a:cubicBezTo>
                  <a:cubicBezTo>
                    <a:pt x="1154" y="886"/>
                    <a:pt x="1120" y="652"/>
                    <a:pt x="1020" y="452"/>
                  </a:cubicBezTo>
                  <a:cubicBezTo>
                    <a:pt x="953" y="335"/>
                    <a:pt x="870" y="218"/>
                    <a:pt x="769" y="101"/>
                  </a:cubicBezTo>
                  <a:cubicBezTo>
                    <a:pt x="703" y="34"/>
                    <a:pt x="652" y="1"/>
                    <a:pt x="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44;p53">
              <a:extLst>
                <a:ext uri="{FF2B5EF4-FFF2-40B4-BE49-F238E27FC236}">
                  <a16:creationId xmlns:a16="http://schemas.microsoft.com/office/drawing/2014/main" id="{4586CE85-AA2C-4703-AA45-94D7C4E85D03}"/>
                </a:ext>
              </a:extLst>
            </p:cNvPr>
            <p:cNvSpPr/>
            <p:nvPr/>
          </p:nvSpPr>
          <p:spPr>
            <a:xfrm>
              <a:off x="6072122" y="2470037"/>
              <a:ext cx="87304" cy="65767"/>
            </a:xfrm>
            <a:custGeom>
              <a:avLst/>
              <a:gdLst/>
              <a:ahLst/>
              <a:cxnLst/>
              <a:rect l="l" t="t" r="r" b="b"/>
              <a:pathLst>
                <a:path w="2724" h="2052" extrusionOk="0">
                  <a:moveTo>
                    <a:pt x="447" y="1"/>
                  </a:moveTo>
                  <a:cubicBezTo>
                    <a:pt x="348" y="1"/>
                    <a:pt x="245" y="12"/>
                    <a:pt x="150" y="24"/>
                  </a:cubicBezTo>
                  <a:cubicBezTo>
                    <a:pt x="69" y="51"/>
                    <a:pt x="21" y="67"/>
                    <a:pt x="5" y="81"/>
                  </a:cubicBezTo>
                  <a:lnTo>
                    <a:pt x="5" y="81"/>
                  </a:lnTo>
                  <a:cubicBezTo>
                    <a:pt x="2" y="80"/>
                    <a:pt x="0" y="77"/>
                    <a:pt x="0" y="74"/>
                  </a:cubicBezTo>
                  <a:lnTo>
                    <a:pt x="0" y="91"/>
                  </a:lnTo>
                  <a:cubicBezTo>
                    <a:pt x="0" y="88"/>
                    <a:pt x="2" y="85"/>
                    <a:pt x="5" y="81"/>
                  </a:cubicBezTo>
                  <a:lnTo>
                    <a:pt x="5" y="81"/>
                  </a:lnTo>
                  <a:cubicBezTo>
                    <a:pt x="13" y="86"/>
                    <a:pt x="30" y="87"/>
                    <a:pt x="55" y="87"/>
                  </a:cubicBezTo>
                  <a:cubicBezTo>
                    <a:pt x="94" y="87"/>
                    <a:pt x="151" y="84"/>
                    <a:pt x="225" y="84"/>
                  </a:cubicBezTo>
                  <a:cubicBezTo>
                    <a:pt x="316" y="84"/>
                    <a:pt x="432" y="88"/>
                    <a:pt x="568" y="108"/>
                  </a:cubicBezTo>
                  <a:cubicBezTo>
                    <a:pt x="752" y="124"/>
                    <a:pt x="936" y="208"/>
                    <a:pt x="1069" y="358"/>
                  </a:cubicBezTo>
                  <a:cubicBezTo>
                    <a:pt x="1220" y="509"/>
                    <a:pt x="1220" y="759"/>
                    <a:pt x="1237" y="1043"/>
                  </a:cubicBezTo>
                  <a:cubicBezTo>
                    <a:pt x="1253" y="1311"/>
                    <a:pt x="1370" y="1561"/>
                    <a:pt x="1571" y="1762"/>
                  </a:cubicBezTo>
                  <a:cubicBezTo>
                    <a:pt x="1721" y="1912"/>
                    <a:pt x="1938" y="2012"/>
                    <a:pt x="2155" y="2029"/>
                  </a:cubicBezTo>
                  <a:cubicBezTo>
                    <a:pt x="2216" y="2044"/>
                    <a:pt x="2276" y="2052"/>
                    <a:pt x="2335" y="2052"/>
                  </a:cubicBezTo>
                  <a:cubicBezTo>
                    <a:pt x="2473" y="2052"/>
                    <a:pt x="2607" y="2011"/>
                    <a:pt x="2724" y="1929"/>
                  </a:cubicBezTo>
                  <a:lnTo>
                    <a:pt x="2724" y="1929"/>
                  </a:lnTo>
                  <a:cubicBezTo>
                    <a:pt x="2616" y="1948"/>
                    <a:pt x="2508" y="1957"/>
                    <a:pt x="2401" y="1957"/>
                  </a:cubicBezTo>
                  <a:cubicBezTo>
                    <a:pt x="2324" y="1957"/>
                    <a:pt x="2248" y="1953"/>
                    <a:pt x="2172" y="1946"/>
                  </a:cubicBezTo>
                  <a:cubicBezTo>
                    <a:pt x="1972" y="1896"/>
                    <a:pt x="1805" y="1795"/>
                    <a:pt x="1654" y="1662"/>
                  </a:cubicBezTo>
                  <a:cubicBezTo>
                    <a:pt x="1487" y="1495"/>
                    <a:pt x="1387" y="1261"/>
                    <a:pt x="1370" y="1027"/>
                  </a:cubicBezTo>
                  <a:cubicBezTo>
                    <a:pt x="1370" y="893"/>
                    <a:pt x="1353" y="759"/>
                    <a:pt x="1337" y="626"/>
                  </a:cubicBezTo>
                  <a:cubicBezTo>
                    <a:pt x="1320" y="492"/>
                    <a:pt x="1253" y="358"/>
                    <a:pt x="1170" y="258"/>
                  </a:cubicBezTo>
                  <a:cubicBezTo>
                    <a:pt x="1003" y="108"/>
                    <a:pt x="802" y="7"/>
                    <a:pt x="568" y="7"/>
                  </a:cubicBezTo>
                  <a:cubicBezTo>
                    <a:pt x="529" y="3"/>
                    <a:pt x="488" y="1"/>
                    <a:pt x="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45;p53">
              <a:extLst>
                <a:ext uri="{FF2B5EF4-FFF2-40B4-BE49-F238E27FC236}">
                  <a16:creationId xmlns:a16="http://schemas.microsoft.com/office/drawing/2014/main" id="{9BB73463-44CB-4E8D-AE13-AC34C2FF6EB2}"/>
                </a:ext>
              </a:extLst>
            </p:cNvPr>
            <p:cNvSpPr/>
            <p:nvPr/>
          </p:nvSpPr>
          <p:spPr>
            <a:xfrm>
              <a:off x="6262755" y="2240527"/>
              <a:ext cx="87849" cy="65991"/>
            </a:xfrm>
            <a:custGeom>
              <a:avLst/>
              <a:gdLst/>
              <a:ahLst/>
              <a:cxnLst/>
              <a:rect l="l" t="t" r="r" b="b"/>
              <a:pathLst>
                <a:path w="2741" h="2059" extrusionOk="0">
                  <a:moveTo>
                    <a:pt x="585" y="0"/>
                  </a:moveTo>
                  <a:cubicBezTo>
                    <a:pt x="435" y="0"/>
                    <a:pt x="301" y="0"/>
                    <a:pt x="151" y="34"/>
                  </a:cubicBezTo>
                  <a:cubicBezTo>
                    <a:pt x="50" y="51"/>
                    <a:pt x="0" y="84"/>
                    <a:pt x="0" y="84"/>
                  </a:cubicBezTo>
                  <a:cubicBezTo>
                    <a:pt x="0" y="93"/>
                    <a:pt x="18" y="96"/>
                    <a:pt x="51" y="96"/>
                  </a:cubicBezTo>
                  <a:cubicBezTo>
                    <a:pt x="104" y="96"/>
                    <a:pt x="197" y="89"/>
                    <a:pt x="317" y="89"/>
                  </a:cubicBezTo>
                  <a:cubicBezTo>
                    <a:pt x="391" y="89"/>
                    <a:pt x="476" y="92"/>
                    <a:pt x="568" y="101"/>
                  </a:cubicBezTo>
                  <a:cubicBezTo>
                    <a:pt x="769" y="117"/>
                    <a:pt x="936" y="218"/>
                    <a:pt x="1086" y="351"/>
                  </a:cubicBezTo>
                  <a:cubicBezTo>
                    <a:pt x="1237" y="518"/>
                    <a:pt x="1220" y="769"/>
                    <a:pt x="1237" y="1036"/>
                  </a:cubicBezTo>
                  <a:cubicBezTo>
                    <a:pt x="1270" y="1320"/>
                    <a:pt x="1387" y="1571"/>
                    <a:pt x="1588" y="1755"/>
                  </a:cubicBezTo>
                  <a:cubicBezTo>
                    <a:pt x="1738" y="1905"/>
                    <a:pt x="1939" y="2006"/>
                    <a:pt x="2156" y="2039"/>
                  </a:cubicBezTo>
                  <a:cubicBezTo>
                    <a:pt x="2209" y="2052"/>
                    <a:pt x="2264" y="2059"/>
                    <a:pt x="2319" y="2059"/>
                  </a:cubicBezTo>
                  <a:cubicBezTo>
                    <a:pt x="2469" y="2059"/>
                    <a:pt x="2618" y="2012"/>
                    <a:pt x="2741" y="1939"/>
                  </a:cubicBezTo>
                  <a:lnTo>
                    <a:pt x="2741" y="1939"/>
                  </a:lnTo>
                  <a:cubicBezTo>
                    <a:pt x="2634" y="1948"/>
                    <a:pt x="2523" y="1958"/>
                    <a:pt x="2412" y="1958"/>
                  </a:cubicBezTo>
                  <a:cubicBezTo>
                    <a:pt x="2331" y="1958"/>
                    <a:pt x="2250" y="1953"/>
                    <a:pt x="2172" y="1939"/>
                  </a:cubicBezTo>
                  <a:cubicBezTo>
                    <a:pt x="1989" y="1905"/>
                    <a:pt x="1805" y="1805"/>
                    <a:pt x="1671" y="1671"/>
                  </a:cubicBezTo>
                  <a:cubicBezTo>
                    <a:pt x="1504" y="1488"/>
                    <a:pt x="1404" y="1270"/>
                    <a:pt x="1387" y="1020"/>
                  </a:cubicBezTo>
                  <a:cubicBezTo>
                    <a:pt x="1387" y="886"/>
                    <a:pt x="1370" y="752"/>
                    <a:pt x="1354" y="635"/>
                  </a:cubicBezTo>
                  <a:cubicBezTo>
                    <a:pt x="1320" y="502"/>
                    <a:pt x="1270" y="368"/>
                    <a:pt x="1170" y="268"/>
                  </a:cubicBezTo>
                  <a:cubicBezTo>
                    <a:pt x="1020" y="117"/>
                    <a:pt x="802" y="17"/>
                    <a:pt x="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46;p53">
              <a:extLst>
                <a:ext uri="{FF2B5EF4-FFF2-40B4-BE49-F238E27FC236}">
                  <a16:creationId xmlns:a16="http://schemas.microsoft.com/office/drawing/2014/main" id="{1072F1D8-0F0B-4593-A82F-B192B32C5DE5}"/>
                </a:ext>
              </a:extLst>
            </p:cNvPr>
            <p:cNvSpPr/>
            <p:nvPr/>
          </p:nvSpPr>
          <p:spPr>
            <a:xfrm>
              <a:off x="5873956" y="2527567"/>
              <a:ext cx="33781" cy="100701"/>
            </a:xfrm>
            <a:custGeom>
              <a:avLst/>
              <a:gdLst/>
              <a:ahLst/>
              <a:cxnLst/>
              <a:rect l="l" t="t" r="r" b="b"/>
              <a:pathLst>
                <a:path w="1054" h="3142" extrusionOk="0">
                  <a:moveTo>
                    <a:pt x="18" y="0"/>
                  </a:moveTo>
                  <a:cubicBezTo>
                    <a:pt x="1" y="34"/>
                    <a:pt x="201" y="134"/>
                    <a:pt x="452" y="368"/>
                  </a:cubicBezTo>
                  <a:cubicBezTo>
                    <a:pt x="586" y="502"/>
                    <a:pt x="686" y="685"/>
                    <a:pt x="703" y="869"/>
                  </a:cubicBezTo>
                  <a:cubicBezTo>
                    <a:pt x="719" y="1086"/>
                    <a:pt x="569" y="1287"/>
                    <a:pt x="419" y="1521"/>
                  </a:cubicBezTo>
                  <a:cubicBezTo>
                    <a:pt x="268" y="1738"/>
                    <a:pt x="201" y="2022"/>
                    <a:pt x="235" y="2289"/>
                  </a:cubicBezTo>
                  <a:cubicBezTo>
                    <a:pt x="268" y="2507"/>
                    <a:pt x="369" y="2707"/>
                    <a:pt x="536" y="2874"/>
                  </a:cubicBezTo>
                  <a:cubicBezTo>
                    <a:pt x="653" y="3024"/>
                    <a:pt x="853" y="3125"/>
                    <a:pt x="1054" y="3141"/>
                  </a:cubicBezTo>
                  <a:cubicBezTo>
                    <a:pt x="886" y="3041"/>
                    <a:pt x="736" y="2941"/>
                    <a:pt x="602" y="2807"/>
                  </a:cubicBezTo>
                  <a:cubicBezTo>
                    <a:pt x="469" y="2657"/>
                    <a:pt x="402" y="2473"/>
                    <a:pt x="369" y="2273"/>
                  </a:cubicBezTo>
                  <a:cubicBezTo>
                    <a:pt x="335" y="2039"/>
                    <a:pt x="402" y="1788"/>
                    <a:pt x="536" y="1588"/>
                  </a:cubicBezTo>
                  <a:cubicBezTo>
                    <a:pt x="602" y="1487"/>
                    <a:pt x="686" y="1370"/>
                    <a:pt x="753" y="1253"/>
                  </a:cubicBezTo>
                  <a:cubicBezTo>
                    <a:pt x="820" y="1136"/>
                    <a:pt x="836" y="1003"/>
                    <a:pt x="836" y="869"/>
                  </a:cubicBezTo>
                  <a:cubicBezTo>
                    <a:pt x="803" y="635"/>
                    <a:pt x="686" y="435"/>
                    <a:pt x="519" y="284"/>
                  </a:cubicBezTo>
                  <a:cubicBezTo>
                    <a:pt x="419" y="201"/>
                    <a:pt x="302" y="117"/>
                    <a:pt x="168" y="50"/>
                  </a:cubicBezTo>
                  <a:cubicBezTo>
                    <a:pt x="68" y="17"/>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47;p53">
              <a:extLst>
                <a:ext uri="{FF2B5EF4-FFF2-40B4-BE49-F238E27FC236}">
                  <a16:creationId xmlns:a16="http://schemas.microsoft.com/office/drawing/2014/main" id="{54C2AD7D-92C0-4947-935A-A771D47E68B0}"/>
                </a:ext>
              </a:extLst>
            </p:cNvPr>
            <p:cNvSpPr/>
            <p:nvPr/>
          </p:nvSpPr>
          <p:spPr>
            <a:xfrm>
              <a:off x="5780787" y="2282641"/>
              <a:ext cx="89996" cy="63203"/>
            </a:xfrm>
            <a:custGeom>
              <a:avLst/>
              <a:gdLst/>
              <a:ahLst/>
              <a:cxnLst/>
              <a:rect l="l" t="t" r="r" b="b"/>
              <a:pathLst>
                <a:path w="2808" h="1972" extrusionOk="0">
                  <a:moveTo>
                    <a:pt x="466" y="0"/>
                  </a:moveTo>
                  <a:cubicBezTo>
                    <a:pt x="361" y="0"/>
                    <a:pt x="251" y="19"/>
                    <a:pt x="151" y="57"/>
                  </a:cubicBezTo>
                  <a:cubicBezTo>
                    <a:pt x="51" y="73"/>
                    <a:pt x="1" y="90"/>
                    <a:pt x="1" y="107"/>
                  </a:cubicBezTo>
                  <a:cubicBezTo>
                    <a:pt x="1" y="114"/>
                    <a:pt x="10" y="116"/>
                    <a:pt x="29" y="116"/>
                  </a:cubicBezTo>
                  <a:cubicBezTo>
                    <a:pt x="91" y="116"/>
                    <a:pt x="248" y="87"/>
                    <a:pt x="458" y="87"/>
                  </a:cubicBezTo>
                  <a:cubicBezTo>
                    <a:pt x="494" y="87"/>
                    <a:pt x="530" y="88"/>
                    <a:pt x="569" y="90"/>
                  </a:cubicBezTo>
                  <a:cubicBezTo>
                    <a:pt x="769" y="107"/>
                    <a:pt x="953" y="190"/>
                    <a:pt x="1087" y="324"/>
                  </a:cubicBezTo>
                  <a:cubicBezTo>
                    <a:pt x="1237" y="474"/>
                    <a:pt x="1254" y="725"/>
                    <a:pt x="1287" y="1009"/>
                  </a:cubicBezTo>
                  <a:cubicBezTo>
                    <a:pt x="1304" y="1276"/>
                    <a:pt x="1438" y="1527"/>
                    <a:pt x="1655" y="1711"/>
                  </a:cubicBezTo>
                  <a:cubicBezTo>
                    <a:pt x="1822" y="1861"/>
                    <a:pt x="2022" y="1945"/>
                    <a:pt x="2240" y="1961"/>
                  </a:cubicBezTo>
                  <a:cubicBezTo>
                    <a:pt x="2281" y="1968"/>
                    <a:pt x="2321" y="1972"/>
                    <a:pt x="2362" y="1972"/>
                  </a:cubicBezTo>
                  <a:cubicBezTo>
                    <a:pt x="2521" y="1972"/>
                    <a:pt x="2675" y="1921"/>
                    <a:pt x="2808" y="1828"/>
                  </a:cubicBezTo>
                  <a:lnTo>
                    <a:pt x="2808" y="1828"/>
                  </a:lnTo>
                  <a:cubicBezTo>
                    <a:pt x="2691" y="1859"/>
                    <a:pt x="2575" y="1871"/>
                    <a:pt x="2458" y="1871"/>
                  </a:cubicBezTo>
                  <a:cubicBezTo>
                    <a:pt x="2391" y="1871"/>
                    <a:pt x="2324" y="1867"/>
                    <a:pt x="2256" y="1861"/>
                  </a:cubicBezTo>
                  <a:cubicBezTo>
                    <a:pt x="2056" y="1828"/>
                    <a:pt x="1872" y="1744"/>
                    <a:pt x="1738" y="1610"/>
                  </a:cubicBezTo>
                  <a:cubicBezTo>
                    <a:pt x="1555" y="1443"/>
                    <a:pt x="1454" y="1226"/>
                    <a:pt x="1421" y="992"/>
                  </a:cubicBezTo>
                  <a:cubicBezTo>
                    <a:pt x="1404" y="859"/>
                    <a:pt x="1404" y="725"/>
                    <a:pt x="1371" y="591"/>
                  </a:cubicBezTo>
                  <a:cubicBezTo>
                    <a:pt x="1337" y="458"/>
                    <a:pt x="1270" y="341"/>
                    <a:pt x="1187" y="240"/>
                  </a:cubicBezTo>
                  <a:cubicBezTo>
                    <a:pt x="1020" y="90"/>
                    <a:pt x="803" y="6"/>
                    <a:pt x="569" y="6"/>
                  </a:cubicBezTo>
                  <a:cubicBezTo>
                    <a:pt x="535" y="2"/>
                    <a:pt x="501"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48;p53">
              <a:extLst>
                <a:ext uri="{FF2B5EF4-FFF2-40B4-BE49-F238E27FC236}">
                  <a16:creationId xmlns:a16="http://schemas.microsoft.com/office/drawing/2014/main" id="{02029CE9-EFC1-4D6A-A369-B325035A23E9}"/>
                </a:ext>
              </a:extLst>
            </p:cNvPr>
            <p:cNvSpPr/>
            <p:nvPr/>
          </p:nvSpPr>
          <p:spPr>
            <a:xfrm>
              <a:off x="5794729" y="2181075"/>
              <a:ext cx="89996" cy="63555"/>
            </a:xfrm>
            <a:custGeom>
              <a:avLst/>
              <a:gdLst/>
              <a:ahLst/>
              <a:cxnLst/>
              <a:rect l="l" t="t" r="r" b="b"/>
              <a:pathLst>
                <a:path w="2808" h="1983" extrusionOk="0">
                  <a:moveTo>
                    <a:pt x="568" y="1"/>
                  </a:moveTo>
                  <a:cubicBezTo>
                    <a:pt x="434" y="1"/>
                    <a:pt x="284" y="18"/>
                    <a:pt x="150" y="51"/>
                  </a:cubicBezTo>
                  <a:cubicBezTo>
                    <a:pt x="50" y="84"/>
                    <a:pt x="0" y="101"/>
                    <a:pt x="0" y="118"/>
                  </a:cubicBezTo>
                  <a:cubicBezTo>
                    <a:pt x="0" y="120"/>
                    <a:pt x="5" y="121"/>
                    <a:pt x="15" y="121"/>
                  </a:cubicBezTo>
                  <a:cubicBezTo>
                    <a:pt x="61" y="121"/>
                    <a:pt x="215" y="98"/>
                    <a:pt x="428" y="98"/>
                  </a:cubicBezTo>
                  <a:cubicBezTo>
                    <a:pt x="472" y="98"/>
                    <a:pt x="519" y="99"/>
                    <a:pt x="568" y="101"/>
                  </a:cubicBezTo>
                  <a:cubicBezTo>
                    <a:pt x="769" y="118"/>
                    <a:pt x="952" y="201"/>
                    <a:pt x="1086" y="335"/>
                  </a:cubicBezTo>
                  <a:cubicBezTo>
                    <a:pt x="1236" y="485"/>
                    <a:pt x="1253" y="736"/>
                    <a:pt x="1287" y="1020"/>
                  </a:cubicBezTo>
                  <a:cubicBezTo>
                    <a:pt x="1303" y="1287"/>
                    <a:pt x="1437" y="1538"/>
                    <a:pt x="1654" y="1722"/>
                  </a:cubicBezTo>
                  <a:cubicBezTo>
                    <a:pt x="1805" y="1855"/>
                    <a:pt x="2022" y="1956"/>
                    <a:pt x="2239" y="1972"/>
                  </a:cubicBezTo>
                  <a:cubicBezTo>
                    <a:pt x="2280" y="1979"/>
                    <a:pt x="2321" y="1983"/>
                    <a:pt x="2362" y="1983"/>
                  </a:cubicBezTo>
                  <a:cubicBezTo>
                    <a:pt x="2520" y="1983"/>
                    <a:pt x="2674" y="1932"/>
                    <a:pt x="2807" y="1839"/>
                  </a:cubicBezTo>
                  <a:lnTo>
                    <a:pt x="2807" y="1839"/>
                  </a:lnTo>
                  <a:cubicBezTo>
                    <a:pt x="2673" y="1863"/>
                    <a:pt x="2538" y="1879"/>
                    <a:pt x="2403" y="1879"/>
                  </a:cubicBezTo>
                  <a:cubicBezTo>
                    <a:pt x="2354" y="1879"/>
                    <a:pt x="2305" y="1877"/>
                    <a:pt x="2256" y="1872"/>
                  </a:cubicBezTo>
                  <a:cubicBezTo>
                    <a:pt x="2055" y="1839"/>
                    <a:pt x="1871" y="1755"/>
                    <a:pt x="1738" y="1622"/>
                  </a:cubicBezTo>
                  <a:cubicBezTo>
                    <a:pt x="1554" y="1454"/>
                    <a:pt x="1454" y="1237"/>
                    <a:pt x="1420" y="987"/>
                  </a:cubicBezTo>
                  <a:cubicBezTo>
                    <a:pt x="1404" y="870"/>
                    <a:pt x="1404" y="736"/>
                    <a:pt x="1370" y="602"/>
                  </a:cubicBezTo>
                  <a:cubicBezTo>
                    <a:pt x="1337" y="469"/>
                    <a:pt x="1270" y="335"/>
                    <a:pt x="1186" y="251"/>
                  </a:cubicBezTo>
                  <a:cubicBezTo>
                    <a:pt x="1019" y="101"/>
                    <a:pt x="802"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49;p53">
              <a:extLst>
                <a:ext uri="{FF2B5EF4-FFF2-40B4-BE49-F238E27FC236}">
                  <a16:creationId xmlns:a16="http://schemas.microsoft.com/office/drawing/2014/main" id="{D0633A09-F3F9-48EF-BEF9-9AB56ED361A9}"/>
                </a:ext>
              </a:extLst>
            </p:cNvPr>
            <p:cNvSpPr/>
            <p:nvPr/>
          </p:nvSpPr>
          <p:spPr>
            <a:xfrm>
              <a:off x="5792037" y="2418854"/>
              <a:ext cx="89996" cy="63299"/>
            </a:xfrm>
            <a:custGeom>
              <a:avLst/>
              <a:gdLst/>
              <a:ahLst/>
              <a:cxnLst/>
              <a:rect l="l" t="t" r="r" b="b"/>
              <a:pathLst>
                <a:path w="2808" h="1975" extrusionOk="0">
                  <a:moveTo>
                    <a:pt x="585" y="0"/>
                  </a:moveTo>
                  <a:cubicBezTo>
                    <a:pt x="435" y="0"/>
                    <a:pt x="301" y="17"/>
                    <a:pt x="151" y="51"/>
                  </a:cubicBezTo>
                  <a:cubicBezTo>
                    <a:pt x="51" y="67"/>
                    <a:pt x="1" y="101"/>
                    <a:pt x="1" y="101"/>
                  </a:cubicBezTo>
                  <a:lnTo>
                    <a:pt x="17" y="101"/>
                  </a:lnTo>
                  <a:cubicBezTo>
                    <a:pt x="17" y="108"/>
                    <a:pt x="27" y="110"/>
                    <a:pt x="45" y="110"/>
                  </a:cubicBezTo>
                  <a:cubicBezTo>
                    <a:pt x="96" y="110"/>
                    <a:pt x="212" y="91"/>
                    <a:pt x="373" y="91"/>
                  </a:cubicBezTo>
                  <a:cubicBezTo>
                    <a:pt x="433" y="91"/>
                    <a:pt x="498" y="94"/>
                    <a:pt x="569" y="101"/>
                  </a:cubicBezTo>
                  <a:cubicBezTo>
                    <a:pt x="769" y="117"/>
                    <a:pt x="953" y="201"/>
                    <a:pt x="1087" y="335"/>
                  </a:cubicBezTo>
                  <a:cubicBezTo>
                    <a:pt x="1254" y="485"/>
                    <a:pt x="1254" y="736"/>
                    <a:pt x="1287" y="1003"/>
                  </a:cubicBezTo>
                  <a:cubicBezTo>
                    <a:pt x="1320" y="1270"/>
                    <a:pt x="1454" y="1521"/>
                    <a:pt x="1655" y="1705"/>
                  </a:cubicBezTo>
                  <a:cubicBezTo>
                    <a:pt x="1822" y="1855"/>
                    <a:pt x="2022" y="1939"/>
                    <a:pt x="2256" y="1955"/>
                  </a:cubicBezTo>
                  <a:cubicBezTo>
                    <a:pt x="2304" y="1968"/>
                    <a:pt x="2355" y="1975"/>
                    <a:pt x="2405" y="1975"/>
                  </a:cubicBezTo>
                  <a:cubicBezTo>
                    <a:pt x="2549" y="1975"/>
                    <a:pt x="2696" y="1925"/>
                    <a:pt x="2808" y="1838"/>
                  </a:cubicBezTo>
                  <a:lnTo>
                    <a:pt x="2808" y="1838"/>
                  </a:lnTo>
                  <a:cubicBezTo>
                    <a:pt x="2685" y="1863"/>
                    <a:pt x="2545" y="1878"/>
                    <a:pt x="2407" y="1878"/>
                  </a:cubicBezTo>
                  <a:cubicBezTo>
                    <a:pt x="2356" y="1878"/>
                    <a:pt x="2305" y="1876"/>
                    <a:pt x="2256" y="1872"/>
                  </a:cubicBezTo>
                  <a:cubicBezTo>
                    <a:pt x="2072" y="1838"/>
                    <a:pt x="1889" y="1738"/>
                    <a:pt x="1738" y="1604"/>
                  </a:cubicBezTo>
                  <a:cubicBezTo>
                    <a:pt x="1571" y="1437"/>
                    <a:pt x="1454" y="1220"/>
                    <a:pt x="1421" y="986"/>
                  </a:cubicBezTo>
                  <a:cubicBezTo>
                    <a:pt x="1404" y="853"/>
                    <a:pt x="1404" y="719"/>
                    <a:pt x="1371" y="585"/>
                  </a:cubicBezTo>
                  <a:cubicBezTo>
                    <a:pt x="1354" y="452"/>
                    <a:pt x="1287" y="335"/>
                    <a:pt x="1187" y="234"/>
                  </a:cubicBezTo>
                  <a:cubicBezTo>
                    <a:pt x="1020" y="84"/>
                    <a:pt x="803" y="0"/>
                    <a:pt x="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50;p53">
              <a:extLst>
                <a:ext uri="{FF2B5EF4-FFF2-40B4-BE49-F238E27FC236}">
                  <a16:creationId xmlns:a16="http://schemas.microsoft.com/office/drawing/2014/main" id="{39541EFF-7549-4F64-9790-2645C88D0C11}"/>
                </a:ext>
              </a:extLst>
            </p:cNvPr>
            <p:cNvSpPr/>
            <p:nvPr/>
          </p:nvSpPr>
          <p:spPr>
            <a:xfrm>
              <a:off x="5724571" y="2266552"/>
              <a:ext cx="33236" cy="100381"/>
            </a:xfrm>
            <a:custGeom>
              <a:avLst/>
              <a:gdLst/>
              <a:ahLst/>
              <a:cxnLst/>
              <a:rect l="l" t="t" r="r" b="b"/>
              <a:pathLst>
                <a:path w="1037" h="3132" extrusionOk="0">
                  <a:moveTo>
                    <a:pt x="26" y="1"/>
                  </a:moveTo>
                  <a:cubicBezTo>
                    <a:pt x="20" y="1"/>
                    <a:pt x="17" y="3"/>
                    <a:pt x="17" y="7"/>
                  </a:cubicBezTo>
                  <a:cubicBezTo>
                    <a:pt x="0" y="24"/>
                    <a:pt x="201" y="124"/>
                    <a:pt x="451" y="358"/>
                  </a:cubicBezTo>
                  <a:cubicBezTo>
                    <a:pt x="585" y="508"/>
                    <a:pt x="669" y="676"/>
                    <a:pt x="685" y="876"/>
                  </a:cubicBezTo>
                  <a:cubicBezTo>
                    <a:pt x="719" y="1093"/>
                    <a:pt x="568" y="1294"/>
                    <a:pt x="401" y="1511"/>
                  </a:cubicBezTo>
                  <a:cubicBezTo>
                    <a:pt x="251" y="1745"/>
                    <a:pt x="201" y="2029"/>
                    <a:pt x="234" y="2296"/>
                  </a:cubicBezTo>
                  <a:cubicBezTo>
                    <a:pt x="268" y="2513"/>
                    <a:pt x="368" y="2714"/>
                    <a:pt x="518" y="2864"/>
                  </a:cubicBezTo>
                  <a:cubicBezTo>
                    <a:pt x="652" y="3031"/>
                    <a:pt x="836" y="3115"/>
                    <a:pt x="1036" y="3132"/>
                  </a:cubicBezTo>
                  <a:cubicBezTo>
                    <a:pt x="869" y="3048"/>
                    <a:pt x="719" y="2931"/>
                    <a:pt x="602" y="2798"/>
                  </a:cubicBezTo>
                  <a:cubicBezTo>
                    <a:pt x="468" y="2647"/>
                    <a:pt x="385" y="2463"/>
                    <a:pt x="368" y="2280"/>
                  </a:cubicBezTo>
                  <a:cubicBezTo>
                    <a:pt x="334" y="2029"/>
                    <a:pt x="385" y="1795"/>
                    <a:pt x="535" y="1595"/>
                  </a:cubicBezTo>
                  <a:cubicBezTo>
                    <a:pt x="602" y="1478"/>
                    <a:pt x="685" y="1377"/>
                    <a:pt x="735" y="1260"/>
                  </a:cubicBezTo>
                  <a:cubicBezTo>
                    <a:pt x="802" y="1143"/>
                    <a:pt x="836" y="993"/>
                    <a:pt x="819" y="859"/>
                  </a:cubicBezTo>
                  <a:cubicBezTo>
                    <a:pt x="802" y="642"/>
                    <a:pt x="685" y="442"/>
                    <a:pt x="518" y="291"/>
                  </a:cubicBezTo>
                  <a:cubicBezTo>
                    <a:pt x="401" y="191"/>
                    <a:pt x="284" y="124"/>
                    <a:pt x="151" y="57"/>
                  </a:cubicBezTo>
                  <a:cubicBezTo>
                    <a:pt x="88" y="20"/>
                    <a:pt x="44"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51;p53">
              <a:extLst>
                <a:ext uri="{FF2B5EF4-FFF2-40B4-BE49-F238E27FC236}">
                  <a16:creationId xmlns:a16="http://schemas.microsoft.com/office/drawing/2014/main" id="{A65286FF-9F7B-426F-A48C-669C9B9B51E2}"/>
                </a:ext>
              </a:extLst>
            </p:cNvPr>
            <p:cNvSpPr/>
            <p:nvPr/>
          </p:nvSpPr>
          <p:spPr>
            <a:xfrm>
              <a:off x="6158849" y="2653203"/>
              <a:ext cx="87336" cy="65767"/>
            </a:xfrm>
            <a:custGeom>
              <a:avLst/>
              <a:gdLst/>
              <a:ahLst/>
              <a:cxnLst/>
              <a:rect l="l" t="t" r="r" b="b"/>
              <a:pathLst>
                <a:path w="2725" h="2052" extrusionOk="0">
                  <a:moveTo>
                    <a:pt x="459" y="0"/>
                  </a:moveTo>
                  <a:cubicBezTo>
                    <a:pt x="356" y="0"/>
                    <a:pt x="249" y="16"/>
                    <a:pt x="151" y="40"/>
                  </a:cubicBezTo>
                  <a:cubicBezTo>
                    <a:pt x="70" y="54"/>
                    <a:pt x="22" y="67"/>
                    <a:pt x="6" y="81"/>
                  </a:cubicBezTo>
                  <a:lnTo>
                    <a:pt x="6" y="81"/>
                  </a:lnTo>
                  <a:cubicBezTo>
                    <a:pt x="3" y="79"/>
                    <a:pt x="1" y="77"/>
                    <a:pt x="1" y="74"/>
                  </a:cubicBezTo>
                  <a:lnTo>
                    <a:pt x="1" y="90"/>
                  </a:lnTo>
                  <a:cubicBezTo>
                    <a:pt x="1" y="87"/>
                    <a:pt x="3" y="84"/>
                    <a:pt x="6" y="81"/>
                  </a:cubicBezTo>
                  <a:lnTo>
                    <a:pt x="6" y="81"/>
                  </a:lnTo>
                  <a:cubicBezTo>
                    <a:pt x="14" y="85"/>
                    <a:pt x="31" y="86"/>
                    <a:pt x="56" y="86"/>
                  </a:cubicBezTo>
                  <a:cubicBezTo>
                    <a:pt x="95" y="86"/>
                    <a:pt x="152" y="83"/>
                    <a:pt x="226" y="83"/>
                  </a:cubicBezTo>
                  <a:cubicBezTo>
                    <a:pt x="317" y="83"/>
                    <a:pt x="433" y="88"/>
                    <a:pt x="569" y="107"/>
                  </a:cubicBezTo>
                  <a:cubicBezTo>
                    <a:pt x="753" y="124"/>
                    <a:pt x="937" y="207"/>
                    <a:pt x="1070" y="358"/>
                  </a:cubicBezTo>
                  <a:cubicBezTo>
                    <a:pt x="1221" y="508"/>
                    <a:pt x="1221" y="759"/>
                    <a:pt x="1237" y="1043"/>
                  </a:cubicBezTo>
                  <a:cubicBezTo>
                    <a:pt x="1254" y="1310"/>
                    <a:pt x="1371" y="1561"/>
                    <a:pt x="1571" y="1761"/>
                  </a:cubicBezTo>
                  <a:cubicBezTo>
                    <a:pt x="1739" y="1912"/>
                    <a:pt x="1939" y="2012"/>
                    <a:pt x="2156" y="2028"/>
                  </a:cubicBezTo>
                  <a:cubicBezTo>
                    <a:pt x="2216" y="2044"/>
                    <a:pt x="2277" y="2051"/>
                    <a:pt x="2336" y="2051"/>
                  </a:cubicBezTo>
                  <a:cubicBezTo>
                    <a:pt x="2474" y="2051"/>
                    <a:pt x="2607" y="2010"/>
                    <a:pt x="2724" y="1928"/>
                  </a:cubicBezTo>
                  <a:lnTo>
                    <a:pt x="2724" y="1928"/>
                  </a:lnTo>
                  <a:cubicBezTo>
                    <a:pt x="2617" y="1948"/>
                    <a:pt x="2509" y="1956"/>
                    <a:pt x="2401" y="1956"/>
                  </a:cubicBezTo>
                  <a:cubicBezTo>
                    <a:pt x="2325" y="1956"/>
                    <a:pt x="2249" y="1952"/>
                    <a:pt x="2173" y="1945"/>
                  </a:cubicBezTo>
                  <a:cubicBezTo>
                    <a:pt x="1972" y="1895"/>
                    <a:pt x="1805" y="1795"/>
                    <a:pt x="1672" y="1661"/>
                  </a:cubicBezTo>
                  <a:cubicBezTo>
                    <a:pt x="1505" y="1494"/>
                    <a:pt x="1388" y="1260"/>
                    <a:pt x="1388" y="1026"/>
                  </a:cubicBezTo>
                  <a:cubicBezTo>
                    <a:pt x="1371" y="892"/>
                    <a:pt x="1371" y="759"/>
                    <a:pt x="1338" y="625"/>
                  </a:cubicBezTo>
                  <a:cubicBezTo>
                    <a:pt x="1321" y="491"/>
                    <a:pt x="1254" y="358"/>
                    <a:pt x="1170" y="257"/>
                  </a:cubicBezTo>
                  <a:cubicBezTo>
                    <a:pt x="1003" y="107"/>
                    <a:pt x="803" y="7"/>
                    <a:pt x="569" y="7"/>
                  </a:cubicBezTo>
                  <a:cubicBezTo>
                    <a:pt x="533" y="2"/>
                    <a:pt x="496"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52;p53">
              <a:extLst>
                <a:ext uri="{FF2B5EF4-FFF2-40B4-BE49-F238E27FC236}">
                  <a16:creationId xmlns:a16="http://schemas.microsoft.com/office/drawing/2014/main" id="{B1A90F6C-C5F7-4CF0-98B4-80625D35AF87}"/>
                </a:ext>
              </a:extLst>
            </p:cNvPr>
            <p:cNvSpPr/>
            <p:nvPr/>
          </p:nvSpPr>
          <p:spPr>
            <a:xfrm>
              <a:off x="5908763" y="2847779"/>
              <a:ext cx="99131" cy="37563"/>
            </a:xfrm>
            <a:custGeom>
              <a:avLst/>
              <a:gdLst/>
              <a:ahLst/>
              <a:cxnLst/>
              <a:rect l="l" t="t" r="r" b="b"/>
              <a:pathLst>
                <a:path w="3093" h="1172" extrusionOk="0">
                  <a:moveTo>
                    <a:pt x="3092" y="1"/>
                  </a:moveTo>
                  <a:cubicBezTo>
                    <a:pt x="3009" y="168"/>
                    <a:pt x="2908" y="335"/>
                    <a:pt x="2775" y="469"/>
                  </a:cubicBezTo>
                  <a:cubicBezTo>
                    <a:pt x="2641" y="602"/>
                    <a:pt x="2457" y="686"/>
                    <a:pt x="2257" y="719"/>
                  </a:cubicBezTo>
                  <a:cubicBezTo>
                    <a:pt x="2209" y="726"/>
                    <a:pt x="2160" y="730"/>
                    <a:pt x="2112" y="730"/>
                  </a:cubicBezTo>
                  <a:cubicBezTo>
                    <a:pt x="1922" y="730"/>
                    <a:pt x="1731" y="679"/>
                    <a:pt x="1572" y="586"/>
                  </a:cubicBezTo>
                  <a:cubicBezTo>
                    <a:pt x="1455" y="519"/>
                    <a:pt x="1354" y="435"/>
                    <a:pt x="1221" y="385"/>
                  </a:cubicBezTo>
                  <a:cubicBezTo>
                    <a:pt x="1131" y="334"/>
                    <a:pt x="1032" y="312"/>
                    <a:pt x="931" y="312"/>
                  </a:cubicBezTo>
                  <a:cubicBezTo>
                    <a:pt x="900" y="312"/>
                    <a:pt x="868" y="314"/>
                    <a:pt x="836" y="318"/>
                  </a:cubicBezTo>
                  <a:cubicBezTo>
                    <a:pt x="619" y="352"/>
                    <a:pt x="419" y="469"/>
                    <a:pt x="268" y="653"/>
                  </a:cubicBezTo>
                  <a:cubicBezTo>
                    <a:pt x="185" y="753"/>
                    <a:pt x="101" y="887"/>
                    <a:pt x="51" y="1020"/>
                  </a:cubicBezTo>
                  <a:cubicBezTo>
                    <a:pt x="18" y="1104"/>
                    <a:pt x="1" y="1154"/>
                    <a:pt x="1" y="1171"/>
                  </a:cubicBezTo>
                  <a:cubicBezTo>
                    <a:pt x="2" y="1171"/>
                    <a:pt x="3" y="1171"/>
                    <a:pt x="5" y="1171"/>
                  </a:cubicBezTo>
                  <a:cubicBezTo>
                    <a:pt x="41" y="1171"/>
                    <a:pt x="126" y="961"/>
                    <a:pt x="352" y="719"/>
                  </a:cubicBezTo>
                  <a:cubicBezTo>
                    <a:pt x="486" y="569"/>
                    <a:pt x="653" y="469"/>
                    <a:pt x="853" y="452"/>
                  </a:cubicBezTo>
                  <a:cubicBezTo>
                    <a:pt x="876" y="449"/>
                    <a:pt x="899" y="447"/>
                    <a:pt x="921" y="447"/>
                  </a:cubicBezTo>
                  <a:cubicBezTo>
                    <a:pt x="1113" y="447"/>
                    <a:pt x="1295" y="568"/>
                    <a:pt x="1505" y="703"/>
                  </a:cubicBezTo>
                  <a:cubicBezTo>
                    <a:pt x="1680" y="815"/>
                    <a:pt x="1874" y="872"/>
                    <a:pt x="2080" y="872"/>
                  </a:cubicBezTo>
                  <a:cubicBezTo>
                    <a:pt x="2149" y="872"/>
                    <a:pt x="2219" y="866"/>
                    <a:pt x="2290" y="853"/>
                  </a:cubicBezTo>
                  <a:cubicBezTo>
                    <a:pt x="2507" y="803"/>
                    <a:pt x="2691" y="703"/>
                    <a:pt x="2841" y="536"/>
                  </a:cubicBezTo>
                  <a:cubicBezTo>
                    <a:pt x="2992" y="402"/>
                    <a:pt x="3092" y="201"/>
                    <a:pt x="3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53;p53">
              <a:extLst>
                <a:ext uri="{FF2B5EF4-FFF2-40B4-BE49-F238E27FC236}">
                  <a16:creationId xmlns:a16="http://schemas.microsoft.com/office/drawing/2014/main" id="{B9297C82-5A86-4F20-ACF6-802F385C1F3F}"/>
                </a:ext>
              </a:extLst>
            </p:cNvPr>
            <p:cNvSpPr/>
            <p:nvPr/>
          </p:nvSpPr>
          <p:spPr>
            <a:xfrm>
              <a:off x="6060872" y="2865470"/>
              <a:ext cx="57337" cy="95894"/>
            </a:xfrm>
            <a:custGeom>
              <a:avLst/>
              <a:gdLst/>
              <a:ahLst/>
              <a:cxnLst/>
              <a:rect l="l" t="t" r="r" b="b"/>
              <a:pathLst>
                <a:path w="1789" h="2992" extrusionOk="0">
                  <a:moveTo>
                    <a:pt x="1571" y="0"/>
                  </a:moveTo>
                  <a:cubicBezTo>
                    <a:pt x="1638" y="167"/>
                    <a:pt x="1671" y="351"/>
                    <a:pt x="1671" y="535"/>
                  </a:cubicBezTo>
                  <a:cubicBezTo>
                    <a:pt x="1671" y="736"/>
                    <a:pt x="1604" y="919"/>
                    <a:pt x="1487" y="1086"/>
                  </a:cubicBezTo>
                  <a:cubicBezTo>
                    <a:pt x="1354" y="1270"/>
                    <a:pt x="1136" y="1421"/>
                    <a:pt x="902" y="1471"/>
                  </a:cubicBezTo>
                  <a:cubicBezTo>
                    <a:pt x="769" y="1504"/>
                    <a:pt x="652" y="1538"/>
                    <a:pt x="518" y="1571"/>
                  </a:cubicBezTo>
                  <a:cubicBezTo>
                    <a:pt x="385" y="1621"/>
                    <a:pt x="268" y="1688"/>
                    <a:pt x="184" y="1805"/>
                  </a:cubicBezTo>
                  <a:cubicBezTo>
                    <a:pt x="67" y="1989"/>
                    <a:pt x="0" y="2206"/>
                    <a:pt x="34" y="2440"/>
                  </a:cubicBezTo>
                  <a:cubicBezTo>
                    <a:pt x="34" y="2573"/>
                    <a:pt x="67" y="2707"/>
                    <a:pt x="134" y="2841"/>
                  </a:cubicBezTo>
                  <a:cubicBezTo>
                    <a:pt x="167" y="2941"/>
                    <a:pt x="201" y="2991"/>
                    <a:pt x="201" y="2991"/>
                  </a:cubicBezTo>
                  <a:cubicBezTo>
                    <a:pt x="234" y="2974"/>
                    <a:pt x="134" y="2774"/>
                    <a:pt x="134" y="2423"/>
                  </a:cubicBezTo>
                  <a:cubicBezTo>
                    <a:pt x="117" y="2239"/>
                    <a:pt x="184" y="2039"/>
                    <a:pt x="301" y="1888"/>
                  </a:cubicBezTo>
                  <a:cubicBezTo>
                    <a:pt x="418" y="1705"/>
                    <a:pt x="669" y="1671"/>
                    <a:pt x="936" y="1604"/>
                  </a:cubicBezTo>
                  <a:cubicBezTo>
                    <a:pt x="1203" y="1538"/>
                    <a:pt x="1437" y="1387"/>
                    <a:pt x="1588" y="1153"/>
                  </a:cubicBezTo>
                  <a:cubicBezTo>
                    <a:pt x="1721" y="969"/>
                    <a:pt x="1788" y="752"/>
                    <a:pt x="1771" y="535"/>
                  </a:cubicBezTo>
                  <a:cubicBezTo>
                    <a:pt x="1788" y="335"/>
                    <a:pt x="1721" y="134"/>
                    <a:pt x="1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54;p53">
              <a:extLst>
                <a:ext uri="{FF2B5EF4-FFF2-40B4-BE49-F238E27FC236}">
                  <a16:creationId xmlns:a16="http://schemas.microsoft.com/office/drawing/2014/main" id="{8CC58DDF-679E-483F-A0F4-ECF01479DB5B}"/>
                </a:ext>
              </a:extLst>
            </p:cNvPr>
            <p:cNvSpPr/>
            <p:nvPr/>
          </p:nvSpPr>
          <p:spPr>
            <a:xfrm>
              <a:off x="5974113" y="2766179"/>
              <a:ext cx="106053" cy="36345"/>
            </a:xfrm>
            <a:custGeom>
              <a:avLst/>
              <a:gdLst/>
              <a:ahLst/>
              <a:cxnLst/>
              <a:rect l="l" t="t" r="r" b="b"/>
              <a:pathLst>
                <a:path w="3309" h="1134" extrusionOk="0">
                  <a:moveTo>
                    <a:pt x="898" y="1"/>
                  </a:moveTo>
                  <a:cubicBezTo>
                    <a:pt x="744" y="1"/>
                    <a:pt x="590" y="38"/>
                    <a:pt x="452" y="108"/>
                  </a:cubicBezTo>
                  <a:cubicBezTo>
                    <a:pt x="335" y="174"/>
                    <a:pt x="218" y="258"/>
                    <a:pt x="101" y="358"/>
                  </a:cubicBezTo>
                  <a:cubicBezTo>
                    <a:pt x="34" y="425"/>
                    <a:pt x="0" y="475"/>
                    <a:pt x="0" y="475"/>
                  </a:cubicBezTo>
                  <a:cubicBezTo>
                    <a:pt x="1" y="476"/>
                    <a:pt x="3" y="476"/>
                    <a:pt x="4" y="476"/>
                  </a:cubicBezTo>
                  <a:cubicBezTo>
                    <a:pt x="35" y="476"/>
                    <a:pt x="201" y="335"/>
                    <a:pt x="502" y="208"/>
                  </a:cubicBezTo>
                  <a:cubicBezTo>
                    <a:pt x="606" y="156"/>
                    <a:pt x="724" y="129"/>
                    <a:pt x="846" y="129"/>
                  </a:cubicBezTo>
                  <a:cubicBezTo>
                    <a:pt x="919" y="129"/>
                    <a:pt x="995" y="139"/>
                    <a:pt x="1070" y="158"/>
                  </a:cubicBezTo>
                  <a:cubicBezTo>
                    <a:pt x="1270" y="208"/>
                    <a:pt x="1404" y="425"/>
                    <a:pt x="1554" y="659"/>
                  </a:cubicBezTo>
                  <a:cubicBezTo>
                    <a:pt x="1721" y="876"/>
                    <a:pt x="1955" y="1043"/>
                    <a:pt x="2223" y="1110"/>
                  </a:cubicBezTo>
                  <a:cubicBezTo>
                    <a:pt x="2287" y="1126"/>
                    <a:pt x="2355" y="1134"/>
                    <a:pt x="2424" y="1134"/>
                  </a:cubicBezTo>
                  <a:cubicBezTo>
                    <a:pt x="2570" y="1134"/>
                    <a:pt x="2721" y="1100"/>
                    <a:pt x="2858" y="1043"/>
                  </a:cubicBezTo>
                  <a:cubicBezTo>
                    <a:pt x="3208" y="893"/>
                    <a:pt x="3309" y="659"/>
                    <a:pt x="3292" y="659"/>
                  </a:cubicBezTo>
                  <a:lnTo>
                    <a:pt x="3292" y="659"/>
                  </a:lnTo>
                  <a:cubicBezTo>
                    <a:pt x="3158" y="776"/>
                    <a:pt x="2991" y="876"/>
                    <a:pt x="2824" y="943"/>
                  </a:cubicBezTo>
                  <a:cubicBezTo>
                    <a:pt x="2713" y="983"/>
                    <a:pt x="2595" y="1005"/>
                    <a:pt x="2476" y="1005"/>
                  </a:cubicBezTo>
                  <a:cubicBezTo>
                    <a:pt x="2398" y="1005"/>
                    <a:pt x="2318" y="996"/>
                    <a:pt x="2239" y="976"/>
                  </a:cubicBezTo>
                  <a:cubicBezTo>
                    <a:pt x="2005" y="910"/>
                    <a:pt x="1805" y="776"/>
                    <a:pt x="1671" y="575"/>
                  </a:cubicBezTo>
                  <a:cubicBezTo>
                    <a:pt x="1604" y="475"/>
                    <a:pt x="1521" y="358"/>
                    <a:pt x="1437" y="241"/>
                  </a:cubicBezTo>
                  <a:cubicBezTo>
                    <a:pt x="1354" y="141"/>
                    <a:pt x="1237" y="74"/>
                    <a:pt x="1103" y="24"/>
                  </a:cubicBezTo>
                  <a:cubicBezTo>
                    <a:pt x="1036" y="8"/>
                    <a:pt x="967" y="1"/>
                    <a:pt x="8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55;p53">
              <a:extLst>
                <a:ext uri="{FF2B5EF4-FFF2-40B4-BE49-F238E27FC236}">
                  <a16:creationId xmlns:a16="http://schemas.microsoft.com/office/drawing/2014/main" id="{C71BAAF9-7932-430F-89B6-E82EB452F646}"/>
                </a:ext>
              </a:extLst>
            </p:cNvPr>
            <p:cNvSpPr/>
            <p:nvPr/>
          </p:nvSpPr>
          <p:spPr>
            <a:xfrm>
              <a:off x="5943056" y="2565194"/>
              <a:ext cx="106053" cy="34646"/>
            </a:xfrm>
            <a:custGeom>
              <a:avLst/>
              <a:gdLst/>
              <a:ahLst/>
              <a:cxnLst/>
              <a:rect l="l" t="t" r="r" b="b"/>
              <a:pathLst>
                <a:path w="3309" h="1081" extrusionOk="0">
                  <a:moveTo>
                    <a:pt x="931" y="0"/>
                  </a:moveTo>
                  <a:cubicBezTo>
                    <a:pt x="762" y="0"/>
                    <a:pt x="602" y="38"/>
                    <a:pt x="451" y="113"/>
                  </a:cubicBezTo>
                  <a:cubicBezTo>
                    <a:pt x="334" y="180"/>
                    <a:pt x="218" y="263"/>
                    <a:pt x="101" y="363"/>
                  </a:cubicBezTo>
                  <a:cubicBezTo>
                    <a:pt x="34" y="447"/>
                    <a:pt x="0" y="480"/>
                    <a:pt x="17" y="497"/>
                  </a:cubicBezTo>
                  <a:cubicBezTo>
                    <a:pt x="18" y="498"/>
                    <a:pt x="19" y="498"/>
                    <a:pt x="20" y="498"/>
                  </a:cubicBezTo>
                  <a:cubicBezTo>
                    <a:pt x="48" y="498"/>
                    <a:pt x="199" y="340"/>
                    <a:pt x="502" y="196"/>
                  </a:cubicBezTo>
                  <a:cubicBezTo>
                    <a:pt x="606" y="144"/>
                    <a:pt x="723" y="118"/>
                    <a:pt x="842" y="118"/>
                  </a:cubicBezTo>
                  <a:cubicBezTo>
                    <a:pt x="913" y="118"/>
                    <a:pt x="984" y="127"/>
                    <a:pt x="1053" y="146"/>
                  </a:cubicBezTo>
                  <a:cubicBezTo>
                    <a:pt x="1270" y="196"/>
                    <a:pt x="1404" y="414"/>
                    <a:pt x="1571" y="631"/>
                  </a:cubicBezTo>
                  <a:cubicBezTo>
                    <a:pt x="1721" y="848"/>
                    <a:pt x="1972" y="1015"/>
                    <a:pt x="2239" y="1065"/>
                  </a:cubicBezTo>
                  <a:cubicBezTo>
                    <a:pt x="2305" y="1075"/>
                    <a:pt x="2371" y="1081"/>
                    <a:pt x="2436" y="1081"/>
                  </a:cubicBezTo>
                  <a:cubicBezTo>
                    <a:pt x="2586" y="1081"/>
                    <a:pt x="2734" y="1052"/>
                    <a:pt x="2874" y="982"/>
                  </a:cubicBezTo>
                  <a:cubicBezTo>
                    <a:pt x="3225" y="831"/>
                    <a:pt x="3309" y="597"/>
                    <a:pt x="3309" y="597"/>
                  </a:cubicBezTo>
                  <a:lnTo>
                    <a:pt x="3309" y="597"/>
                  </a:lnTo>
                  <a:cubicBezTo>
                    <a:pt x="3158" y="714"/>
                    <a:pt x="3008" y="815"/>
                    <a:pt x="2841" y="898"/>
                  </a:cubicBezTo>
                  <a:cubicBezTo>
                    <a:pt x="2729" y="939"/>
                    <a:pt x="2612" y="961"/>
                    <a:pt x="2492" y="961"/>
                  </a:cubicBezTo>
                  <a:cubicBezTo>
                    <a:pt x="2414" y="961"/>
                    <a:pt x="2335" y="951"/>
                    <a:pt x="2256" y="932"/>
                  </a:cubicBezTo>
                  <a:cubicBezTo>
                    <a:pt x="2022" y="881"/>
                    <a:pt x="1822" y="748"/>
                    <a:pt x="1688" y="547"/>
                  </a:cubicBezTo>
                  <a:cubicBezTo>
                    <a:pt x="1604" y="447"/>
                    <a:pt x="1521" y="330"/>
                    <a:pt x="1437" y="230"/>
                  </a:cubicBezTo>
                  <a:cubicBezTo>
                    <a:pt x="1354" y="130"/>
                    <a:pt x="1220" y="63"/>
                    <a:pt x="1103" y="13"/>
                  </a:cubicBezTo>
                  <a:cubicBezTo>
                    <a:pt x="1045" y="4"/>
                    <a:pt x="987" y="0"/>
                    <a:pt x="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56;p53">
              <a:extLst>
                <a:ext uri="{FF2B5EF4-FFF2-40B4-BE49-F238E27FC236}">
                  <a16:creationId xmlns:a16="http://schemas.microsoft.com/office/drawing/2014/main" id="{EBA556BB-F429-4110-899F-9B700111FA14}"/>
                </a:ext>
              </a:extLst>
            </p:cNvPr>
            <p:cNvSpPr/>
            <p:nvPr/>
          </p:nvSpPr>
          <p:spPr>
            <a:xfrm>
              <a:off x="5819343" y="1778847"/>
              <a:ext cx="526966" cy="752374"/>
            </a:xfrm>
            <a:custGeom>
              <a:avLst/>
              <a:gdLst/>
              <a:ahLst/>
              <a:cxnLst/>
              <a:rect l="l" t="t" r="r" b="b"/>
              <a:pathLst>
                <a:path w="16442" h="23475" extrusionOk="0">
                  <a:moveTo>
                    <a:pt x="7574" y="1"/>
                  </a:moveTo>
                  <a:cubicBezTo>
                    <a:pt x="6650" y="1"/>
                    <a:pt x="5736" y="224"/>
                    <a:pt x="4913" y="671"/>
                  </a:cubicBezTo>
                  <a:cubicBezTo>
                    <a:pt x="3918" y="1259"/>
                    <a:pt x="3181" y="2214"/>
                    <a:pt x="2973" y="3279"/>
                  </a:cubicBezTo>
                  <a:lnTo>
                    <a:pt x="2973" y="3279"/>
                  </a:lnTo>
                  <a:cubicBezTo>
                    <a:pt x="2742" y="3831"/>
                    <a:pt x="2612" y="4435"/>
                    <a:pt x="2557" y="5015"/>
                  </a:cubicBezTo>
                  <a:cubicBezTo>
                    <a:pt x="2423" y="6436"/>
                    <a:pt x="2557" y="7906"/>
                    <a:pt x="2022" y="9226"/>
                  </a:cubicBezTo>
                  <a:cubicBezTo>
                    <a:pt x="1571" y="10329"/>
                    <a:pt x="619" y="11348"/>
                    <a:pt x="719" y="12534"/>
                  </a:cubicBezTo>
                  <a:cubicBezTo>
                    <a:pt x="803" y="13420"/>
                    <a:pt x="1471" y="14205"/>
                    <a:pt x="1588" y="15091"/>
                  </a:cubicBezTo>
                  <a:cubicBezTo>
                    <a:pt x="1822" y="16812"/>
                    <a:pt x="1" y="18332"/>
                    <a:pt x="335" y="20036"/>
                  </a:cubicBezTo>
                  <a:cubicBezTo>
                    <a:pt x="485" y="20822"/>
                    <a:pt x="1087" y="21490"/>
                    <a:pt x="1788" y="21941"/>
                  </a:cubicBezTo>
                  <a:cubicBezTo>
                    <a:pt x="2540" y="22375"/>
                    <a:pt x="3326" y="22726"/>
                    <a:pt x="4161" y="22960"/>
                  </a:cubicBezTo>
                  <a:cubicBezTo>
                    <a:pt x="4932" y="23217"/>
                    <a:pt x="5769" y="23474"/>
                    <a:pt x="6567" y="23474"/>
                  </a:cubicBezTo>
                  <a:cubicBezTo>
                    <a:pt x="6911" y="23474"/>
                    <a:pt x="7248" y="23427"/>
                    <a:pt x="7570" y="23311"/>
                  </a:cubicBezTo>
                  <a:cubicBezTo>
                    <a:pt x="8539" y="22960"/>
                    <a:pt x="9190" y="22091"/>
                    <a:pt x="10193" y="21841"/>
                  </a:cubicBezTo>
                  <a:cubicBezTo>
                    <a:pt x="10419" y="21781"/>
                    <a:pt x="10648" y="21759"/>
                    <a:pt x="10880" y="21759"/>
                  </a:cubicBezTo>
                  <a:cubicBezTo>
                    <a:pt x="11627" y="21759"/>
                    <a:pt x="12402" y="21995"/>
                    <a:pt x="13167" y="22008"/>
                  </a:cubicBezTo>
                  <a:cubicBezTo>
                    <a:pt x="13209" y="22009"/>
                    <a:pt x="13251" y="22010"/>
                    <a:pt x="13293" y="22010"/>
                  </a:cubicBezTo>
                  <a:cubicBezTo>
                    <a:pt x="14166" y="22010"/>
                    <a:pt x="15001" y="21678"/>
                    <a:pt x="15623" y="21072"/>
                  </a:cubicBezTo>
                  <a:cubicBezTo>
                    <a:pt x="16241" y="20454"/>
                    <a:pt x="16442" y="19552"/>
                    <a:pt x="16141" y="18733"/>
                  </a:cubicBezTo>
                  <a:cubicBezTo>
                    <a:pt x="15690" y="17630"/>
                    <a:pt x="14320" y="16928"/>
                    <a:pt x="14103" y="15776"/>
                  </a:cubicBezTo>
                  <a:cubicBezTo>
                    <a:pt x="13919" y="14740"/>
                    <a:pt x="14771" y="13704"/>
                    <a:pt x="14504" y="12685"/>
                  </a:cubicBezTo>
                  <a:cubicBezTo>
                    <a:pt x="14203" y="11532"/>
                    <a:pt x="12666" y="10930"/>
                    <a:pt x="12298" y="9811"/>
                  </a:cubicBezTo>
                  <a:cubicBezTo>
                    <a:pt x="11847" y="8457"/>
                    <a:pt x="13267" y="7004"/>
                    <a:pt x="12716" y="5684"/>
                  </a:cubicBezTo>
                  <a:cubicBezTo>
                    <a:pt x="12398" y="4915"/>
                    <a:pt x="11463" y="4431"/>
                    <a:pt x="11212" y="3628"/>
                  </a:cubicBezTo>
                  <a:cubicBezTo>
                    <a:pt x="11028" y="3077"/>
                    <a:pt x="11212" y="2492"/>
                    <a:pt x="11095" y="1924"/>
                  </a:cubicBezTo>
                  <a:cubicBezTo>
                    <a:pt x="10878" y="972"/>
                    <a:pt x="9792" y="337"/>
                    <a:pt x="8739" y="120"/>
                  </a:cubicBezTo>
                  <a:cubicBezTo>
                    <a:pt x="8353" y="40"/>
                    <a:pt x="7963" y="1"/>
                    <a:pt x="7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57;p53">
              <a:extLst>
                <a:ext uri="{FF2B5EF4-FFF2-40B4-BE49-F238E27FC236}">
                  <a16:creationId xmlns:a16="http://schemas.microsoft.com/office/drawing/2014/main" id="{E142850A-EC5E-4529-8F5B-0738F0A79A11}"/>
                </a:ext>
              </a:extLst>
            </p:cNvPr>
            <p:cNvSpPr/>
            <p:nvPr/>
          </p:nvSpPr>
          <p:spPr>
            <a:xfrm>
              <a:off x="6034623" y="1783943"/>
              <a:ext cx="282777" cy="627860"/>
            </a:xfrm>
            <a:custGeom>
              <a:avLst/>
              <a:gdLst/>
              <a:ahLst/>
              <a:cxnLst/>
              <a:rect l="l" t="t" r="r" b="b"/>
              <a:pathLst>
                <a:path w="8823" h="19590" extrusionOk="0">
                  <a:moveTo>
                    <a:pt x="1669" y="1"/>
                  </a:moveTo>
                  <a:cubicBezTo>
                    <a:pt x="1117" y="1"/>
                    <a:pt x="553" y="100"/>
                    <a:pt x="0" y="312"/>
                  </a:cubicBezTo>
                  <a:lnTo>
                    <a:pt x="2657" y="18557"/>
                  </a:lnTo>
                  <a:cubicBezTo>
                    <a:pt x="3295" y="19267"/>
                    <a:pt x="4126" y="19589"/>
                    <a:pt x="4943" y="19589"/>
                  </a:cubicBezTo>
                  <a:cubicBezTo>
                    <a:pt x="6414" y="19589"/>
                    <a:pt x="7844" y="18544"/>
                    <a:pt x="8037" y="16836"/>
                  </a:cubicBezTo>
                  <a:cubicBezTo>
                    <a:pt x="8171" y="15650"/>
                    <a:pt x="7620" y="14464"/>
                    <a:pt x="7803" y="13277"/>
                  </a:cubicBezTo>
                  <a:cubicBezTo>
                    <a:pt x="7970" y="12141"/>
                    <a:pt x="8823" y="11122"/>
                    <a:pt x="8639" y="9986"/>
                  </a:cubicBezTo>
                  <a:cubicBezTo>
                    <a:pt x="8472" y="8800"/>
                    <a:pt x="7285" y="8064"/>
                    <a:pt x="6767" y="6995"/>
                  </a:cubicBezTo>
                  <a:cubicBezTo>
                    <a:pt x="6300" y="6009"/>
                    <a:pt x="6467" y="4840"/>
                    <a:pt x="6249" y="3770"/>
                  </a:cubicBezTo>
                  <a:cubicBezTo>
                    <a:pt x="5797" y="1510"/>
                    <a:pt x="3822" y="1"/>
                    <a:pt x="1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58;p53">
              <a:extLst>
                <a:ext uri="{FF2B5EF4-FFF2-40B4-BE49-F238E27FC236}">
                  <a16:creationId xmlns:a16="http://schemas.microsoft.com/office/drawing/2014/main" id="{709B93A4-C619-4CE6-8690-CECA3D448B67}"/>
                </a:ext>
              </a:extLst>
            </p:cNvPr>
            <p:cNvSpPr/>
            <p:nvPr/>
          </p:nvSpPr>
          <p:spPr>
            <a:xfrm>
              <a:off x="6144394" y="1794231"/>
              <a:ext cx="170346" cy="160570"/>
            </a:xfrm>
            <a:custGeom>
              <a:avLst/>
              <a:gdLst/>
              <a:ahLst/>
              <a:cxnLst/>
              <a:rect l="l" t="t" r="r" b="b"/>
              <a:pathLst>
                <a:path w="5315" h="5010" extrusionOk="0">
                  <a:moveTo>
                    <a:pt x="2909" y="1"/>
                  </a:moveTo>
                  <a:cubicBezTo>
                    <a:pt x="1588" y="1"/>
                    <a:pt x="374" y="978"/>
                    <a:pt x="201" y="2397"/>
                  </a:cubicBezTo>
                  <a:lnTo>
                    <a:pt x="352" y="2079"/>
                  </a:lnTo>
                  <a:lnTo>
                    <a:pt x="352" y="2079"/>
                  </a:lnTo>
                  <a:cubicBezTo>
                    <a:pt x="1" y="2915"/>
                    <a:pt x="235" y="3900"/>
                    <a:pt x="953" y="4485"/>
                  </a:cubicBezTo>
                  <a:cubicBezTo>
                    <a:pt x="1400" y="4828"/>
                    <a:pt x="1936" y="5009"/>
                    <a:pt x="2479" y="5009"/>
                  </a:cubicBezTo>
                  <a:cubicBezTo>
                    <a:pt x="2810" y="5009"/>
                    <a:pt x="3143" y="4942"/>
                    <a:pt x="3459" y="4803"/>
                  </a:cubicBezTo>
                  <a:cubicBezTo>
                    <a:pt x="4278" y="4418"/>
                    <a:pt x="4896" y="3700"/>
                    <a:pt x="5130" y="2831"/>
                  </a:cubicBezTo>
                  <a:cubicBezTo>
                    <a:pt x="5314" y="2263"/>
                    <a:pt x="5281" y="1661"/>
                    <a:pt x="5030" y="1143"/>
                  </a:cubicBezTo>
                  <a:cubicBezTo>
                    <a:pt x="4796" y="709"/>
                    <a:pt x="4412" y="392"/>
                    <a:pt x="3944" y="208"/>
                  </a:cubicBezTo>
                  <a:cubicBezTo>
                    <a:pt x="3603" y="67"/>
                    <a:pt x="3252" y="1"/>
                    <a:pt x="2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59;p53">
              <a:extLst>
                <a:ext uri="{FF2B5EF4-FFF2-40B4-BE49-F238E27FC236}">
                  <a16:creationId xmlns:a16="http://schemas.microsoft.com/office/drawing/2014/main" id="{81884D11-AC31-4797-A6EE-8EC4A2BCB60B}"/>
                </a:ext>
              </a:extLst>
            </p:cNvPr>
            <p:cNvSpPr/>
            <p:nvPr/>
          </p:nvSpPr>
          <p:spPr>
            <a:xfrm>
              <a:off x="6120293" y="1826057"/>
              <a:ext cx="97496" cy="124482"/>
            </a:xfrm>
            <a:custGeom>
              <a:avLst/>
              <a:gdLst/>
              <a:ahLst/>
              <a:cxnLst/>
              <a:rect l="l" t="t" r="r" b="b"/>
              <a:pathLst>
                <a:path w="3042" h="3884" extrusionOk="0">
                  <a:moveTo>
                    <a:pt x="1287" y="0"/>
                  </a:moveTo>
                  <a:cubicBezTo>
                    <a:pt x="1221" y="17"/>
                    <a:pt x="1137" y="67"/>
                    <a:pt x="1070" y="117"/>
                  </a:cubicBezTo>
                  <a:cubicBezTo>
                    <a:pt x="886" y="251"/>
                    <a:pt x="719" y="401"/>
                    <a:pt x="569" y="585"/>
                  </a:cubicBezTo>
                  <a:cubicBezTo>
                    <a:pt x="352" y="852"/>
                    <a:pt x="185" y="1170"/>
                    <a:pt x="101" y="1504"/>
                  </a:cubicBezTo>
                  <a:cubicBezTo>
                    <a:pt x="1" y="1922"/>
                    <a:pt x="34" y="2373"/>
                    <a:pt x="218" y="2757"/>
                  </a:cubicBezTo>
                  <a:cubicBezTo>
                    <a:pt x="385" y="3158"/>
                    <a:pt x="703" y="3475"/>
                    <a:pt x="1104" y="3659"/>
                  </a:cubicBezTo>
                  <a:cubicBezTo>
                    <a:pt x="1421" y="3793"/>
                    <a:pt x="1755" y="3860"/>
                    <a:pt x="2106" y="3876"/>
                  </a:cubicBezTo>
                  <a:cubicBezTo>
                    <a:pt x="2175" y="3881"/>
                    <a:pt x="2243" y="3883"/>
                    <a:pt x="2311" y="3883"/>
                  </a:cubicBezTo>
                  <a:cubicBezTo>
                    <a:pt x="2476" y="3883"/>
                    <a:pt x="2638" y="3872"/>
                    <a:pt x="2791" y="3860"/>
                  </a:cubicBezTo>
                  <a:cubicBezTo>
                    <a:pt x="2875" y="3860"/>
                    <a:pt x="2958" y="3860"/>
                    <a:pt x="3042" y="3826"/>
                  </a:cubicBezTo>
                  <a:cubicBezTo>
                    <a:pt x="3042" y="3810"/>
                    <a:pt x="2691" y="3826"/>
                    <a:pt x="2123" y="3776"/>
                  </a:cubicBezTo>
                  <a:cubicBezTo>
                    <a:pt x="1789" y="3760"/>
                    <a:pt x="1455" y="3676"/>
                    <a:pt x="1154" y="3542"/>
                  </a:cubicBezTo>
                  <a:cubicBezTo>
                    <a:pt x="786" y="3375"/>
                    <a:pt x="502" y="3074"/>
                    <a:pt x="335" y="2707"/>
                  </a:cubicBezTo>
                  <a:cubicBezTo>
                    <a:pt x="185" y="2339"/>
                    <a:pt x="151" y="1922"/>
                    <a:pt x="235" y="1537"/>
                  </a:cubicBezTo>
                  <a:cubicBezTo>
                    <a:pt x="302" y="1220"/>
                    <a:pt x="452" y="902"/>
                    <a:pt x="652" y="652"/>
                  </a:cubicBezTo>
                  <a:cubicBezTo>
                    <a:pt x="836" y="401"/>
                    <a:pt x="1054" y="184"/>
                    <a:pt x="1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60;p53">
              <a:extLst>
                <a:ext uri="{FF2B5EF4-FFF2-40B4-BE49-F238E27FC236}">
                  <a16:creationId xmlns:a16="http://schemas.microsoft.com/office/drawing/2014/main" id="{B0FB49E5-272E-4F9E-82D9-4633E39B03F5}"/>
                </a:ext>
              </a:extLst>
            </p:cNvPr>
            <p:cNvSpPr/>
            <p:nvPr/>
          </p:nvSpPr>
          <p:spPr>
            <a:xfrm>
              <a:off x="6102088" y="1902079"/>
              <a:ext cx="165506" cy="304731"/>
            </a:xfrm>
            <a:custGeom>
              <a:avLst/>
              <a:gdLst/>
              <a:ahLst/>
              <a:cxnLst/>
              <a:rect l="l" t="t" r="r" b="b"/>
              <a:pathLst>
                <a:path w="5164" h="9508" extrusionOk="0">
                  <a:moveTo>
                    <a:pt x="619" y="1"/>
                  </a:moveTo>
                  <a:lnTo>
                    <a:pt x="619" y="1"/>
                  </a:lnTo>
                  <a:cubicBezTo>
                    <a:pt x="469" y="218"/>
                    <a:pt x="368" y="452"/>
                    <a:pt x="285" y="702"/>
                  </a:cubicBezTo>
                  <a:cubicBezTo>
                    <a:pt x="51" y="1371"/>
                    <a:pt x="1" y="2106"/>
                    <a:pt x="151" y="2808"/>
                  </a:cubicBezTo>
                  <a:cubicBezTo>
                    <a:pt x="251" y="3292"/>
                    <a:pt x="452" y="3760"/>
                    <a:pt x="736" y="4178"/>
                  </a:cubicBezTo>
                  <a:cubicBezTo>
                    <a:pt x="1037" y="4629"/>
                    <a:pt x="1454" y="5013"/>
                    <a:pt x="1805" y="5498"/>
                  </a:cubicBezTo>
                  <a:cubicBezTo>
                    <a:pt x="1989" y="5748"/>
                    <a:pt x="2123" y="6016"/>
                    <a:pt x="2190" y="6317"/>
                  </a:cubicBezTo>
                  <a:cubicBezTo>
                    <a:pt x="2256" y="6617"/>
                    <a:pt x="2273" y="6935"/>
                    <a:pt x="2223" y="7252"/>
                  </a:cubicBezTo>
                  <a:cubicBezTo>
                    <a:pt x="2089" y="7921"/>
                    <a:pt x="1839" y="8555"/>
                    <a:pt x="1505" y="9140"/>
                  </a:cubicBezTo>
                  <a:lnTo>
                    <a:pt x="1471" y="9224"/>
                  </a:lnTo>
                  <a:lnTo>
                    <a:pt x="1555" y="9241"/>
                  </a:lnTo>
                  <a:cubicBezTo>
                    <a:pt x="1661" y="9264"/>
                    <a:pt x="1768" y="9276"/>
                    <a:pt x="1874" y="9276"/>
                  </a:cubicBezTo>
                  <a:cubicBezTo>
                    <a:pt x="2219" y="9276"/>
                    <a:pt x="2556" y="9153"/>
                    <a:pt x="2825" y="8923"/>
                  </a:cubicBezTo>
                  <a:cubicBezTo>
                    <a:pt x="2912" y="8844"/>
                    <a:pt x="2995" y="8756"/>
                    <a:pt x="3067" y="8659"/>
                  </a:cubicBezTo>
                  <a:lnTo>
                    <a:pt x="3067" y="8659"/>
                  </a:lnTo>
                  <a:cubicBezTo>
                    <a:pt x="3049" y="8918"/>
                    <a:pt x="3037" y="9176"/>
                    <a:pt x="3025" y="9424"/>
                  </a:cubicBezTo>
                  <a:lnTo>
                    <a:pt x="3025" y="9508"/>
                  </a:lnTo>
                  <a:lnTo>
                    <a:pt x="3109" y="9491"/>
                  </a:lnTo>
                  <a:cubicBezTo>
                    <a:pt x="3777" y="9357"/>
                    <a:pt x="4362" y="8956"/>
                    <a:pt x="4729" y="8372"/>
                  </a:cubicBezTo>
                  <a:cubicBezTo>
                    <a:pt x="5063" y="7837"/>
                    <a:pt x="5164" y="7185"/>
                    <a:pt x="5030" y="6584"/>
                  </a:cubicBezTo>
                  <a:cubicBezTo>
                    <a:pt x="4913" y="6032"/>
                    <a:pt x="4713" y="5531"/>
                    <a:pt x="4462" y="5047"/>
                  </a:cubicBezTo>
                  <a:cubicBezTo>
                    <a:pt x="4228" y="4579"/>
                    <a:pt x="3994" y="4178"/>
                    <a:pt x="3844" y="3777"/>
                  </a:cubicBezTo>
                  <a:cubicBezTo>
                    <a:pt x="3710" y="3426"/>
                    <a:pt x="3610" y="3058"/>
                    <a:pt x="3576" y="2674"/>
                  </a:cubicBezTo>
                  <a:cubicBezTo>
                    <a:pt x="3543" y="2390"/>
                    <a:pt x="3560" y="2106"/>
                    <a:pt x="3627" y="1822"/>
                  </a:cubicBezTo>
                  <a:cubicBezTo>
                    <a:pt x="3677" y="1588"/>
                    <a:pt x="3794" y="1371"/>
                    <a:pt x="3927" y="1170"/>
                  </a:cubicBezTo>
                  <a:lnTo>
                    <a:pt x="3927" y="1170"/>
                  </a:lnTo>
                  <a:cubicBezTo>
                    <a:pt x="3877" y="1220"/>
                    <a:pt x="3844" y="1254"/>
                    <a:pt x="3810" y="1321"/>
                  </a:cubicBezTo>
                  <a:cubicBezTo>
                    <a:pt x="3693" y="1471"/>
                    <a:pt x="3627" y="1638"/>
                    <a:pt x="3576" y="1805"/>
                  </a:cubicBezTo>
                  <a:cubicBezTo>
                    <a:pt x="3493" y="2089"/>
                    <a:pt x="3476" y="2390"/>
                    <a:pt x="3493" y="2674"/>
                  </a:cubicBezTo>
                  <a:cubicBezTo>
                    <a:pt x="3526" y="3058"/>
                    <a:pt x="3627" y="3443"/>
                    <a:pt x="3760" y="3810"/>
                  </a:cubicBezTo>
                  <a:cubicBezTo>
                    <a:pt x="3944" y="4245"/>
                    <a:pt x="4144" y="4679"/>
                    <a:pt x="4362" y="5097"/>
                  </a:cubicBezTo>
                  <a:cubicBezTo>
                    <a:pt x="4612" y="5565"/>
                    <a:pt x="4796" y="6066"/>
                    <a:pt x="4913" y="6601"/>
                  </a:cubicBezTo>
                  <a:cubicBezTo>
                    <a:pt x="5030" y="7185"/>
                    <a:pt x="4930" y="7787"/>
                    <a:pt x="4612" y="8305"/>
                  </a:cubicBezTo>
                  <a:cubicBezTo>
                    <a:pt x="4294" y="8814"/>
                    <a:pt x="3765" y="9186"/>
                    <a:pt x="3167" y="9336"/>
                  </a:cubicBezTo>
                  <a:lnTo>
                    <a:pt x="3167" y="9336"/>
                  </a:lnTo>
                  <a:cubicBezTo>
                    <a:pt x="3194" y="9032"/>
                    <a:pt x="3210" y="8703"/>
                    <a:pt x="3225" y="8374"/>
                  </a:cubicBezTo>
                  <a:lnTo>
                    <a:pt x="3225" y="8374"/>
                  </a:lnTo>
                  <a:cubicBezTo>
                    <a:pt x="3225" y="8373"/>
                    <a:pt x="3225" y="8372"/>
                    <a:pt x="3226" y="8372"/>
                  </a:cubicBezTo>
                  <a:lnTo>
                    <a:pt x="3225" y="8371"/>
                  </a:lnTo>
                  <a:lnTo>
                    <a:pt x="3225" y="8371"/>
                  </a:lnTo>
                  <a:cubicBezTo>
                    <a:pt x="3225" y="8366"/>
                    <a:pt x="3225" y="8360"/>
                    <a:pt x="3226" y="8355"/>
                  </a:cubicBezTo>
                  <a:lnTo>
                    <a:pt x="3259" y="7921"/>
                  </a:lnTo>
                  <a:lnTo>
                    <a:pt x="3092" y="8322"/>
                  </a:lnTo>
                  <a:cubicBezTo>
                    <a:pt x="3008" y="8505"/>
                    <a:pt x="2891" y="8672"/>
                    <a:pt x="2724" y="8806"/>
                  </a:cubicBezTo>
                  <a:cubicBezTo>
                    <a:pt x="2488" y="9016"/>
                    <a:pt x="2179" y="9133"/>
                    <a:pt x="1855" y="9133"/>
                  </a:cubicBezTo>
                  <a:cubicBezTo>
                    <a:pt x="1799" y="9133"/>
                    <a:pt x="1742" y="9130"/>
                    <a:pt x="1684" y="9123"/>
                  </a:cubicBezTo>
                  <a:lnTo>
                    <a:pt x="1684" y="9123"/>
                  </a:lnTo>
                  <a:cubicBezTo>
                    <a:pt x="1996" y="8545"/>
                    <a:pt x="2229" y="7922"/>
                    <a:pt x="2357" y="7269"/>
                  </a:cubicBezTo>
                  <a:cubicBezTo>
                    <a:pt x="2407" y="6935"/>
                    <a:pt x="2390" y="6601"/>
                    <a:pt x="2323" y="6283"/>
                  </a:cubicBezTo>
                  <a:cubicBezTo>
                    <a:pt x="2240" y="5966"/>
                    <a:pt x="2106" y="5682"/>
                    <a:pt x="1906" y="5431"/>
                  </a:cubicBezTo>
                  <a:cubicBezTo>
                    <a:pt x="1555" y="4930"/>
                    <a:pt x="1120" y="4545"/>
                    <a:pt x="819" y="4111"/>
                  </a:cubicBezTo>
                  <a:cubicBezTo>
                    <a:pt x="552" y="3710"/>
                    <a:pt x="352" y="3259"/>
                    <a:pt x="251" y="2791"/>
                  </a:cubicBezTo>
                  <a:cubicBezTo>
                    <a:pt x="101" y="2106"/>
                    <a:pt x="118" y="1388"/>
                    <a:pt x="335" y="719"/>
                  </a:cubicBezTo>
                  <a:cubicBezTo>
                    <a:pt x="418" y="469"/>
                    <a:pt x="519" y="235"/>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61;p53">
              <a:extLst>
                <a:ext uri="{FF2B5EF4-FFF2-40B4-BE49-F238E27FC236}">
                  <a16:creationId xmlns:a16="http://schemas.microsoft.com/office/drawing/2014/main" id="{1AEEEAFA-3484-4779-9B74-A50CE0CE1DCE}"/>
                </a:ext>
              </a:extLst>
            </p:cNvPr>
            <p:cNvSpPr/>
            <p:nvPr/>
          </p:nvSpPr>
          <p:spPr>
            <a:xfrm>
              <a:off x="6175996" y="1799808"/>
              <a:ext cx="89452" cy="141949"/>
            </a:xfrm>
            <a:custGeom>
              <a:avLst/>
              <a:gdLst/>
              <a:ahLst/>
              <a:cxnLst/>
              <a:rect l="l" t="t" r="r" b="b"/>
              <a:pathLst>
                <a:path w="2791" h="4429" extrusionOk="0">
                  <a:moveTo>
                    <a:pt x="2574" y="0"/>
                  </a:moveTo>
                  <a:cubicBezTo>
                    <a:pt x="2557" y="0"/>
                    <a:pt x="2641" y="318"/>
                    <a:pt x="2641" y="819"/>
                  </a:cubicBezTo>
                  <a:cubicBezTo>
                    <a:pt x="2641" y="2172"/>
                    <a:pt x="1905" y="3409"/>
                    <a:pt x="736" y="4061"/>
                  </a:cubicBezTo>
                  <a:cubicBezTo>
                    <a:pt x="301" y="4328"/>
                    <a:pt x="1" y="4395"/>
                    <a:pt x="1" y="4428"/>
                  </a:cubicBezTo>
                  <a:cubicBezTo>
                    <a:pt x="84" y="4428"/>
                    <a:pt x="151" y="4411"/>
                    <a:pt x="218" y="4378"/>
                  </a:cubicBezTo>
                  <a:cubicBezTo>
                    <a:pt x="418" y="4328"/>
                    <a:pt x="602" y="4244"/>
                    <a:pt x="786" y="4161"/>
                  </a:cubicBezTo>
                  <a:cubicBezTo>
                    <a:pt x="2039" y="3526"/>
                    <a:pt x="2791" y="2223"/>
                    <a:pt x="2741" y="819"/>
                  </a:cubicBezTo>
                  <a:cubicBezTo>
                    <a:pt x="2724" y="619"/>
                    <a:pt x="2691" y="418"/>
                    <a:pt x="2657" y="218"/>
                  </a:cubicBezTo>
                  <a:cubicBezTo>
                    <a:pt x="2641" y="134"/>
                    <a:pt x="2607" y="67"/>
                    <a:pt x="2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62;p53">
              <a:extLst>
                <a:ext uri="{FF2B5EF4-FFF2-40B4-BE49-F238E27FC236}">
                  <a16:creationId xmlns:a16="http://schemas.microsoft.com/office/drawing/2014/main" id="{C5CB82D6-F070-4B0E-9EDC-EC17D994AA1E}"/>
                </a:ext>
              </a:extLst>
            </p:cNvPr>
            <p:cNvSpPr/>
            <p:nvPr/>
          </p:nvSpPr>
          <p:spPr>
            <a:xfrm>
              <a:off x="6148144" y="1838364"/>
              <a:ext cx="85734" cy="73074"/>
            </a:xfrm>
            <a:custGeom>
              <a:avLst/>
              <a:gdLst/>
              <a:ahLst/>
              <a:cxnLst/>
              <a:rect l="l" t="t" r="r" b="b"/>
              <a:pathLst>
                <a:path w="2675" h="2280" extrusionOk="0">
                  <a:moveTo>
                    <a:pt x="17" y="0"/>
                  </a:moveTo>
                  <a:cubicBezTo>
                    <a:pt x="1" y="201"/>
                    <a:pt x="17" y="385"/>
                    <a:pt x="84" y="568"/>
                  </a:cubicBezTo>
                  <a:cubicBezTo>
                    <a:pt x="385" y="1471"/>
                    <a:pt x="1170" y="2139"/>
                    <a:pt x="2106" y="2256"/>
                  </a:cubicBezTo>
                  <a:cubicBezTo>
                    <a:pt x="2196" y="2271"/>
                    <a:pt x="2283" y="2279"/>
                    <a:pt x="2368" y="2279"/>
                  </a:cubicBezTo>
                  <a:cubicBezTo>
                    <a:pt x="2472" y="2279"/>
                    <a:pt x="2573" y="2267"/>
                    <a:pt x="2674" y="2239"/>
                  </a:cubicBezTo>
                  <a:cubicBezTo>
                    <a:pt x="2674" y="2206"/>
                    <a:pt x="2457" y="2223"/>
                    <a:pt x="2123" y="2156"/>
                  </a:cubicBezTo>
                  <a:cubicBezTo>
                    <a:pt x="1237" y="1989"/>
                    <a:pt x="502" y="1370"/>
                    <a:pt x="185" y="535"/>
                  </a:cubicBezTo>
                  <a:cubicBezTo>
                    <a:pt x="68" y="218"/>
                    <a:pt x="34" y="0"/>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63;p53">
              <a:extLst>
                <a:ext uri="{FF2B5EF4-FFF2-40B4-BE49-F238E27FC236}">
                  <a16:creationId xmlns:a16="http://schemas.microsoft.com/office/drawing/2014/main" id="{8130F938-C55D-4E1D-BE5C-3A21D83ED135}"/>
                </a:ext>
              </a:extLst>
            </p:cNvPr>
            <p:cNvSpPr/>
            <p:nvPr/>
          </p:nvSpPr>
          <p:spPr>
            <a:xfrm>
              <a:off x="6015874" y="1785353"/>
              <a:ext cx="114643" cy="740643"/>
            </a:xfrm>
            <a:custGeom>
              <a:avLst/>
              <a:gdLst/>
              <a:ahLst/>
              <a:cxnLst/>
              <a:rect l="l" t="t" r="r" b="b"/>
              <a:pathLst>
                <a:path w="3577" h="23109" extrusionOk="0">
                  <a:moveTo>
                    <a:pt x="301" y="0"/>
                  </a:moveTo>
                  <a:cubicBezTo>
                    <a:pt x="585" y="184"/>
                    <a:pt x="853" y="401"/>
                    <a:pt x="1103" y="635"/>
                  </a:cubicBezTo>
                  <a:cubicBezTo>
                    <a:pt x="2190" y="1805"/>
                    <a:pt x="2657" y="3409"/>
                    <a:pt x="2390" y="4979"/>
                  </a:cubicBezTo>
                  <a:cubicBezTo>
                    <a:pt x="2240" y="5698"/>
                    <a:pt x="1989" y="6383"/>
                    <a:pt x="1638" y="7035"/>
                  </a:cubicBezTo>
                  <a:cubicBezTo>
                    <a:pt x="1304" y="7736"/>
                    <a:pt x="886" y="8455"/>
                    <a:pt x="552" y="9240"/>
                  </a:cubicBezTo>
                  <a:cubicBezTo>
                    <a:pt x="184" y="10059"/>
                    <a:pt x="1" y="10944"/>
                    <a:pt x="34" y="11830"/>
                  </a:cubicBezTo>
                  <a:cubicBezTo>
                    <a:pt x="68" y="12281"/>
                    <a:pt x="168" y="12732"/>
                    <a:pt x="368" y="13150"/>
                  </a:cubicBezTo>
                  <a:cubicBezTo>
                    <a:pt x="552" y="13534"/>
                    <a:pt x="769" y="13918"/>
                    <a:pt x="1037" y="14269"/>
                  </a:cubicBezTo>
                  <a:cubicBezTo>
                    <a:pt x="1538" y="14954"/>
                    <a:pt x="2073" y="15573"/>
                    <a:pt x="2440" y="16258"/>
                  </a:cubicBezTo>
                  <a:cubicBezTo>
                    <a:pt x="3209" y="17611"/>
                    <a:pt x="3459" y="19048"/>
                    <a:pt x="3242" y="20201"/>
                  </a:cubicBezTo>
                  <a:cubicBezTo>
                    <a:pt x="3092" y="21120"/>
                    <a:pt x="2641" y="21972"/>
                    <a:pt x="1939" y="22590"/>
                  </a:cubicBezTo>
                  <a:cubicBezTo>
                    <a:pt x="1688" y="22807"/>
                    <a:pt x="1388" y="22974"/>
                    <a:pt x="1070" y="23108"/>
                  </a:cubicBezTo>
                  <a:cubicBezTo>
                    <a:pt x="1087" y="23108"/>
                    <a:pt x="1120" y="23091"/>
                    <a:pt x="1137" y="23091"/>
                  </a:cubicBezTo>
                  <a:cubicBezTo>
                    <a:pt x="1187" y="23075"/>
                    <a:pt x="1237" y="23058"/>
                    <a:pt x="1321" y="23025"/>
                  </a:cubicBezTo>
                  <a:cubicBezTo>
                    <a:pt x="1555" y="22924"/>
                    <a:pt x="1789" y="22791"/>
                    <a:pt x="1989" y="22640"/>
                  </a:cubicBezTo>
                  <a:cubicBezTo>
                    <a:pt x="2707" y="22022"/>
                    <a:pt x="3192" y="21153"/>
                    <a:pt x="3342" y="20218"/>
                  </a:cubicBezTo>
                  <a:cubicBezTo>
                    <a:pt x="3576" y="19048"/>
                    <a:pt x="3326" y="17561"/>
                    <a:pt x="2557" y="16191"/>
                  </a:cubicBezTo>
                  <a:cubicBezTo>
                    <a:pt x="2190" y="15489"/>
                    <a:pt x="1638" y="14871"/>
                    <a:pt x="1154" y="14186"/>
                  </a:cubicBezTo>
                  <a:cubicBezTo>
                    <a:pt x="652" y="13501"/>
                    <a:pt x="218" y="12715"/>
                    <a:pt x="168" y="11813"/>
                  </a:cubicBezTo>
                  <a:cubicBezTo>
                    <a:pt x="151" y="10944"/>
                    <a:pt x="318" y="10092"/>
                    <a:pt x="686" y="9290"/>
                  </a:cubicBezTo>
                  <a:cubicBezTo>
                    <a:pt x="1003" y="8522"/>
                    <a:pt x="1421" y="7803"/>
                    <a:pt x="1755" y="7101"/>
                  </a:cubicBezTo>
                  <a:cubicBezTo>
                    <a:pt x="2106" y="6433"/>
                    <a:pt x="2357" y="5731"/>
                    <a:pt x="2507" y="4996"/>
                  </a:cubicBezTo>
                  <a:cubicBezTo>
                    <a:pt x="2607" y="4344"/>
                    <a:pt x="2591" y="3693"/>
                    <a:pt x="2457" y="3058"/>
                  </a:cubicBezTo>
                  <a:cubicBezTo>
                    <a:pt x="2256" y="2122"/>
                    <a:pt x="1805" y="1287"/>
                    <a:pt x="1137" y="602"/>
                  </a:cubicBezTo>
                  <a:cubicBezTo>
                    <a:pt x="953" y="418"/>
                    <a:pt x="753" y="268"/>
                    <a:pt x="535" y="134"/>
                  </a:cubicBezTo>
                  <a:lnTo>
                    <a:pt x="368" y="34"/>
                  </a:lnTo>
                  <a:cubicBezTo>
                    <a:pt x="352" y="17"/>
                    <a:pt x="335" y="0"/>
                    <a:pt x="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64;p53">
              <a:extLst>
                <a:ext uri="{FF2B5EF4-FFF2-40B4-BE49-F238E27FC236}">
                  <a16:creationId xmlns:a16="http://schemas.microsoft.com/office/drawing/2014/main" id="{FD6316D4-4B0E-4581-ABE1-7A237589A005}"/>
                </a:ext>
              </a:extLst>
            </p:cNvPr>
            <p:cNvSpPr/>
            <p:nvPr/>
          </p:nvSpPr>
          <p:spPr>
            <a:xfrm>
              <a:off x="5917897" y="1886022"/>
              <a:ext cx="136020" cy="636225"/>
            </a:xfrm>
            <a:custGeom>
              <a:avLst/>
              <a:gdLst/>
              <a:ahLst/>
              <a:cxnLst/>
              <a:rect l="l" t="t" r="r" b="b"/>
              <a:pathLst>
                <a:path w="4244" h="19851" extrusionOk="0">
                  <a:moveTo>
                    <a:pt x="17" y="0"/>
                  </a:moveTo>
                  <a:lnTo>
                    <a:pt x="17" y="0"/>
                  </a:lnTo>
                  <a:cubicBezTo>
                    <a:pt x="0" y="84"/>
                    <a:pt x="17" y="168"/>
                    <a:pt x="33" y="251"/>
                  </a:cubicBezTo>
                  <a:cubicBezTo>
                    <a:pt x="100" y="468"/>
                    <a:pt x="217" y="669"/>
                    <a:pt x="368" y="836"/>
                  </a:cubicBezTo>
                  <a:cubicBezTo>
                    <a:pt x="635" y="1087"/>
                    <a:pt x="919" y="1320"/>
                    <a:pt x="1203" y="1521"/>
                  </a:cubicBezTo>
                  <a:cubicBezTo>
                    <a:pt x="1387" y="1655"/>
                    <a:pt x="1554" y="1805"/>
                    <a:pt x="1704" y="1972"/>
                  </a:cubicBezTo>
                  <a:cubicBezTo>
                    <a:pt x="1855" y="2173"/>
                    <a:pt x="1988" y="2373"/>
                    <a:pt x="2072" y="2607"/>
                  </a:cubicBezTo>
                  <a:cubicBezTo>
                    <a:pt x="2272" y="3142"/>
                    <a:pt x="2323" y="3726"/>
                    <a:pt x="2239" y="4295"/>
                  </a:cubicBezTo>
                  <a:cubicBezTo>
                    <a:pt x="2122" y="4929"/>
                    <a:pt x="1922" y="5564"/>
                    <a:pt x="1671" y="6166"/>
                  </a:cubicBezTo>
                  <a:cubicBezTo>
                    <a:pt x="1370" y="6851"/>
                    <a:pt x="1153" y="7553"/>
                    <a:pt x="1019" y="8288"/>
                  </a:cubicBezTo>
                  <a:cubicBezTo>
                    <a:pt x="952" y="8672"/>
                    <a:pt x="952" y="9073"/>
                    <a:pt x="1019" y="9457"/>
                  </a:cubicBezTo>
                  <a:cubicBezTo>
                    <a:pt x="1103" y="9875"/>
                    <a:pt x="1253" y="10259"/>
                    <a:pt x="1487" y="10594"/>
                  </a:cubicBezTo>
                  <a:cubicBezTo>
                    <a:pt x="1955" y="11279"/>
                    <a:pt x="2573" y="11780"/>
                    <a:pt x="3091" y="12331"/>
                  </a:cubicBezTo>
                  <a:cubicBezTo>
                    <a:pt x="3609" y="12833"/>
                    <a:pt x="3943" y="13501"/>
                    <a:pt x="4060" y="14203"/>
                  </a:cubicBezTo>
                  <a:cubicBezTo>
                    <a:pt x="4110" y="14537"/>
                    <a:pt x="4060" y="14871"/>
                    <a:pt x="3910" y="15172"/>
                  </a:cubicBezTo>
                  <a:cubicBezTo>
                    <a:pt x="3743" y="15439"/>
                    <a:pt x="3526" y="15656"/>
                    <a:pt x="3241" y="15807"/>
                  </a:cubicBezTo>
                  <a:cubicBezTo>
                    <a:pt x="2724" y="16124"/>
                    <a:pt x="2155" y="16325"/>
                    <a:pt x="1754" y="16709"/>
                  </a:cubicBezTo>
                  <a:cubicBezTo>
                    <a:pt x="1420" y="17060"/>
                    <a:pt x="1203" y="17511"/>
                    <a:pt x="1153" y="18012"/>
                  </a:cubicBezTo>
                  <a:cubicBezTo>
                    <a:pt x="1119" y="18380"/>
                    <a:pt x="1153" y="18747"/>
                    <a:pt x="1287" y="19082"/>
                  </a:cubicBezTo>
                  <a:cubicBezTo>
                    <a:pt x="1370" y="19299"/>
                    <a:pt x="1487" y="19499"/>
                    <a:pt x="1621" y="19683"/>
                  </a:cubicBezTo>
                  <a:cubicBezTo>
                    <a:pt x="1688" y="19733"/>
                    <a:pt x="1721" y="19783"/>
                    <a:pt x="1754" y="19800"/>
                  </a:cubicBezTo>
                  <a:cubicBezTo>
                    <a:pt x="1788" y="19833"/>
                    <a:pt x="1805" y="19850"/>
                    <a:pt x="1805" y="19850"/>
                  </a:cubicBezTo>
                  <a:cubicBezTo>
                    <a:pt x="1587" y="19616"/>
                    <a:pt x="1437" y="19349"/>
                    <a:pt x="1337" y="19065"/>
                  </a:cubicBezTo>
                  <a:cubicBezTo>
                    <a:pt x="1220" y="18731"/>
                    <a:pt x="1186" y="18363"/>
                    <a:pt x="1236" y="18012"/>
                  </a:cubicBezTo>
                  <a:cubicBezTo>
                    <a:pt x="1287" y="17544"/>
                    <a:pt x="1504" y="17110"/>
                    <a:pt x="1838" y="16776"/>
                  </a:cubicBezTo>
                  <a:cubicBezTo>
                    <a:pt x="2206" y="16408"/>
                    <a:pt x="2774" y="16224"/>
                    <a:pt x="3308" y="15907"/>
                  </a:cubicBezTo>
                  <a:cubicBezTo>
                    <a:pt x="3609" y="15757"/>
                    <a:pt x="3843" y="15506"/>
                    <a:pt x="4010" y="15222"/>
                  </a:cubicBezTo>
                  <a:cubicBezTo>
                    <a:pt x="4177" y="14904"/>
                    <a:pt x="4244" y="14554"/>
                    <a:pt x="4194" y="14203"/>
                  </a:cubicBezTo>
                  <a:cubicBezTo>
                    <a:pt x="4077" y="13451"/>
                    <a:pt x="3726" y="12766"/>
                    <a:pt x="3191" y="12231"/>
                  </a:cubicBezTo>
                  <a:cubicBezTo>
                    <a:pt x="2673" y="11680"/>
                    <a:pt x="2055" y="11178"/>
                    <a:pt x="1604" y="10510"/>
                  </a:cubicBezTo>
                  <a:cubicBezTo>
                    <a:pt x="1387" y="10193"/>
                    <a:pt x="1236" y="9825"/>
                    <a:pt x="1170" y="9441"/>
                  </a:cubicBezTo>
                  <a:cubicBezTo>
                    <a:pt x="1103" y="9056"/>
                    <a:pt x="1103" y="8672"/>
                    <a:pt x="1170" y="8305"/>
                  </a:cubicBezTo>
                  <a:cubicBezTo>
                    <a:pt x="1287" y="7586"/>
                    <a:pt x="1504" y="6884"/>
                    <a:pt x="1788" y="6216"/>
                  </a:cubicBezTo>
                  <a:cubicBezTo>
                    <a:pt x="2055" y="5598"/>
                    <a:pt x="2239" y="4963"/>
                    <a:pt x="2356" y="4295"/>
                  </a:cubicBezTo>
                  <a:cubicBezTo>
                    <a:pt x="2439" y="3726"/>
                    <a:pt x="2373" y="3125"/>
                    <a:pt x="2172" y="2574"/>
                  </a:cubicBezTo>
                  <a:cubicBezTo>
                    <a:pt x="2072" y="2340"/>
                    <a:pt x="1938" y="2106"/>
                    <a:pt x="1771" y="1922"/>
                  </a:cubicBezTo>
                  <a:cubicBezTo>
                    <a:pt x="1604" y="1755"/>
                    <a:pt x="1437" y="1604"/>
                    <a:pt x="1253" y="1471"/>
                  </a:cubicBezTo>
                  <a:cubicBezTo>
                    <a:pt x="969" y="1270"/>
                    <a:pt x="685" y="1036"/>
                    <a:pt x="418" y="802"/>
                  </a:cubicBezTo>
                  <a:cubicBezTo>
                    <a:pt x="251" y="635"/>
                    <a:pt x="134" y="452"/>
                    <a:pt x="67" y="234"/>
                  </a:cubicBezTo>
                  <a:cubicBezTo>
                    <a:pt x="17" y="84"/>
                    <a:pt x="17" y="1"/>
                    <a:pt x="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65;p53">
              <a:extLst>
                <a:ext uri="{FF2B5EF4-FFF2-40B4-BE49-F238E27FC236}">
                  <a16:creationId xmlns:a16="http://schemas.microsoft.com/office/drawing/2014/main" id="{FF1A1D1F-BE39-4404-AE11-F50DFDBC693A}"/>
                </a:ext>
              </a:extLst>
            </p:cNvPr>
            <p:cNvSpPr/>
            <p:nvPr/>
          </p:nvSpPr>
          <p:spPr>
            <a:xfrm>
              <a:off x="6109043" y="2047202"/>
              <a:ext cx="123745" cy="413445"/>
            </a:xfrm>
            <a:custGeom>
              <a:avLst/>
              <a:gdLst/>
              <a:ahLst/>
              <a:cxnLst/>
              <a:rect l="l" t="t" r="r" b="b"/>
              <a:pathLst>
                <a:path w="3861" h="12900" extrusionOk="0">
                  <a:moveTo>
                    <a:pt x="803" y="1"/>
                  </a:moveTo>
                  <a:lnTo>
                    <a:pt x="803" y="1"/>
                  </a:lnTo>
                  <a:cubicBezTo>
                    <a:pt x="770" y="34"/>
                    <a:pt x="753" y="84"/>
                    <a:pt x="736" y="134"/>
                  </a:cubicBezTo>
                  <a:cubicBezTo>
                    <a:pt x="703" y="218"/>
                    <a:pt x="653" y="352"/>
                    <a:pt x="602" y="519"/>
                  </a:cubicBezTo>
                  <a:cubicBezTo>
                    <a:pt x="419" y="1003"/>
                    <a:pt x="285" y="1504"/>
                    <a:pt x="185" y="2006"/>
                  </a:cubicBezTo>
                  <a:cubicBezTo>
                    <a:pt x="1" y="2758"/>
                    <a:pt x="51" y="3543"/>
                    <a:pt x="285" y="4278"/>
                  </a:cubicBezTo>
                  <a:cubicBezTo>
                    <a:pt x="452" y="4696"/>
                    <a:pt x="703" y="5097"/>
                    <a:pt x="987" y="5431"/>
                  </a:cubicBezTo>
                  <a:cubicBezTo>
                    <a:pt x="1304" y="5799"/>
                    <a:pt x="1655" y="6149"/>
                    <a:pt x="2006" y="6467"/>
                  </a:cubicBezTo>
                  <a:cubicBezTo>
                    <a:pt x="2357" y="6784"/>
                    <a:pt x="2691" y="7135"/>
                    <a:pt x="3009" y="7486"/>
                  </a:cubicBezTo>
                  <a:cubicBezTo>
                    <a:pt x="3293" y="7820"/>
                    <a:pt x="3510" y="8205"/>
                    <a:pt x="3643" y="8622"/>
                  </a:cubicBezTo>
                  <a:cubicBezTo>
                    <a:pt x="3694" y="8823"/>
                    <a:pt x="3727" y="9023"/>
                    <a:pt x="3744" y="9224"/>
                  </a:cubicBezTo>
                  <a:cubicBezTo>
                    <a:pt x="3744" y="9424"/>
                    <a:pt x="3727" y="9608"/>
                    <a:pt x="3694" y="9809"/>
                  </a:cubicBezTo>
                  <a:cubicBezTo>
                    <a:pt x="3643" y="10176"/>
                    <a:pt x="3560" y="10527"/>
                    <a:pt x="3510" y="10845"/>
                  </a:cubicBezTo>
                  <a:cubicBezTo>
                    <a:pt x="3443" y="11129"/>
                    <a:pt x="3393" y="11413"/>
                    <a:pt x="3359" y="11713"/>
                  </a:cubicBezTo>
                  <a:cubicBezTo>
                    <a:pt x="3343" y="11931"/>
                    <a:pt x="3359" y="12148"/>
                    <a:pt x="3410" y="12365"/>
                  </a:cubicBezTo>
                  <a:cubicBezTo>
                    <a:pt x="3426" y="12515"/>
                    <a:pt x="3476" y="12649"/>
                    <a:pt x="3543" y="12766"/>
                  </a:cubicBezTo>
                  <a:cubicBezTo>
                    <a:pt x="3560" y="12816"/>
                    <a:pt x="3577" y="12850"/>
                    <a:pt x="3610" y="12900"/>
                  </a:cubicBezTo>
                  <a:cubicBezTo>
                    <a:pt x="3543" y="12716"/>
                    <a:pt x="3493" y="12549"/>
                    <a:pt x="3460" y="12365"/>
                  </a:cubicBezTo>
                  <a:cubicBezTo>
                    <a:pt x="3426" y="12148"/>
                    <a:pt x="3426" y="11931"/>
                    <a:pt x="3443" y="11713"/>
                  </a:cubicBezTo>
                  <a:cubicBezTo>
                    <a:pt x="3476" y="11429"/>
                    <a:pt x="3526" y="11145"/>
                    <a:pt x="3593" y="10861"/>
                  </a:cubicBezTo>
                  <a:cubicBezTo>
                    <a:pt x="3677" y="10544"/>
                    <a:pt x="3760" y="10210"/>
                    <a:pt x="3811" y="9825"/>
                  </a:cubicBezTo>
                  <a:cubicBezTo>
                    <a:pt x="3844" y="9625"/>
                    <a:pt x="3861" y="9424"/>
                    <a:pt x="3861" y="9224"/>
                  </a:cubicBezTo>
                  <a:cubicBezTo>
                    <a:pt x="3844" y="9007"/>
                    <a:pt x="3827" y="8806"/>
                    <a:pt x="3760" y="8589"/>
                  </a:cubicBezTo>
                  <a:cubicBezTo>
                    <a:pt x="3643" y="8154"/>
                    <a:pt x="3410" y="7753"/>
                    <a:pt x="3109" y="7403"/>
                  </a:cubicBezTo>
                  <a:cubicBezTo>
                    <a:pt x="2808" y="7035"/>
                    <a:pt x="2457" y="6684"/>
                    <a:pt x="2106" y="6367"/>
                  </a:cubicBezTo>
                  <a:cubicBezTo>
                    <a:pt x="1388" y="5698"/>
                    <a:pt x="703" y="5030"/>
                    <a:pt x="419" y="4228"/>
                  </a:cubicBezTo>
                  <a:cubicBezTo>
                    <a:pt x="168" y="3510"/>
                    <a:pt x="118" y="2758"/>
                    <a:pt x="285" y="2022"/>
                  </a:cubicBezTo>
                  <a:cubicBezTo>
                    <a:pt x="369" y="1521"/>
                    <a:pt x="502" y="1020"/>
                    <a:pt x="653" y="535"/>
                  </a:cubicBezTo>
                  <a:cubicBezTo>
                    <a:pt x="703" y="385"/>
                    <a:pt x="736" y="251"/>
                    <a:pt x="770" y="151"/>
                  </a:cubicBezTo>
                  <a:cubicBezTo>
                    <a:pt x="786" y="101"/>
                    <a:pt x="803" y="51"/>
                    <a:pt x="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2666;p53">
            <a:extLst>
              <a:ext uri="{FF2B5EF4-FFF2-40B4-BE49-F238E27FC236}">
                <a16:creationId xmlns:a16="http://schemas.microsoft.com/office/drawing/2014/main" id="{5889CCFF-1754-436B-BFB0-1FE9ED3448D9}"/>
              </a:ext>
            </a:extLst>
          </p:cNvPr>
          <p:cNvSpPr txBox="1">
            <a:spLocks/>
          </p:cNvSpPr>
          <p:nvPr/>
        </p:nvSpPr>
        <p:spPr>
          <a:xfrm>
            <a:off x="558237" y="710529"/>
            <a:ext cx="7704000" cy="32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2"/>
              </a:buClr>
              <a:buSzPts val="2400"/>
              <a:buFont typeface="Raleway SemiBold"/>
              <a:buNone/>
              <a:defRPr sz="2400" b="0" i="0" u="none" strike="noStrike" cap="none">
                <a:solidFill>
                  <a:schemeClr val="lt1"/>
                </a:solidFill>
                <a:latin typeface="Raleway SemiBold"/>
                <a:ea typeface="Raleway SemiBold"/>
                <a:cs typeface="Raleway SemiBold"/>
                <a:sym typeface="Raleway SemiBold"/>
              </a:defRPr>
            </a:lvl1pPr>
            <a:lvl2pPr marR="0" lvl="1" algn="ctr" rtl="0">
              <a:lnSpc>
                <a:spcPct val="80000"/>
              </a:lnSpc>
              <a:spcBef>
                <a:spcPts val="0"/>
              </a:spcBef>
              <a:spcAft>
                <a:spcPts val="0"/>
              </a:spcAft>
              <a:buClr>
                <a:schemeClr val="accent2"/>
              </a:buClr>
              <a:buSzPts val="2400"/>
              <a:buFont typeface="Raleway SemiBold"/>
              <a:buNone/>
              <a:defRPr sz="2400" b="0" i="0" u="none" strike="noStrike" cap="none">
                <a:solidFill>
                  <a:schemeClr val="accent2"/>
                </a:solidFill>
                <a:latin typeface="Raleway SemiBold"/>
                <a:ea typeface="Raleway SemiBold"/>
                <a:cs typeface="Raleway SemiBold"/>
                <a:sym typeface="Raleway SemiBold"/>
              </a:defRPr>
            </a:lvl2pPr>
            <a:lvl3pPr marR="0" lvl="2" algn="ctr" rtl="0">
              <a:lnSpc>
                <a:spcPct val="80000"/>
              </a:lnSpc>
              <a:spcBef>
                <a:spcPts val="0"/>
              </a:spcBef>
              <a:spcAft>
                <a:spcPts val="0"/>
              </a:spcAft>
              <a:buClr>
                <a:schemeClr val="accent2"/>
              </a:buClr>
              <a:buSzPts val="2400"/>
              <a:buFont typeface="Raleway SemiBold"/>
              <a:buNone/>
              <a:defRPr sz="2400" b="0" i="0" u="none" strike="noStrike" cap="none">
                <a:solidFill>
                  <a:schemeClr val="accent2"/>
                </a:solidFill>
                <a:latin typeface="Raleway SemiBold"/>
                <a:ea typeface="Raleway SemiBold"/>
                <a:cs typeface="Raleway SemiBold"/>
                <a:sym typeface="Raleway SemiBold"/>
              </a:defRPr>
            </a:lvl3pPr>
            <a:lvl4pPr marR="0" lvl="3" algn="ctr" rtl="0">
              <a:lnSpc>
                <a:spcPct val="80000"/>
              </a:lnSpc>
              <a:spcBef>
                <a:spcPts val="0"/>
              </a:spcBef>
              <a:spcAft>
                <a:spcPts val="0"/>
              </a:spcAft>
              <a:buClr>
                <a:schemeClr val="accent2"/>
              </a:buClr>
              <a:buSzPts val="2400"/>
              <a:buFont typeface="Raleway SemiBold"/>
              <a:buNone/>
              <a:defRPr sz="2400" b="0" i="0" u="none" strike="noStrike" cap="none">
                <a:solidFill>
                  <a:schemeClr val="accent2"/>
                </a:solidFill>
                <a:latin typeface="Raleway SemiBold"/>
                <a:ea typeface="Raleway SemiBold"/>
                <a:cs typeface="Raleway SemiBold"/>
                <a:sym typeface="Raleway SemiBold"/>
              </a:defRPr>
            </a:lvl4pPr>
            <a:lvl5pPr marR="0" lvl="4" algn="ctr" rtl="0">
              <a:lnSpc>
                <a:spcPct val="80000"/>
              </a:lnSpc>
              <a:spcBef>
                <a:spcPts val="0"/>
              </a:spcBef>
              <a:spcAft>
                <a:spcPts val="0"/>
              </a:spcAft>
              <a:buClr>
                <a:schemeClr val="accent2"/>
              </a:buClr>
              <a:buSzPts val="2400"/>
              <a:buFont typeface="Raleway SemiBold"/>
              <a:buNone/>
              <a:defRPr sz="2400" b="0" i="0" u="none" strike="noStrike" cap="none">
                <a:solidFill>
                  <a:schemeClr val="accent2"/>
                </a:solidFill>
                <a:latin typeface="Raleway SemiBold"/>
                <a:ea typeface="Raleway SemiBold"/>
                <a:cs typeface="Raleway SemiBold"/>
                <a:sym typeface="Raleway SemiBold"/>
              </a:defRPr>
            </a:lvl5pPr>
            <a:lvl6pPr marR="0" lvl="5" algn="ctr" rtl="0">
              <a:lnSpc>
                <a:spcPct val="80000"/>
              </a:lnSpc>
              <a:spcBef>
                <a:spcPts val="0"/>
              </a:spcBef>
              <a:spcAft>
                <a:spcPts val="0"/>
              </a:spcAft>
              <a:buClr>
                <a:schemeClr val="accent2"/>
              </a:buClr>
              <a:buSzPts val="2400"/>
              <a:buFont typeface="Raleway SemiBold"/>
              <a:buNone/>
              <a:defRPr sz="2400" b="0" i="0" u="none" strike="noStrike" cap="none">
                <a:solidFill>
                  <a:schemeClr val="accent2"/>
                </a:solidFill>
                <a:latin typeface="Raleway SemiBold"/>
                <a:ea typeface="Raleway SemiBold"/>
                <a:cs typeface="Raleway SemiBold"/>
                <a:sym typeface="Raleway SemiBold"/>
              </a:defRPr>
            </a:lvl6pPr>
            <a:lvl7pPr marR="0" lvl="6" algn="ctr" rtl="0">
              <a:lnSpc>
                <a:spcPct val="80000"/>
              </a:lnSpc>
              <a:spcBef>
                <a:spcPts val="0"/>
              </a:spcBef>
              <a:spcAft>
                <a:spcPts val="0"/>
              </a:spcAft>
              <a:buClr>
                <a:schemeClr val="accent2"/>
              </a:buClr>
              <a:buSzPts val="2400"/>
              <a:buFont typeface="Raleway SemiBold"/>
              <a:buNone/>
              <a:defRPr sz="2400" b="0" i="0" u="none" strike="noStrike" cap="none">
                <a:solidFill>
                  <a:schemeClr val="accent2"/>
                </a:solidFill>
                <a:latin typeface="Raleway SemiBold"/>
                <a:ea typeface="Raleway SemiBold"/>
                <a:cs typeface="Raleway SemiBold"/>
                <a:sym typeface="Raleway SemiBold"/>
              </a:defRPr>
            </a:lvl7pPr>
            <a:lvl8pPr marR="0" lvl="7" algn="ctr" rtl="0">
              <a:lnSpc>
                <a:spcPct val="80000"/>
              </a:lnSpc>
              <a:spcBef>
                <a:spcPts val="0"/>
              </a:spcBef>
              <a:spcAft>
                <a:spcPts val="0"/>
              </a:spcAft>
              <a:buClr>
                <a:schemeClr val="accent2"/>
              </a:buClr>
              <a:buSzPts val="2400"/>
              <a:buFont typeface="Raleway SemiBold"/>
              <a:buNone/>
              <a:defRPr sz="2400" b="0" i="0" u="none" strike="noStrike" cap="none">
                <a:solidFill>
                  <a:schemeClr val="accent2"/>
                </a:solidFill>
                <a:latin typeface="Raleway SemiBold"/>
                <a:ea typeface="Raleway SemiBold"/>
                <a:cs typeface="Raleway SemiBold"/>
                <a:sym typeface="Raleway SemiBold"/>
              </a:defRPr>
            </a:lvl8pPr>
            <a:lvl9pPr marR="0" lvl="8" algn="ctr" rtl="0">
              <a:lnSpc>
                <a:spcPct val="80000"/>
              </a:lnSpc>
              <a:spcBef>
                <a:spcPts val="0"/>
              </a:spcBef>
              <a:spcAft>
                <a:spcPts val="0"/>
              </a:spcAft>
              <a:buClr>
                <a:schemeClr val="accent2"/>
              </a:buClr>
              <a:buSzPts val="2400"/>
              <a:buFont typeface="Raleway SemiBold"/>
              <a:buNone/>
              <a:defRPr sz="2400" b="0" i="0" u="none" strike="noStrike" cap="none">
                <a:solidFill>
                  <a:schemeClr val="accent2"/>
                </a:solidFill>
                <a:latin typeface="Raleway SemiBold"/>
                <a:ea typeface="Raleway SemiBold"/>
                <a:cs typeface="Raleway SemiBold"/>
                <a:sym typeface="Raleway SemiBold"/>
              </a:defRPr>
            </a:lvl9pPr>
          </a:lstStyle>
          <a:p>
            <a:r>
              <a:rPr lang="fr-FR" sz="2800" b="1" dirty="0">
                <a:solidFill>
                  <a:srgbClr val="5C5CC4"/>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Le processus du Projet</a:t>
            </a:r>
          </a:p>
        </p:txBody>
      </p:sp>
      <p:sp>
        <p:nvSpPr>
          <p:cNvPr id="85" name="Google Shape;2667;p53">
            <a:extLst>
              <a:ext uri="{FF2B5EF4-FFF2-40B4-BE49-F238E27FC236}">
                <a16:creationId xmlns:a16="http://schemas.microsoft.com/office/drawing/2014/main" id="{26296533-9601-449E-BFD1-EE30569379F6}"/>
              </a:ext>
            </a:extLst>
          </p:cNvPr>
          <p:cNvSpPr txBox="1">
            <a:spLocks/>
          </p:cNvSpPr>
          <p:nvPr/>
        </p:nvSpPr>
        <p:spPr>
          <a:xfrm>
            <a:off x="1659053" y="2214521"/>
            <a:ext cx="2075279" cy="24207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b="1" dirty="0">
                <a:solidFill>
                  <a:srgbClr val="00B0F0"/>
                </a:solidFill>
                <a:latin typeface="Aharoni" panose="02010803020104030203" pitchFamily="2" charset="-79"/>
                <a:cs typeface="Aharoni" panose="02010803020104030203" pitchFamily="2" charset="-79"/>
              </a:rPr>
              <a:t>01. </a:t>
            </a:r>
            <a:r>
              <a:rPr lang="fr-FR" b="1" dirty="0">
                <a:solidFill>
                  <a:srgbClr val="00B0F0"/>
                </a:solidFill>
                <a:latin typeface="Aharoni" panose="02010803020104030203" pitchFamily="2" charset="-79"/>
                <a:cs typeface="Aharoni" panose="02010803020104030203" pitchFamily="2" charset="-79"/>
              </a:rPr>
              <a:t>Collecte des infos</a:t>
            </a:r>
          </a:p>
        </p:txBody>
      </p:sp>
      <p:sp>
        <p:nvSpPr>
          <p:cNvPr id="86" name="Google Shape;2668;p53">
            <a:extLst>
              <a:ext uri="{FF2B5EF4-FFF2-40B4-BE49-F238E27FC236}">
                <a16:creationId xmlns:a16="http://schemas.microsoft.com/office/drawing/2014/main" id="{86B9DF35-771E-410A-B956-051372FFB6EC}"/>
              </a:ext>
            </a:extLst>
          </p:cNvPr>
          <p:cNvSpPr txBox="1">
            <a:spLocks/>
          </p:cNvSpPr>
          <p:nvPr/>
        </p:nvSpPr>
        <p:spPr>
          <a:xfrm>
            <a:off x="1658871" y="3012105"/>
            <a:ext cx="2154944" cy="452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rgbClr val="5C5CC4"/>
                </a:solidFill>
                <a:latin typeface="Times New Roman" panose="02020603050405020304" pitchFamily="18" charset="0"/>
                <a:cs typeface="Times New Roman" panose="02020603050405020304" pitchFamily="18" charset="0"/>
              </a:rPr>
              <a:t>Nous avons collecté les information sur le system après plusieurs réunions avec l'utilisateur .</a:t>
            </a:r>
          </a:p>
        </p:txBody>
      </p:sp>
      <p:sp>
        <p:nvSpPr>
          <p:cNvPr id="87" name="Google Shape;2669;p53">
            <a:extLst>
              <a:ext uri="{FF2B5EF4-FFF2-40B4-BE49-F238E27FC236}">
                <a16:creationId xmlns:a16="http://schemas.microsoft.com/office/drawing/2014/main" id="{CC690C39-F4DE-4415-8C0D-8AA0CE3C5223}"/>
              </a:ext>
            </a:extLst>
          </p:cNvPr>
          <p:cNvSpPr txBox="1">
            <a:spLocks/>
          </p:cNvSpPr>
          <p:nvPr/>
        </p:nvSpPr>
        <p:spPr>
          <a:xfrm>
            <a:off x="3811306" y="2216975"/>
            <a:ext cx="1836900" cy="276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b="1" dirty="0">
                <a:solidFill>
                  <a:srgbClr val="00B0F0"/>
                </a:solidFill>
                <a:latin typeface="Aharoni" panose="02010803020104030203" pitchFamily="2" charset="-79"/>
                <a:cs typeface="Aharoni" panose="02010803020104030203" pitchFamily="2" charset="-79"/>
              </a:rPr>
              <a:t>02. </a:t>
            </a:r>
            <a:r>
              <a:rPr lang="fr-FR" b="1" dirty="0">
                <a:solidFill>
                  <a:srgbClr val="00B0F0"/>
                </a:solidFill>
                <a:latin typeface="Aharoni" panose="02010803020104030203" pitchFamily="2" charset="-79"/>
                <a:cs typeface="Aharoni" panose="02010803020104030203" pitchFamily="2" charset="-79"/>
              </a:rPr>
              <a:t>Conception</a:t>
            </a:r>
          </a:p>
        </p:txBody>
      </p:sp>
      <p:sp>
        <p:nvSpPr>
          <p:cNvPr id="88" name="Google Shape;2670;p53">
            <a:extLst>
              <a:ext uri="{FF2B5EF4-FFF2-40B4-BE49-F238E27FC236}">
                <a16:creationId xmlns:a16="http://schemas.microsoft.com/office/drawing/2014/main" id="{B1F48419-CB9F-457A-BC1B-12C96D598B86}"/>
              </a:ext>
            </a:extLst>
          </p:cNvPr>
          <p:cNvSpPr txBox="1">
            <a:spLocks/>
          </p:cNvSpPr>
          <p:nvPr/>
        </p:nvSpPr>
        <p:spPr>
          <a:xfrm>
            <a:off x="3807149" y="2814057"/>
            <a:ext cx="2235138" cy="452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rgbClr val="5C5CC4"/>
                </a:solidFill>
                <a:latin typeface="Times New Roman" panose="02020603050405020304" pitchFamily="18" charset="0"/>
                <a:cs typeface="Times New Roman" panose="02020603050405020304" pitchFamily="18" charset="0"/>
              </a:rPr>
              <a:t>La phase la plus importante, Traduire les infos collectés en Diagrammes. </a:t>
            </a:r>
          </a:p>
        </p:txBody>
      </p:sp>
      <p:sp>
        <p:nvSpPr>
          <p:cNvPr id="89" name="Google Shape;2671;p53">
            <a:extLst>
              <a:ext uri="{FF2B5EF4-FFF2-40B4-BE49-F238E27FC236}">
                <a16:creationId xmlns:a16="http://schemas.microsoft.com/office/drawing/2014/main" id="{B8FEBFAF-7092-47C0-AEAD-601C6D23090D}"/>
              </a:ext>
            </a:extLst>
          </p:cNvPr>
          <p:cNvSpPr txBox="1">
            <a:spLocks/>
          </p:cNvSpPr>
          <p:nvPr/>
        </p:nvSpPr>
        <p:spPr>
          <a:xfrm>
            <a:off x="1653863" y="3525375"/>
            <a:ext cx="1836900" cy="276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b="1" dirty="0">
                <a:solidFill>
                  <a:srgbClr val="00B0F0"/>
                </a:solidFill>
                <a:latin typeface="Aharoni" panose="02010803020104030203" pitchFamily="2" charset="-79"/>
                <a:cs typeface="Aharoni" panose="02010803020104030203" pitchFamily="2" charset="-79"/>
              </a:rPr>
              <a:t>03. </a:t>
            </a:r>
            <a:r>
              <a:rPr lang="fr-FR" b="1" dirty="0">
                <a:solidFill>
                  <a:srgbClr val="00B0F0"/>
                </a:solidFill>
                <a:latin typeface="Aharoni" panose="02010803020104030203" pitchFamily="2" charset="-79"/>
                <a:cs typeface="Aharoni" panose="02010803020104030203" pitchFamily="2" charset="-79"/>
              </a:rPr>
              <a:t>Réalisation</a:t>
            </a:r>
          </a:p>
        </p:txBody>
      </p:sp>
      <p:sp>
        <p:nvSpPr>
          <p:cNvPr id="90" name="Google Shape;2672;p53">
            <a:extLst>
              <a:ext uri="{FF2B5EF4-FFF2-40B4-BE49-F238E27FC236}">
                <a16:creationId xmlns:a16="http://schemas.microsoft.com/office/drawing/2014/main" id="{FE84B0BB-E16D-41D7-9B34-7A0BD978844C}"/>
              </a:ext>
            </a:extLst>
          </p:cNvPr>
          <p:cNvSpPr txBox="1">
            <a:spLocks/>
          </p:cNvSpPr>
          <p:nvPr/>
        </p:nvSpPr>
        <p:spPr>
          <a:xfrm>
            <a:off x="1653863" y="4191006"/>
            <a:ext cx="1994805" cy="452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rgbClr val="5C5CC4"/>
                </a:solidFill>
                <a:latin typeface="Times New Roman" panose="02020603050405020304" pitchFamily="18" charset="0"/>
                <a:cs typeface="Times New Roman" panose="02020603050405020304" pitchFamily="18" charset="0"/>
              </a:rPr>
              <a:t>Commencer de coder et traduire les diagramme en algorithme et syntaxe </a:t>
            </a:r>
          </a:p>
        </p:txBody>
      </p:sp>
      <p:sp>
        <p:nvSpPr>
          <p:cNvPr id="91" name="Google Shape;2673;p53">
            <a:extLst>
              <a:ext uri="{FF2B5EF4-FFF2-40B4-BE49-F238E27FC236}">
                <a16:creationId xmlns:a16="http://schemas.microsoft.com/office/drawing/2014/main" id="{B75E4BB2-51AE-4D64-BE97-B58CBD42A783}"/>
              </a:ext>
            </a:extLst>
          </p:cNvPr>
          <p:cNvSpPr txBox="1">
            <a:spLocks/>
          </p:cNvSpPr>
          <p:nvPr/>
        </p:nvSpPr>
        <p:spPr>
          <a:xfrm>
            <a:off x="3817999" y="3528272"/>
            <a:ext cx="1836900" cy="276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1800" b="1" dirty="0">
                <a:solidFill>
                  <a:srgbClr val="00B0F0"/>
                </a:solidFill>
                <a:latin typeface="Aharoni" panose="02010803020104030203" pitchFamily="2" charset="-79"/>
                <a:cs typeface="Aharoni" panose="02010803020104030203" pitchFamily="2" charset="-79"/>
              </a:rPr>
              <a:t>04. </a:t>
            </a:r>
            <a:r>
              <a:rPr lang="fr-FR" b="1" dirty="0">
                <a:solidFill>
                  <a:srgbClr val="00B0F0"/>
                </a:solidFill>
                <a:latin typeface="Aharoni" panose="02010803020104030203" pitchFamily="2" charset="-79"/>
                <a:cs typeface="Aharoni" panose="02010803020104030203" pitchFamily="2" charset="-79"/>
              </a:rPr>
              <a:t>Amélioration </a:t>
            </a:r>
          </a:p>
        </p:txBody>
      </p:sp>
      <p:sp>
        <p:nvSpPr>
          <p:cNvPr id="92" name="Google Shape;2674;p53">
            <a:extLst>
              <a:ext uri="{FF2B5EF4-FFF2-40B4-BE49-F238E27FC236}">
                <a16:creationId xmlns:a16="http://schemas.microsoft.com/office/drawing/2014/main" id="{E3197BE2-7853-4DB9-9383-B9D8FC65AD35}"/>
              </a:ext>
            </a:extLst>
          </p:cNvPr>
          <p:cNvSpPr txBox="1">
            <a:spLocks/>
          </p:cNvSpPr>
          <p:nvPr/>
        </p:nvSpPr>
        <p:spPr>
          <a:xfrm>
            <a:off x="3808808" y="4191006"/>
            <a:ext cx="2362000" cy="452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rgbClr val="5C5CC4"/>
                </a:solidFill>
                <a:latin typeface="Times New Roman" panose="02020603050405020304" pitchFamily="18" charset="0"/>
                <a:cs typeface="Times New Roman" panose="02020603050405020304" pitchFamily="18" charset="0"/>
              </a:rPr>
              <a:t>Trouver les problèmes sur le code, et essayer de trouver des solution et améliorer le projet.</a:t>
            </a:r>
          </a:p>
        </p:txBody>
      </p:sp>
      <p:pic>
        <p:nvPicPr>
          <p:cNvPr id="220" name="Picture 219">
            <a:extLst>
              <a:ext uri="{FF2B5EF4-FFF2-40B4-BE49-F238E27FC236}">
                <a16:creationId xmlns:a16="http://schemas.microsoft.com/office/drawing/2014/main" id="{16627EC0-A967-4EE5-93BF-6A99CFB24CD6}"/>
              </a:ext>
            </a:extLst>
          </p:cNvPr>
          <p:cNvPicPr>
            <a:picLocks noChangeAspect="1"/>
          </p:cNvPicPr>
          <p:nvPr/>
        </p:nvPicPr>
        <p:blipFill>
          <a:blip r:embed="rId2"/>
          <a:stretch>
            <a:fillRect/>
          </a:stretch>
        </p:blipFill>
        <p:spPr>
          <a:xfrm>
            <a:off x="6942113" y="1135148"/>
            <a:ext cx="476250" cy="476250"/>
          </a:xfrm>
          <a:prstGeom prst="rect">
            <a:avLst/>
          </a:prstGeom>
        </p:spPr>
      </p:pic>
      <p:pic>
        <p:nvPicPr>
          <p:cNvPr id="222" name="Picture 221">
            <a:extLst>
              <a:ext uri="{FF2B5EF4-FFF2-40B4-BE49-F238E27FC236}">
                <a16:creationId xmlns:a16="http://schemas.microsoft.com/office/drawing/2014/main" id="{76358953-B295-4A29-A6BB-383C17DF115A}"/>
              </a:ext>
            </a:extLst>
          </p:cNvPr>
          <p:cNvPicPr>
            <a:picLocks noChangeAspect="1"/>
          </p:cNvPicPr>
          <p:nvPr/>
        </p:nvPicPr>
        <p:blipFill>
          <a:blip r:embed="rId3"/>
          <a:stretch>
            <a:fillRect/>
          </a:stretch>
        </p:blipFill>
        <p:spPr>
          <a:xfrm>
            <a:off x="2087610" y="1158340"/>
            <a:ext cx="476250" cy="476250"/>
          </a:xfrm>
          <a:prstGeom prst="rect">
            <a:avLst/>
          </a:prstGeom>
        </p:spPr>
      </p:pic>
      <p:pic>
        <p:nvPicPr>
          <p:cNvPr id="224" name="Picture 223">
            <a:extLst>
              <a:ext uri="{FF2B5EF4-FFF2-40B4-BE49-F238E27FC236}">
                <a16:creationId xmlns:a16="http://schemas.microsoft.com/office/drawing/2014/main" id="{DD11B94A-9F62-4519-8059-4AD532E86BD4}"/>
              </a:ext>
            </a:extLst>
          </p:cNvPr>
          <p:cNvPicPr>
            <a:picLocks noChangeAspect="1"/>
          </p:cNvPicPr>
          <p:nvPr/>
        </p:nvPicPr>
        <p:blipFill>
          <a:blip r:embed="rId4"/>
          <a:stretch>
            <a:fillRect/>
          </a:stretch>
        </p:blipFill>
        <p:spPr>
          <a:xfrm>
            <a:off x="5248559" y="1158503"/>
            <a:ext cx="476250" cy="476250"/>
          </a:xfrm>
          <a:prstGeom prst="rect">
            <a:avLst/>
          </a:prstGeom>
        </p:spPr>
      </p:pic>
      <p:pic>
        <p:nvPicPr>
          <p:cNvPr id="226" name="Picture 225">
            <a:extLst>
              <a:ext uri="{FF2B5EF4-FFF2-40B4-BE49-F238E27FC236}">
                <a16:creationId xmlns:a16="http://schemas.microsoft.com/office/drawing/2014/main" id="{904CF426-0CDB-4138-8DCE-DF94C27D9CED}"/>
              </a:ext>
            </a:extLst>
          </p:cNvPr>
          <p:cNvPicPr>
            <a:picLocks noChangeAspect="1"/>
          </p:cNvPicPr>
          <p:nvPr/>
        </p:nvPicPr>
        <p:blipFill>
          <a:blip r:embed="rId5"/>
          <a:stretch>
            <a:fillRect/>
          </a:stretch>
        </p:blipFill>
        <p:spPr>
          <a:xfrm>
            <a:off x="3675082" y="1190322"/>
            <a:ext cx="476250" cy="476250"/>
          </a:xfrm>
          <a:prstGeom prst="rect">
            <a:avLst/>
          </a:prstGeom>
        </p:spPr>
      </p:pic>
    </p:spTree>
    <p:extLst>
      <p:ext uri="{BB962C8B-B14F-4D97-AF65-F5344CB8AC3E}">
        <p14:creationId xmlns:p14="http://schemas.microsoft.com/office/powerpoint/2010/main" val="97650948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up)">
                                      <p:cBhvr>
                                        <p:cTn id="7" dur="500"/>
                                        <p:tgtEl>
                                          <p:spTgt spid="8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222"/>
                                        </p:tgtEl>
                                        <p:attrNameLst>
                                          <p:attrName>style.visibility</p:attrName>
                                        </p:attrNameLst>
                                      </p:cBhvr>
                                      <p:to>
                                        <p:strVal val="visible"/>
                                      </p:to>
                                    </p:set>
                                    <p:anim calcmode="lin" valueType="num">
                                      <p:cBhvr>
                                        <p:cTn id="21" dur="500" fill="hold"/>
                                        <p:tgtEl>
                                          <p:spTgt spid="222"/>
                                        </p:tgtEl>
                                        <p:attrNameLst>
                                          <p:attrName>ppt_w</p:attrName>
                                        </p:attrNameLst>
                                      </p:cBhvr>
                                      <p:tavLst>
                                        <p:tav tm="0">
                                          <p:val>
                                            <p:fltVal val="0"/>
                                          </p:val>
                                        </p:tav>
                                        <p:tav tm="100000">
                                          <p:val>
                                            <p:strVal val="#ppt_w"/>
                                          </p:val>
                                        </p:tav>
                                      </p:tavLst>
                                    </p:anim>
                                    <p:anim calcmode="lin" valueType="num">
                                      <p:cBhvr>
                                        <p:cTn id="22" dur="500" fill="hold"/>
                                        <p:tgtEl>
                                          <p:spTgt spid="222"/>
                                        </p:tgtEl>
                                        <p:attrNameLst>
                                          <p:attrName>ppt_h</p:attrName>
                                        </p:attrNameLst>
                                      </p:cBhvr>
                                      <p:tavLst>
                                        <p:tav tm="0">
                                          <p:val>
                                            <p:fltVal val="0"/>
                                          </p:val>
                                        </p:tav>
                                        <p:tav tm="100000">
                                          <p:val>
                                            <p:strVal val="#ppt_h"/>
                                          </p:val>
                                        </p:tav>
                                      </p:tavLst>
                                    </p:anim>
                                    <p:animEffect transition="in" filter="fade">
                                      <p:cBhvr>
                                        <p:cTn id="23" dur="500"/>
                                        <p:tgtEl>
                                          <p:spTgt spid="222"/>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85">
                                            <p:txEl>
                                              <p:pRg st="0" end="0"/>
                                            </p:txEl>
                                          </p:spTgt>
                                        </p:tgtEl>
                                        <p:attrNameLst>
                                          <p:attrName>style.visibility</p:attrName>
                                        </p:attrNameLst>
                                      </p:cBhvr>
                                      <p:to>
                                        <p:strVal val="visible"/>
                                      </p:to>
                                    </p:set>
                                    <p:animEffect transition="in" filter="wipe(up)">
                                      <p:cBhvr>
                                        <p:cTn id="27" dur="500"/>
                                        <p:tgtEl>
                                          <p:spTgt spid="85">
                                            <p:txEl>
                                              <p:pRg st="0" end="0"/>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86">
                                            <p:txEl>
                                              <p:pRg st="0" end="0"/>
                                            </p:txEl>
                                          </p:spTgt>
                                        </p:tgtEl>
                                        <p:attrNameLst>
                                          <p:attrName>style.visibility</p:attrName>
                                        </p:attrNameLst>
                                      </p:cBhvr>
                                      <p:to>
                                        <p:strVal val="visible"/>
                                      </p:to>
                                    </p:set>
                                    <p:animEffect transition="in" filter="wipe(up)">
                                      <p:cBhvr>
                                        <p:cTn id="31" dur="500"/>
                                        <p:tgtEl>
                                          <p:spTgt spid="8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226"/>
                                        </p:tgtEl>
                                        <p:attrNameLst>
                                          <p:attrName>style.visibility</p:attrName>
                                        </p:attrNameLst>
                                      </p:cBhvr>
                                      <p:to>
                                        <p:strVal val="visible"/>
                                      </p:to>
                                    </p:set>
                                    <p:anim calcmode="lin" valueType="num">
                                      <p:cBhvr>
                                        <p:cTn id="36" dur="500" fill="hold"/>
                                        <p:tgtEl>
                                          <p:spTgt spid="226"/>
                                        </p:tgtEl>
                                        <p:attrNameLst>
                                          <p:attrName>ppt_w</p:attrName>
                                        </p:attrNameLst>
                                      </p:cBhvr>
                                      <p:tavLst>
                                        <p:tav tm="0">
                                          <p:val>
                                            <p:fltVal val="0"/>
                                          </p:val>
                                        </p:tav>
                                        <p:tav tm="100000">
                                          <p:val>
                                            <p:strVal val="#ppt_w"/>
                                          </p:val>
                                        </p:tav>
                                      </p:tavLst>
                                    </p:anim>
                                    <p:anim calcmode="lin" valueType="num">
                                      <p:cBhvr>
                                        <p:cTn id="37" dur="500" fill="hold"/>
                                        <p:tgtEl>
                                          <p:spTgt spid="226"/>
                                        </p:tgtEl>
                                        <p:attrNameLst>
                                          <p:attrName>ppt_h</p:attrName>
                                        </p:attrNameLst>
                                      </p:cBhvr>
                                      <p:tavLst>
                                        <p:tav tm="0">
                                          <p:val>
                                            <p:fltVal val="0"/>
                                          </p:val>
                                        </p:tav>
                                        <p:tav tm="100000">
                                          <p:val>
                                            <p:strVal val="#ppt_h"/>
                                          </p:val>
                                        </p:tav>
                                      </p:tavLst>
                                    </p:anim>
                                    <p:animEffect transition="in" filter="fade">
                                      <p:cBhvr>
                                        <p:cTn id="38" dur="500"/>
                                        <p:tgtEl>
                                          <p:spTgt spid="226"/>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87">
                                            <p:txEl>
                                              <p:pRg st="0" end="0"/>
                                            </p:txEl>
                                          </p:spTgt>
                                        </p:tgtEl>
                                        <p:attrNameLst>
                                          <p:attrName>style.visibility</p:attrName>
                                        </p:attrNameLst>
                                      </p:cBhvr>
                                      <p:to>
                                        <p:strVal val="visible"/>
                                      </p:to>
                                    </p:set>
                                    <p:animEffect transition="in" filter="wipe(up)">
                                      <p:cBhvr>
                                        <p:cTn id="42" dur="500"/>
                                        <p:tgtEl>
                                          <p:spTgt spid="87">
                                            <p:txEl>
                                              <p:pRg st="0" end="0"/>
                                            </p:txEl>
                                          </p:spTgt>
                                        </p:tgtEl>
                                      </p:cBhvr>
                                    </p:animEffect>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88">
                                            <p:txEl>
                                              <p:pRg st="0" end="0"/>
                                            </p:txEl>
                                          </p:spTgt>
                                        </p:tgtEl>
                                        <p:attrNameLst>
                                          <p:attrName>style.visibility</p:attrName>
                                        </p:attrNameLst>
                                      </p:cBhvr>
                                      <p:to>
                                        <p:strVal val="visible"/>
                                      </p:to>
                                    </p:set>
                                    <p:animEffect transition="in" filter="wipe(up)">
                                      <p:cBhvr>
                                        <p:cTn id="46" dur="500"/>
                                        <p:tgtEl>
                                          <p:spTgt spid="88">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24"/>
                                        </p:tgtEl>
                                        <p:attrNameLst>
                                          <p:attrName>style.visibility</p:attrName>
                                        </p:attrNameLst>
                                      </p:cBhvr>
                                      <p:to>
                                        <p:strVal val="visible"/>
                                      </p:to>
                                    </p:set>
                                    <p:anim calcmode="lin" valueType="num">
                                      <p:cBhvr>
                                        <p:cTn id="51" dur="500" fill="hold"/>
                                        <p:tgtEl>
                                          <p:spTgt spid="224"/>
                                        </p:tgtEl>
                                        <p:attrNameLst>
                                          <p:attrName>ppt_w</p:attrName>
                                        </p:attrNameLst>
                                      </p:cBhvr>
                                      <p:tavLst>
                                        <p:tav tm="0">
                                          <p:val>
                                            <p:fltVal val="0"/>
                                          </p:val>
                                        </p:tav>
                                        <p:tav tm="100000">
                                          <p:val>
                                            <p:strVal val="#ppt_w"/>
                                          </p:val>
                                        </p:tav>
                                      </p:tavLst>
                                    </p:anim>
                                    <p:anim calcmode="lin" valueType="num">
                                      <p:cBhvr>
                                        <p:cTn id="52" dur="500" fill="hold"/>
                                        <p:tgtEl>
                                          <p:spTgt spid="224"/>
                                        </p:tgtEl>
                                        <p:attrNameLst>
                                          <p:attrName>ppt_h</p:attrName>
                                        </p:attrNameLst>
                                      </p:cBhvr>
                                      <p:tavLst>
                                        <p:tav tm="0">
                                          <p:val>
                                            <p:fltVal val="0"/>
                                          </p:val>
                                        </p:tav>
                                        <p:tav tm="100000">
                                          <p:val>
                                            <p:strVal val="#ppt_h"/>
                                          </p:val>
                                        </p:tav>
                                      </p:tavLst>
                                    </p:anim>
                                    <p:animEffect transition="in" filter="fade">
                                      <p:cBhvr>
                                        <p:cTn id="53" dur="500"/>
                                        <p:tgtEl>
                                          <p:spTgt spid="224"/>
                                        </p:tgtEl>
                                      </p:cBhvr>
                                    </p:animEffec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89">
                                            <p:txEl>
                                              <p:pRg st="0" end="0"/>
                                            </p:txEl>
                                          </p:spTgt>
                                        </p:tgtEl>
                                        <p:attrNameLst>
                                          <p:attrName>style.visibility</p:attrName>
                                        </p:attrNameLst>
                                      </p:cBhvr>
                                      <p:to>
                                        <p:strVal val="visible"/>
                                      </p:to>
                                    </p:set>
                                    <p:animEffect transition="in" filter="wipe(up)">
                                      <p:cBhvr>
                                        <p:cTn id="57" dur="500"/>
                                        <p:tgtEl>
                                          <p:spTgt spid="89">
                                            <p:txEl>
                                              <p:pRg st="0" end="0"/>
                                            </p:txEl>
                                          </p:spTgt>
                                        </p:tgtEl>
                                      </p:cBhvr>
                                    </p:animEffect>
                                  </p:childTnLst>
                                </p:cTn>
                              </p:par>
                            </p:childTnLst>
                          </p:cTn>
                        </p:par>
                        <p:par>
                          <p:cTn id="58" fill="hold">
                            <p:stCondLst>
                              <p:cond delay="1000"/>
                            </p:stCondLst>
                            <p:childTnLst>
                              <p:par>
                                <p:cTn id="59" presetID="22" presetClass="entr" presetSubtype="1" fill="hold" grpId="0" nodeType="afterEffect">
                                  <p:stCondLst>
                                    <p:cond delay="0"/>
                                  </p:stCondLst>
                                  <p:childTnLst>
                                    <p:set>
                                      <p:cBhvr>
                                        <p:cTn id="60" dur="1" fill="hold">
                                          <p:stCondLst>
                                            <p:cond delay="0"/>
                                          </p:stCondLst>
                                        </p:cTn>
                                        <p:tgtEl>
                                          <p:spTgt spid="90">
                                            <p:txEl>
                                              <p:pRg st="0" end="0"/>
                                            </p:txEl>
                                          </p:spTgt>
                                        </p:tgtEl>
                                        <p:attrNameLst>
                                          <p:attrName>style.visibility</p:attrName>
                                        </p:attrNameLst>
                                      </p:cBhvr>
                                      <p:to>
                                        <p:strVal val="visible"/>
                                      </p:to>
                                    </p:set>
                                    <p:animEffect transition="in" filter="wipe(up)">
                                      <p:cBhvr>
                                        <p:cTn id="61" dur="500"/>
                                        <p:tgtEl>
                                          <p:spTgt spid="90">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20"/>
                                        </p:tgtEl>
                                        <p:attrNameLst>
                                          <p:attrName>style.visibility</p:attrName>
                                        </p:attrNameLst>
                                      </p:cBhvr>
                                      <p:to>
                                        <p:strVal val="visible"/>
                                      </p:to>
                                    </p:set>
                                    <p:anim calcmode="lin" valueType="num">
                                      <p:cBhvr>
                                        <p:cTn id="66" dur="500" fill="hold"/>
                                        <p:tgtEl>
                                          <p:spTgt spid="220"/>
                                        </p:tgtEl>
                                        <p:attrNameLst>
                                          <p:attrName>ppt_w</p:attrName>
                                        </p:attrNameLst>
                                      </p:cBhvr>
                                      <p:tavLst>
                                        <p:tav tm="0">
                                          <p:val>
                                            <p:fltVal val="0"/>
                                          </p:val>
                                        </p:tav>
                                        <p:tav tm="100000">
                                          <p:val>
                                            <p:strVal val="#ppt_w"/>
                                          </p:val>
                                        </p:tav>
                                      </p:tavLst>
                                    </p:anim>
                                    <p:anim calcmode="lin" valueType="num">
                                      <p:cBhvr>
                                        <p:cTn id="67" dur="500" fill="hold"/>
                                        <p:tgtEl>
                                          <p:spTgt spid="220"/>
                                        </p:tgtEl>
                                        <p:attrNameLst>
                                          <p:attrName>ppt_h</p:attrName>
                                        </p:attrNameLst>
                                      </p:cBhvr>
                                      <p:tavLst>
                                        <p:tav tm="0">
                                          <p:val>
                                            <p:fltVal val="0"/>
                                          </p:val>
                                        </p:tav>
                                        <p:tav tm="100000">
                                          <p:val>
                                            <p:strVal val="#ppt_h"/>
                                          </p:val>
                                        </p:tav>
                                      </p:tavLst>
                                    </p:anim>
                                    <p:animEffect transition="in" filter="fade">
                                      <p:cBhvr>
                                        <p:cTn id="68" dur="500"/>
                                        <p:tgtEl>
                                          <p:spTgt spid="220"/>
                                        </p:tgtEl>
                                      </p:cBhvr>
                                    </p:animEffect>
                                  </p:childTnLst>
                                </p:cTn>
                              </p:par>
                            </p:childTnLst>
                          </p:cTn>
                        </p:par>
                        <p:par>
                          <p:cTn id="69" fill="hold">
                            <p:stCondLst>
                              <p:cond delay="500"/>
                            </p:stCondLst>
                            <p:childTnLst>
                              <p:par>
                                <p:cTn id="70" presetID="22" presetClass="entr" presetSubtype="1" fill="hold" grpId="0" nodeType="afterEffect">
                                  <p:stCondLst>
                                    <p:cond delay="0"/>
                                  </p:stCondLst>
                                  <p:childTnLst>
                                    <p:set>
                                      <p:cBhvr>
                                        <p:cTn id="71" dur="1" fill="hold">
                                          <p:stCondLst>
                                            <p:cond delay="0"/>
                                          </p:stCondLst>
                                        </p:cTn>
                                        <p:tgtEl>
                                          <p:spTgt spid="91">
                                            <p:txEl>
                                              <p:pRg st="0" end="0"/>
                                            </p:txEl>
                                          </p:spTgt>
                                        </p:tgtEl>
                                        <p:attrNameLst>
                                          <p:attrName>style.visibility</p:attrName>
                                        </p:attrNameLst>
                                      </p:cBhvr>
                                      <p:to>
                                        <p:strVal val="visible"/>
                                      </p:to>
                                    </p:set>
                                    <p:animEffect transition="in" filter="wipe(up)">
                                      <p:cBhvr>
                                        <p:cTn id="72" dur="500"/>
                                        <p:tgtEl>
                                          <p:spTgt spid="91">
                                            <p:txEl>
                                              <p:pRg st="0" end="0"/>
                                            </p:txEl>
                                          </p:spTgt>
                                        </p:tgtEl>
                                      </p:cBhvr>
                                    </p:animEffect>
                                  </p:childTnLst>
                                </p:cTn>
                              </p:par>
                            </p:childTnLst>
                          </p:cTn>
                        </p:par>
                        <p:par>
                          <p:cTn id="73" fill="hold">
                            <p:stCondLst>
                              <p:cond delay="1000"/>
                            </p:stCondLst>
                            <p:childTnLst>
                              <p:par>
                                <p:cTn id="74" presetID="22" presetClass="entr" presetSubtype="1" fill="hold" grpId="0" nodeType="afterEffect">
                                  <p:stCondLst>
                                    <p:cond delay="0"/>
                                  </p:stCondLst>
                                  <p:childTnLst>
                                    <p:set>
                                      <p:cBhvr>
                                        <p:cTn id="75" dur="1" fill="hold">
                                          <p:stCondLst>
                                            <p:cond delay="0"/>
                                          </p:stCondLst>
                                        </p:cTn>
                                        <p:tgtEl>
                                          <p:spTgt spid="92">
                                            <p:txEl>
                                              <p:pRg st="0" end="0"/>
                                            </p:txEl>
                                          </p:spTgt>
                                        </p:tgtEl>
                                        <p:attrNameLst>
                                          <p:attrName>style.visibility</p:attrName>
                                        </p:attrNameLst>
                                      </p:cBhvr>
                                      <p:to>
                                        <p:strVal val="visible"/>
                                      </p:to>
                                    </p:set>
                                    <p:animEffect transition="in" filter="wipe(up)">
                                      <p:cBhvr>
                                        <p:cTn id="76" dur="500"/>
                                        <p:tgtEl>
                                          <p:spTgt spid="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build="p"/>
      <p:bldP spid="86" grpId="0" build="p"/>
      <p:bldP spid="87" grpId="0" build="p"/>
      <p:bldP spid="88" grpId="0" build="p"/>
      <p:bldP spid="89" grpId="0" build="p"/>
      <p:bldP spid="90" grpId="0" build="p"/>
      <p:bldP spid="91" grpId="0" build="p"/>
      <p:bldP spid="9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044F87C9-E453-4643-968B-66D3E1584392}"/>
              </a:ext>
            </a:extLst>
          </p:cNvPr>
          <p:cNvPicPr>
            <a:picLocks noGrp="1" noChangeAspect="1"/>
          </p:cNvPicPr>
          <p:nvPr>
            <p:ph type="pic" idx="10"/>
          </p:nvPr>
        </p:nvPicPr>
        <p:blipFill rotWithShape="1">
          <a:blip r:embed="rId2"/>
          <a:srcRect t="5814" b="13712"/>
          <a:stretch/>
        </p:blipFill>
        <p:spPr>
          <a:xfrm>
            <a:off x="3708400" y="1212189"/>
            <a:ext cx="1727200" cy="1853293"/>
          </a:xfrm>
          <a:prstGeom prst="rect">
            <a:avLst/>
          </a:prstGeom>
          <a:ln w="228600" cap="sq" cmpd="thickThin">
            <a:solidFill>
              <a:srgbClr val="000000"/>
            </a:solidFill>
            <a:prstDash val="solid"/>
            <a:miter lim="800000"/>
          </a:ln>
          <a:effectLst>
            <a:innerShdw blurRad="76200">
              <a:srgbClr val="000000"/>
            </a:innerShdw>
          </a:effectLst>
        </p:spPr>
      </p:pic>
      <p:sp>
        <p:nvSpPr>
          <p:cNvPr id="6" name="Title 5">
            <a:extLst>
              <a:ext uri="{FF2B5EF4-FFF2-40B4-BE49-F238E27FC236}">
                <a16:creationId xmlns:a16="http://schemas.microsoft.com/office/drawing/2014/main" id="{24052FF6-F23D-42D0-9105-2CE2C8EE565E}"/>
              </a:ext>
            </a:extLst>
          </p:cNvPr>
          <p:cNvSpPr>
            <a:spLocks noGrp="1"/>
          </p:cNvSpPr>
          <p:nvPr>
            <p:ph type="title"/>
          </p:nvPr>
        </p:nvSpPr>
        <p:spPr/>
        <p:txBody>
          <a:bodyPr/>
          <a:lstStyle/>
          <a:p>
            <a:r>
              <a:rPr lang="fr-FR" sz="4800" dirty="0">
                <a:solidFill>
                  <a:schemeClr val="accent2"/>
                </a:solidFill>
                <a:latin typeface="Raleway SemiBold"/>
                <a:cs typeface="Raleway SemiBold"/>
              </a:rPr>
              <a:t>Encadré Par </a:t>
            </a:r>
          </a:p>
        </p:txBody>
      </p:sp>
      <p:grpSp>
        <p:nvGrpSpPr>
          <p:cNvPr id="7" name="Group 6">
            <a:extLst>
              <a:ext uri="{FF2B5EF4-FFF2-40B4-BE49-F238E27FC236}">
                <a16:creationId xmlns:a16="http://schemas.microsoft.com/office/drawing/2014/main" id="{B9730235-9023-480A-B2C6-75B2B613077F}"/>
              </a:ext>
            </a:extLst>
          </p:cNvPr>
          <p:cNvGrpSpPr/>
          <p:nvPr/>
        </p:nvGrpSpPr>
        <p:grpSpPr>
          <a:xfrm>
            <a:off x="3461655" y="3403637"/>
            <a:ext cx="2277834" cy="1339813"/>
            <a:chOff x="4629351" y="3277976"/>
            <a:chExt cx="2004013" cy="916231"/>
          </a:xfrm>
        </p:grpSpPr>
        <p:grpSp>
          <p:nvGrpSpPr>
            <p:cNvPr id="8" name="Group 7">
              <a:extLst>
                <a:ext uri="{FF2B5EF4-FFF2-40B4-BE49-F238E27FC236}">
                  <a16:creationId xmlns:a16="http://schemas.microsoft.com/office/drawing/2014/main" id="{CB174C46-875B-4017-8038-AA21BF9CF014}"/>
                </a:ext>
              </a:extLst>
            </p:cNvPr>
            <p:cNvGrpSpPr/>
            <p:nvPr/>
          </p:nvGrpSpPr>
          <p:grpSpPr>
            <a:xfrm>
              <a:off x="4629351" y="3277976"/>
              <a:ext cx="2004013" cy="916231"/>
              <a:chOff x="3728126" y="3121103"/>
              <a:chExt cx="1731177" cy="916231"/>
            </a:xfrm>
          </p:grpSpPr>
          <p:sp>
            <p:nvSpPr>
              <p:cNvPr id="10" name="Text Placeholder 17">
                <a:extLst>
                  <a:ext uri="{FF2B5EF4-FFF2-40B4-BE49-F238E27FC236}">
                    <a16:creationId xmlns:a16="http://schemas.microsoft.com/office/drawing/2014/main" id="{A94130F1-34C7-4B9C-AC72-ED680FC978B0}"/>
                  </a:ext>
                </a:extLst>
              </p:cNvPr>
              <p:cNvSpPr txBox="1">
                <a:spLocks/>
              </p:cNvSpPr>
              <p:nvPr/>
            </p:nvSpPr>
            <p:spPr>
              <a:xfrm>
                <a:off x="3728126" y="3121103"/>
                <a:ext cx="1731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tx1">
                        <a:lumMod val="75000"/>
                        <a:lumOff val="25000"/>
                      </a:schemeClr>
                    </a:solidFill>
                    <a:cs typeface="Arial" pitchFamily="34" charset="0"/>
                  </a:rPr>
                  <a:t>M.Echchadli Belkassem</a:t>
                </a:r>
              </a:p>
            </p:txBody>
          </p:sp>
          <p:sp>
            <p:nvSpPr>
              <p:cNvPr id="12" name="TextBox 11">
                <a:extLst>
                  <a:ext uri="{FF2B5EF4-FFF2-40B4-BE49-F238E27FC236}">
                    <a16:creationId xmlns:a16="http://schemas.microsoft.com/office/drawing/2014/main" id="{9831FA65-245E-45CF-8C83-E9C250BFAF38}"/>
                  </a:ext>
                </a:extLst>
              </p:cNvPr>
              <p:cNvSpPr txBox="1"/>
              <p:nvPr/>
            </p:nvSpPr>
            <p:spPr>
              <a:xfrm>
                <a:off x="3779910" y="3760335"/>
                <a:ext cx="1584177" cy="276999"/>
              </a:xfrm>
              <a:prstGeom prst="rect">
                <a:avLst/>
              </a:prstGeom>
              <a:no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grpSp>
        <p:sp>
          <p:nvSpPr>
            <p:cNvPr id="9" name="Rectangle 8">
              <a:extLst>
                <a:ext uri="{FF2B5EF4-FFF2-40B4-BE49-F238E27FC236}">
                  <a16:creationId xmlns:a16="http://schemas.microsoft.com/office/drawing/2014/main" id="{A0676257-891B-4DA0-857A-BFEADDC53C3D}"/>
                </a:ext>
              </a:extLst>
            </p:cNvPr>
            <p:cNvSpPr/>
            <p:nvPr/>
          </p:nvSpPr>
          <p:spPr>
            <a:xfrm>
              <a:off x="4742219" y="3483000"/>
              <a:ext cx="1780923" cy="312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15" name="TextBox 14">
            <a:extLst>
              <a:ext uri="{FF2B5EF4-FFF2-40B4-BE49-F238E27FC236}">
                <a16:creationId xmlns:a16="http://schemas.microsoft.com/office/drawing/2014/main" id="{042931C0-7917-4AA4-997D-254E0BC17309}"/>
              </a:ext>
            </a:extLst>
          </p:cNvPr>
          <p:cNvSpPr txBox="1"/>
          <p:nvPr/>
        </p:nvSpPr>
        <p:spPr>
          <a:xfrm>
            <a:off x="1266087" y="3931311"/>
            <a:ext cx="6686550" cy="461665"/>
          </a:xfrm>
          <a:prstGeom prst="rect">
            <a:avLst/>
          </a:prstGeom>
          <a:noFill/>
        </p:spPr>
        <p:txBody>
          <a:bodyPr wrap="square" rtlCol="0">
            <a:spAutoFit/>
          </a:bodyPr>
          <a:lstStyle/>
          <a:p>
            <a:pPr algn="ctr"/>
            <a:r>
              <a:rPr lang="fr-FR" altLang="ko-KR" sz="1200" b="1" dirty="0">
                <a:solidFill>
                  <a:schemeClr val="accent5">
                    <a:lumMod val="75000"/>
                  </a:schemeClr>
                </a:solidFill>
                <a:cs typeface="Arial" pitchFamily="34" charset="0"/>
              </a:rPr>
              <a:t>A étudié à CNAM Nantes -Diplômé en 2005</a:t>
            </a:r>
          </a:p>
          <a:p>
            <a:pPr algn="ctr"/>
            <a:r>
              <a:rPr lang="fr-FR" altLang="ko-KR" sz="1200" b="1" dirty="0">
                <a:solidFill>
                  <a:schemeClr val="accent5">
                    <a:lumMod val="75000"/>
                  </a:schemeClr>
                </a:solidFill>
                <a:cs typeface="Arial" pitchFamily="34" charset="0"/>
              </a:rPr>
              <a:t>Formateur à offshoring avec + 20 ans d'expérience </a:t>
            </a:r>
            <a:endParaRPr lang="ko-KR" altLang="en-US" sz="1200" b="1" dirty="0">
              <a:solidFill>
                <a:schemeClr val="accent5">
                  <a:lumMod val="75000"/>
                </a:schemeClr>
              </a:solidFill>
              <a:cs typeface="Arial" pitchFamily="34" charset="0"/>
            </a:endParaRPr>
          </a:p>
        </p:txBody>
      </p:sp>
      <p:sp>
        <p:nvSpPr>
          <p:cNvPr id="16" name="Text Placeholder 18">
            <a:extLst>
              <a:ext uri="{FF2B5EF4-FFF2-40B4-BE49-F238E27FC236}">
                <a16:creationId xmlns:a16="http://schemas.microsoft.com/office/drawing/2014/main" id="{6AB96F86-67ED-4C7D-9599-EFE0CDCC0DB3}"/>
              </a:ext>
            </a:extLst>
          </p:cNvPr>
          <p:cNvSpPr txBox="1">
            <a:spLocks/>
          </p:cNvSpPr>
          <p:nvPr/>
        </p:nvSpPr>
        <p:spPr>
          <a:xfrm>
            <a:off x="3529791" y="3732227"/>
            <a:ext cx="2159143" cy="22329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1200" b="1" dirty="0">
                <a:solidFill>
                  <a:schemeClr val="accent3"/>
                </a:solidFill>
                <a:cs typeface="Arial" pitchFamily="34" charset="0"/>
              </a:rPr>
              <a:t>Développeur + Formateur  </a:t>
            </a:r>
            <a:endParaRPr lang="en-US" sz="1200" b="1" dirty="0">
              <a:solidFill>
                <a:schemeClr val="accent3"/>
              </a:solidFill>
              <a:cs typeface="Arial" pitchFamily="34" charset="0"/>
            </a:endParaRPr>
          </a:p>
        </p:txBody>
      </p:sp>
    </p:spTree>
    <p:extLst>
      <p:ext uri="{BB962C8B-B14F-4D97-AF65-F5344CB8AC3E}">
        <p14:creationId xmlns:p14="http://schemas.microsoft.com/office/powerpoint/2010/main" val="24589328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5441" y="1454629"/>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fr-FR" dirty="0">
                <a:solidFill>
                  <a:srgbClr val="3494BA"/>
                </a:solidFill>
              </a:rPr>
              <a:t>CONCEPTION</a:t>
            </a:r>
            <a:endParaRPr dirty="0">
              <a:solidFill>
                <a:srgbClr val="3494BA"/>
              </a:solidFill>
            </a:endParaRPr>
          </a:p>
        </p:txBody>
      </p:sp>
      <p:sp>
        <p:nvSpPr>
          <p:cNvPr id="406" name="Google Shape;406;p15"/>
          <p:cNvSpPr txBox="1">
            <a:spLocks noGrp="1"/>
          </p:cNvSpPr>
          <p:nvPr>
            <p:ph type="subTitle" idx="1"/>
          </p:nvPr>
        </p:nvSpPr>
        <p:spPr>
          <a:xfrm>
            <a:off x="1176407" y="2670749"/>
            <a:ext cx="4676700" cy="383700"/>
          </a:xfrm>
          <a:prstGeom prst="rect">
            <a:avLst/>
          </a:prstGeom>
        </p:spPr>
        <p:txBody>
          <a:bodyPr spcFirstLastPara="1" wrap="square" lIns="0" tIns="0" rIns="0" bIns="0" anchor="t" anchorCtr="0">
            <a:noAutofit/>
          </a:bodyPr>
          <a:lstStyle/>
          <a:p>
            <a:pPr marL="0" lvl="0" indent="0"/>
            <a:r>
              <a:rPr lang="fr-FR" dirty="0"/>
              <a:t>Cycle de vie </a:t>
            </a:r>
          </a:p>
          <a:p>
            <a:pPr marL="0" lvl="0" indent="0"/>
            <a:r>
              <a:rPr lang="fr-FR" dirty="0"/>
              <a:t>Diagrammes :</a:t>
            </a:r>
          </a:p>
          <a:p>
            <a:pPr marL="0" lvl="0" indent="0"/>
            <a:r>
              <a:rPr lang="fr-FR" dirty="0"/>
              <a:t>Cas d’Utilisation, Navigation, Classes </a:t>
            </a:r>
          </a:p>
          <a:p>
            <a:pPr marL="0" lvl="0" indent="0"/>
            <a:r>
              <a:rPr lang="fr-FR" dirty="0"/>
              <a:t>et Séquence .</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grpSp>
        <p:nvGrpSpPr>
          <p:cNvPr id="111" name="Google Shape;4106;p60">
            <a:extLst>
              <a:ext uri="{FF2B5EF4-FFF2-40B4-BE49-F238E27FC236}">
                <a16:creationId xmlns:a16="http://schemas.microsoft.com/office/drawing/2014/main" id="{66C94EAC-6131-40BD-825A-5CB456CCFD06}"/>
              </a:ext>
            </a:extLst>
          </p:cNvPr>
          <p:cNvGrpSpPr/>
          <p:nvPr/>
        </p:nvGrpSpPr>
        <p:grpSpPr>
          <a:xfrm>
            <a:off x="5282954" y="1288522"/>
            <a:ext cx="3678540" cy="2368458"/>
            <a:chOff x="762915" y="2810815"/>
            <a:chExt cx="2485862" cy="1637114"/>
          </a:xfrm>
        </p:grpSpPr>
        <p:sp>
          <p:nvSpPr>
            <p:cNvPr id="112" name="Google Shape;4107;p60">
              <a:extLst>
                <a:ext uri="{FF2B5EF4-FFF2-40B4-BE49-F238E27FC236}">
                  <a16:creationId xmlns:a16="http://schemas.microsoft.com/office/drawing/2014/main" id="{6CB28539-6E34-442A-B5F1-F60E709449BD}"/>
                </a:ext>
              </a:extLst>
            </p:cNvPr>
            <p:cNvSpPr/>
            <p:nvPr/>
          </p:nvSpPr>
          <p:spPr>
            <a:xfrm>
              <a:off x="2894240" y="3328647"/>
              <a:ext cx="200857" cy="132302"/>
            </a:xfrm>
            <a:custGeom>
              <a:avLst/>
              <a:gdLst/>
              <a:ahLst/>
              <a:cxnLst/>
              <a:rect l="l" t="t" r="r" b="b"/>
              <a:pathLst>
                <a:path w="6267" h="4128" extrusionOk="0">
                  <a:moveTo>
                    <a:pt x="1" y="1"/>
                  </a:moveTo>
                  <a:lnTo>
                    <a:pt x="1" y="4128"/>
                  </a:lnTo>
                  <a:lnTo>
                    <a:pt x="6267" y="4128"/>
                  </a:lnTo>
                  <a:lnTo>
                    <a:pt x="62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08;p60">
              <a:extLst>
                <a:ext uri="{FF2B5EF4-FFF2-40B4-BE49-F238E27FC236}">
                  <a16:creationId xmlns:a16="http://schemas.microsoft.com/office/drawing/2014/main" id="{ADE74E70-4DDC-4403-9B19-E741197B8A69}"/>
                </a:ext>
              </a:extLst>
            </p:cNvPr>
            <p:cNvSpPr/>
            <p:nvPr/>
          </p:nvSpPr>
          <p:spPr>
            <a:xfrm>
              <a:off x="2901227" y="3334544"/>
              <a:ext cx="186916" cy="120540"/>
            </a:xfrm>
            <a:custGeom>
              <a:avLst/>
              <a:gdLst/>
              <a:ahLst/>
              <a:cxnLst/>
              <a:rect l="l" t="t" r="r" b="b"/>
              <a:pathLst>
                <a:path w="5832" h="3761" extrusionOk="0">
                  <a:moveTo>
                    <a:pt x="0" y="1"/>
                  </a:moveTo>
                  <a:lnTo>
                    <a:pt x="0" y="3760"/>
                  </a:lnTo>
                  <a:lnTo>
                    <a:pt x="5831" y="3760"/>
                  </a:lnTo>
                  <a:lnTo>
                    <a:pt x="5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09;p60">
              <a:extLst>
                <a:ext uri="{FF2B5EF4-FFF2-40B4-BE49-F238E27FC236}">
                  <a16:creationId xmlns:a16="http://schemas.microsoft.com/office/drawing/2014/main" id="{7D79954E-820B-49F4-A66A-B35A032E4EB6}"/>
                </a:ext>
              </a:extLst>
            </p:cNvPr>
            <p:cNvSpPr/>
            <p:nvPr/>
          </p:nvSpPr>
          <p:spPr>
            <a:xfrm>
              <a:off x="2964398" y="3377940"/>
              <a:ext cx="61087" cy="33204"/>
            </a:xfrm>
            <a:custGeom>
              <a:avLst/>
              <a:gdLst/>
              <a:ahLst/>
              <a:cxnLst/>
              <a:rect l="l" t="t" r="r" b="b"/>
              <a:pathLst>
                <a:path w="1906" h="1036" extrusionOk="0">
                  <a:moveTo>
                    <a:pt x="1" y="0"/>
                  </a:moveTo>
                  <a:lnTo>
                    <a:pt x="1" y="1036"/>
                  </a:lnTo>
                  <a:lnTo>
                    <a:pt x="1905" y="1036"/>
                  </a:lnTo>
                  <a:lnTo>
                    <a:pt x="19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110;p60">
              <a:extLst>
                <a:ext uri="{FF2B5EF4-FFF2-40B4-BE49-F238E27FC236}">
                  <a16:creationId xmlns:a16="http://schemas.microsoft.com/office/drawing/2014/main" id="{BD180812-F571-44A9-8EE0-1B56AA77E8E7}"/>
                </a:ext>
              </a:extLst>
            </p:cNvPr>
            <p:cNvSpPr/>
            <p:nvPr/>
          </p:nvSpPr>
          <p:spPr>
            <a:xfrm>
              <a:off x="2562234" y="3866831"/>
              <a:ext cx="222812" cy="10769"/>
            </a:xfrm>
            <a:custGeom>
              <a:avLst/>
              <a:gdLst/>
              <a:ahLst/>
              <a:cxnLst/>
              <a:rect l="l" t="t" r="r" b="b"/>
              <a:pathLst>
                <a:path w="6952" h="336" extrusionOk="0">
                  <a:moveTo>
                    <a:pt x="1" y="1"/>
                  </a:moveTo>
                  <a:lnTo>
                    <a:pt x="1" y="335"/>
                  </a:lnTo>
                  <a:lnTo>
                    <a:pt x="6951" y="335"/>
                  </a:lnTo>
                  <a:lnTo>
                    <a:pt x="69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11;p60">
              <a:extLst>
                <a:ext uri="{FF2B5EF4-FFF2-40B4-BE49-F238E27FC236}">
                  <a16:creationId xmlns:a16="http://schemas.microsoft.com/office/drawing/2014/main" id="{FFEF16AB-7B09-4D40-BDCF-1A950E2D7EDA}"/>
                </a:ext>
              </a:extLst>
            </p:cNvPr>
            <p:cNvSpPr/>
            <p:nvPr/>
          </p:nvSpPr>
          <p:spPr>
            <a:xfrm>
              <a:off x="2485667" y="3720651"/>
              <a:ext cx="212075" cy="156949"/>
            </a:xfrm>
            <a:custGeom>
              <a:avLst/>
              <a:gdLst/>
              <a:ahLst/>
              <a:cxnLst/>
              <a:rect l="l" t="t" r="r" b="b"/>
              <a:pathLst>
                <a:path w="6617" h="4897" extrusionOk="0">
                  <a:moveTo>
                    <a:pt x="0" y="1"/>
                  </a:moveTo>
                  <a:lnTo>
                    <a:pt x="1303" y="4896"/>
                  </a:lnTo>
                  <a:lnTo>
                    <a:pt x="6617" y="4896"/>
                  </a:lnTo>
                  <a:lnTo>
                    <a:pt x="5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12;p60">
              <a:extLst>
                <a:ext uri="{FF2B5EF4-FFF2-40B4-BE49-F238E27FC236}">
                  <a16:creationId xmlns:a16="http://schemas.microsoft.com/office/drawing/2014/main" id="{4B1D9CB5-12E8-4E5D-AAA5-C0A52C51F2EB}"/>
                </a:ext>
              </a:extLst>
            </p:cNvPr>
            <p:cNvSpPr/>
            <p:nvPr/>
          </p:nvSpPr>
          <p:spPr>
            <a:xfrm>
              <a:off x="2495282" y="3728150"/>
              <a:ext cx="192300" cy="137655"/>
            </a:xfrm>
            <a:custGeom>
              <a:avLst/>
              <a:gdLst/>
              <a:ahLst/>
              <a:cxnLst/>
              <a:rect l="l" t="t" r="r" b="b"/>
              <a:pathLst>
                <a:path w="6000" h="4295" extrusionOk="0">
                  <a:moveTo>
                    <a:pt x="1" y="0"/>
                  </a:moveTo>
                  <a:lnTo>
                    <a:pt x="1137" y="4295"/>
                  </a:lnTo>
                  <a:lnTo>
                    <a:pt x="5999" y="4295"/>
                  </a:lnTo>
                  <a:lnTo>
                    <a:pt x="48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13;p60">
              <a:extLst>
                <a:ext uri="{FF2B5EF4-FFF2-40B4-BE49-F238E27FC236}">
                  <a16:creationId xmlns:a16="http://schemas.microsoft.com/office/drawing/2014/main" id="{3F7B0DAE-A9F9-4406-BE62-6E4E8F05F0E2}"/>
                </a:ext>
              </a:extLst>
            </p:cNvPr>
            <p:cNvSpPr/>
            <p:nvPr/>
          </p:nvSpPr>
          <p:spPr>
            <a:xfrm>
              <a:off x="2441214"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14;p60">
              <a:extLst>
                <a:ext uri="{FF2B5EF4-FFF2-40B4-BE49-F238E27FC236}">
                  <a16:creationId xmlns:a16="http://schemas.microsoft.com/office/drawing/2014/main" id="{27C85B99-31F2-485C-AFB6-C5A7A82DED12}"/>
                </a:ext>
              </a:extLst>
            </p:cNvPr>
            <p:cNvSpPr/>
            <p:nvPr/>
          </p:nvSpPr>
          <p:spPr>
            <a:xfrm>
              <a:off x="2452463"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15;p60">
              <a:extLst>
                <a:ext uri="{FF2B5EF4-FFF2-40B4-BE49-F238E27FC236}">
                  <a16:creationId xmlns:a16="http://schemas.microsoft.com/office/drawing/2014/main" id="{F41BEDBB-6E59-4806-8218-4BEF78A0AB24}"/>
                </a:ext>
              </a:extLst>
            </p:cNvPr>
            <p:cNvSpPr/>
            <p:nvPr/>
          </p:nvSpPr>
          <p:spPr>
            <a:xfrm>
              <a:off x="3135769" y="3909682"/>
              <a:ext cx="11282" cy="538216"/>
            </a:xfrm>
            <a:custGeom>
              <a:avLst/>
              <a:gdLst/>
              <a:ahLst/>
              <a:cxnLst/>
              <a:rect l="l" t="t" r="r" b="b"/>
              <a:pathLst>
                <a:path w="352" h="16793" extrusionOk="0">
                  <a:moveTo>
                    <a:pt x="0" y="1"/>
                  </a:moveTo>
                  <a:lnTo>
                    <a:pt x="0" y="16793"/>
                  </a:lnTo>
                  <a:lnTo>
                    <a:pt x="351" y="16793"/>
                  </a:lnTo>
                  <a:lnTo>
                    <a:pt x="3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116;p60">
              <a:extLst>
                <a:ext uri="{FF2B5EF4-FFF2-40B4-BE49-F238E27FC236}">
                  <a16:creationId xmlns:a16="http://schemas.microsoft.com/office/drawing/2014/main" id="{1DA0DB14-00F4-4457-8753-13BED514226F}"/>
                </a:ext>
              </a:extLst>
            </p:cNvPr>
            <p:cNvSpPr/>
            <p:nvPr/>
          </p:nvSpPr>
          <p:spPr>
            <a:xfrm>
              <a:off x="3147019" y="3911284"/>
              <a:ext cx="11282" cy="536613"/>
            </a:xfrm>
            <a:custGeom>
              <a:avLst/>
              <a:gdLst/>
              <a:ahLst/>
              <a:cxnLst/>
              <a:rect l="l" t="t" r="r" b="b"/>
              <a:pathLst>
                <a:path w="352" h="16743" extrusionOk="0">
                  <a:moveTo>
                    <a:pt x="0" y="1"/>
                  </a:moveTo>
                  <a:lnTo>
                    <a:pt x="0" y="16743"/>
                  </a:lnTo>
                  <a:lnTo>
                    <a:pt x="351" y="16743"/>
                  </a:lnTo>
                  <a:lnTo>
                    <a:pt x="3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117;p60">
              <a:extLst>
                <a:ext uri="{FF2B5EF4-FFF2-40B4-BE49-F238E27FC236}">
                  <a16:creationId xmlns:a16="http://schemas.microsoft.com/office/drawing/2014/main" id="{94203EB3-2C5E-46E1-AA40-CCD5D173A051}"/>
                </a:ext>
              </a:extLst>
            </p:cNvPr>
            <p:cNvSpPr/>
            <p:nvPr/>
          </p:nvSpPr>
          <p:spPr>
            <a:xfrm>
              <a:off x="2393010" y="3878625"/>
              <a:ext cx="855767" cy="43941"/>
            </a:xfrm>
            <a:custGeom>
              <a:avLst/>
              <a:gdLst/>
              <a:ahLst/>
              <a:cxnLst/>
              <a:rect l="l" t="t" r="r" b="b"/>
              <a:pathLst>
                <a:path w="26701" h="1371" extrusionOk="0">
                  <a:moveTo>
                    <a:pt x="1" y="1"/>
                  </a:moveTo>
                  <a:lnTo>
                    <a:pt x="1" y="1371"/>
                  </a:lnTo>
                  <a:lnTo>
                    <a:pt x="26701" y="1371"/>
                  </a:lnTo>
                  <a:lnTo>
                    <a:pt x="267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118;p60">
              <a:extLst>
                <a:ext uri="{FF2B5EF4-FFF2-40B4-BE49-F238E27FC236}">
                  <a16:creationId xmlns:a16="http://schemas.microsoft.com/office/drawing/2014/main" id="{67C287C6-6F55-4F0E-ACF3-007ABF67187E}"/>
                </a:ext>
              </a:extLst>
            </p:cNvPr>
            <p:cNvSpPr/>
            <p:nvPr/>
          </p:nvSpPr>
          <p:spPr>
            <a:xfrm>
              <a:off x="2764662" y="3922534"/>
              <a:ext cx="377036" cy="73394"/>
            </a:xfrm>
            <a:custGeom>
              <a:avLst/>
              <a:gdLst/>
              <a:ahLst/>
              <a:cxnLst/>
              <a:rect l="l" t="t" r="r" b="b"/>
              <a:pathLst>
                <a:path w="11764" h="2290" extrusionOk="0">
                  <a:moveTo>
                    <a:pt x="0" y="1"/>
                  </a:moveTo>
                  <a:lnTo>
                    <a:pt x="0" y="2290"/>
                  </a:lnTo>
                  <a:lnTo>
                    <a:pt x="11763" y="2290"/>
                  </a:lnTo>
                  <a:lnTo>
                    <a:pt x="117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119;p60">
              <a:extLst>
                <a:ext uri="{FF2B5EF4-FFF2-40B4-BE49-F238E27FC236}">
                  <a16:creationId xmlns:a16="http://schemas.microsoft.com/office/drawing/2014/main" id="{3F8E2F36-DB67-4354-A596-90AD9C5B1D00}"/>
                </a:ext>
              </a:extLst>
            </p:cNvPr>
            <p:cNvSpPr/>
            <p:nvPr/>
          </p:nvSpPr>
          <p:spPr>
            <a:xfrm>
              <a:off x="2949943" y="3946090"/>
              <a:ext cx="19839" cy="16474"/>
            </a:xfrm>
            <a:custGeom>
              <a:avLst/>
              <a:gdLst/>
              <a:ahLst/>
              <a:cxnLst/>
              <a:rect l="l" t="t" r="r" b="b"/>
              <a:pathLst>
                <a:path w="619" h="514" extrusionOk="0">
                  <a:moveTo>
                    <a:pt x="351" y="1"/>
                  </a:moveTo>
                  <a:cubicBezTo>
                    <a:pt x="117" y="1"/>
                    <a:pt x="1" y="268"/>
                    <a:pt x="168" y="435"/>
                  </a:cubicBezTo>
                  <a:cubicBezTo>
                    <a:pt x="222" y="490"/>
                    <a:pt x="289" y="514"/>
                    <a:pt x="354" y="514"/>
                  </a:cubicBezTo>
                  <a:cubicBezTo>
                    <a:pt x="489" y="514"/>
                    <a:pt x="619" y="409"/>
                    <a:pt x="619" y="251"/>
                  </a:cubicBezTo>
                  <a:cubicBezTo>
                    <a:pt x="619" y="118"/>
                    <a:pt x="502" y="1"/>
                    <a:pt x="3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120;p60">
              <a:extLst>
                <a:ext uri="{FF2B5EF4-FFF2-40B4-BE49-F238E27FC236}">
                  <a16:creationId xmlns:a16="http://schemas.microsoft.com/office/drawing/2014/main" id="{91504F23-96B3-4A6A-8AC8-44FAE9E5A211}"/>
                </a:ext>
              </a:extLst>
            </p:cNvPr>
            <p:cNvSpPr/>
            <p:nvPr/>
          </p:nvSpPr>
          <p:spPr>
            <a:xfrm>
              <a:off x="2747515" y="4043554"/>
              <a:ext cx="168198" cy="96438"/>
            </a:xfrm>
            <a:custGeom>
              <a:avLst/>
              <a:gdLst/>
              <a:ahLst/>
              <a:cxnLst/>
              <a:rect l="l" t="t" r="r" b="b"/>
              <a:pathLst>
                <a:path w="5248" h="3009" extrusionOk="0">
                  <a:moveTo>
                    <a:pt x="986" y="1"/>
                  </a:moveTo>
                  <a:cubicBezTo>
                    <a:pt x="452" y="1"/>
                    <a:pt x="1" y="435"/>
                    <a:pt x="1" y="987"/>
                  </a:cubicBezTo>
                  <a:lnTo>
                    <a:pt x="1" y="2407"/>
                  </a:lnTo>
                  <a:cubicBezTo>
                    <a:pt x="1" y="2741"/>
                    <a:pt x="268" y="3008"/>
                    <a:pt x="585" y="3008"/>
                  </a:cubicBezTo>
                  <a:lnTo>
                    <a:pt x="5214" y="3008"/>
                  </a:lnTo>
                  <a:lnTo>
                    <a:pt x="5247" y="1"/>
                  </a:ln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121;p60">
              <a:extLst>
                <a:ext uri="{FF2B5EF4-FFF2-40B4-BE49-F238E27FC236}">
                  <a16:creationId xmlns:a16="http://schemas.microsoft.com/office/drawing/2014/main" id="{96AE37E4-96C7-493E-85EE-5BAB0AC70BF7}"/>
                </a:ext>
              </a:extLst>
            </p:cNvPr>
            <p:cNvSpPr/>
            <p:nvPr/>
          </p:nvSpPr>
          <p:spPr>
            <a:xfrm>
              <a:off x="2749663" y="4139961"/>
              <a:ext cx="329378" cy="28396"/>
            </a:xfrm>
            <a:custGeom>
              <a:avLst/>
              <a:gdLst/>
              <a:ahLst/>
              <a:cxnLst/>
              <a:rect l="l" t="t" r="r" b="b"/>
              <a:pathLst>
                <a:path w="10277" h="886" extrusionOk="0">
                  <a:moveTo>
                    <a:pt x="602" y="0"/>
                  </a:moveTo>
                  <a:cubicBezTo>
                    <a:pt x="1" y="0"/>
                    <a:pt x="1" y="886"/>
                    <a:pt x="602" y="886"/>
                  </a:cubicBezTo>
                  <a:lnTo>
                    <a:pt x="9675" y="886"/>
                  </a:lnTo>
                  <a:cubicBezTo>
                    <a:pt x="10276" y="886"/>
                    <a:pt x="10276" y="0"/>
                    <a:pt x="96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122;p60">
              <a:extLst>
                <a:ext uri="{FF2B5EF4-FFF2-40B4-BE49-F238E27FC236}">
                  <a16:creationId xmlns:a16="http://schemas.microsoft.com/office/drawing/2014/main" id="{940B1914-D249-44A0-BFE0-3F164834971E}"/>
                </a:ext>
              </a:extLst>
            </p:cNvPr>
            <p:cNvSpPr/>
            <p:nvPr/>
          </p:nvSpPr>
          <p:spPr>
            <a:xfrm>
              <a:off x="2857287" y="3754912"/>
              <a:ext cx="304763" cy="386138"/>
            </a:xfrm>
            <a:custGeom>
              <a:avLst/>
              <a:gdLst/>
              <a:ahLst/>
              <a:cxnLst/>
              <a:rect l="l" t="t" r="r" b="b"/>
              <a:pathLst>
                <a:path w="9509" h="12048" extrusionOk="0">
                  <a:moveTo>
                    <a:pt x="3176" y="1"/>
                  </a:moveTo>
                  <a:lnTo>
                    <a:pt x="1" y="11981"/>
                  </a:lnTo>
                  <a:lnTo>
                    <a:pt x="6768" y="12048"/>
                  </a:lnTo>
                  <a:lnTo>
                    <a:pt x="9324" y="1538"/>
                  </a:lnTo>
                  <a:cubicBezTo>
                    <a:pt x="9508" y="803"/>
                    <a:pt x="8940" y="84"/>
                    <a:pt x="8171" y="84"/>
                  </a:cubicBezTo>
                  <a:lnTo>
                    <a:pt x="31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123;p60">
              <a:extLst>
                <a:ext uri="{FF2B5EF4-FFF2-40B4-BE49-F238E27FC236}">
                  <a16:creationId xmlns:a16="http://schemas.microsoft.com/office/drawing/2014/main" id="{3E45077B-BE3C-41BF-9C9D-6E07C3390765}"/>
                </a:ext>
              </a:extLst>
            </p:cNvPr>
            <p:cNvSpPr/>
            <p:nvPr/>
          </p:nvSpPr>
          <p:spPr>
            <a:xfrm>
              <a:off x="3011543" y="4168325"/>
              <a:ext cx="76055" cy="278514"/>
            </a:xfrm>
            <a:custGeom>
              <a:avLst/>
              <a:gdLst/>
              <a:ahLst/>
              <a:cxnLst/>
              <a:rect l="l" t="t" r="r" b="b"/>
              <a:pathLst>
                <a:path w="2373" h="8690" extrusionOk="0">
                  <a:moveTo>
                    <a:pt x="0" y="1"/>
                  </a:moveTo>
                  <a:lnTo>
                    <a:pt x="1955" y="8689"/>
                  </a:lnTo>
                  <a:lnTo>
                    <a:pt x="2373" y="8689"/>
                  </a:lnTo>
                  <a:lnTo>
                    <a:pt x="8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124;p60">
              <a:extLst>
                <a:ext uri="{FF2B5EF4-FFF2-40B4-BE49-F238E27FC236}">
                  <a16:creationId xmlns:a16="http://schemas.microsoft.com/office/drawing/2014/main" id="{4382B2A6-F7DE-4882-A71F-4DF85BE678FA}"/>
                </a:ext>
              </a:extLst>
            </p:cNvPr>
            <p:cNvSpPr/>
            <p:nvPr/>
          </p:nvSpPr>
          <p:spPr>
            <a:xfrm>
              <a:off x="2898535" y="4168325"/>
              <a:ext cx="78747" cy="278514"/>
            </a:xfrm>
            <a:custGeom>
              <a:avLst/>
              <a:gdLst/>
              <a:ahLst/>
              <a:cxnLst/>
              <a:rect l="l" t="t" r="r" b="b"/>
              <a:pathLst>
                <a:path w="2457" h="8690" extrusionOk="0">
                  <a:moveTo>
                    <a:pt x="1" y="1"/>
                  </a:moveTo>
                  <a:lnTo>
                    <a:pt x="2056" y="8689"/>
                  </a:lnTo>
                  <a:lnTo>
                    <a:pt x="2457" y="8689"/>
                  </a:lnTo>
                  <a:lnTo>
                    <a:pt x="8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125;p60">
              <a:extLst>
                <a:ext uri="{FF2B5EF4-FFF2-40B4-BE49-F238E27FC236}">
                  <a16:creationId xmlns:a16="http://schemas.microsoft.com/office/drawing/2014/main" id="{14424BFB-1DAC-47E1-86CF-384A823F084E}"/>
                </a:ext>
              </a:extLst>
            </p:cNvPr>
            <p:cNvSpPr/>
            <p:nvPr/>
          </p:nvSpPr>
          <p:spPr>
            <a:xfrm>
              <a:off x="2744855" y="4168325"/>
              <a:ext cx="85157" cy="278514"/>
            </a:xfrm>
            <a:custGeom>
              <a:avLst/>
              <a:gdLst/>
              <a:ahLst/>
              <a:cxnLst/>
              <a:rect l="l" t="t" r="r" b="b"/>
              <a:pathLst>
                <a:path w="2657" h="8690" extrusionOk="0">
                  <a:moveTo>
                    <a:pt x="1771" y="1"/>
                  </a:moveTo>
                  <a:lnTo>
                    <a:pt x="0" y="8689"/>
                  </a:lnTo>
                  <a:lnTo>
                    <a:pt x="401" y="8689"/>
                  </a:lnTo>
                  <a:lnTo>
                    <a:pt x="26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126;p60">
              <a:extLst>
                <a:ext uri="{FF2B5EF4-FFF2-40B4-BE49-F238E27FC236}">
                  <a16:creationId xmlns:a16="http://schemas.microsoft.com/office/drawing/2014/main" id="{1CFF6A8D-DE96-4256-9620-C8B53A860579}"/>
                </a:ext>
              </a:extLst>
            </p:cNvPr>
            <p:cNvSpPr/>
            <p:nvPr/>
          </p:nvSpPr>
          <p:spPr>
            <a:xfrm>
              <a:off x="2837480" y="3754912"/>
              <a:ext cx="139802" cy="384536"/>
            </a:xfrm>
            <a:custGeom>
              <a:avLst/>
              <a:gdLst/>
              <a:ahLst/>
              <a:cxnLst/>
              <a:rect l="l" t="t" r="r" b="b"/>
              <a:pathLst>
                <a:path w="4362" h="11998" extrusionOk="0">
                  <a:moveTo>
                    <a:pt x="3660" y="1"/>
                  </a:moveTo>
                  <a:cubicBezTo>
                    <a:pt x="2841" y="1"/>
                    <a:pt x="2123" y="586"/>
                    <a:pt x="1989" y="1388"/>
                  </a:cubicBezTo>
                  <a:lnTo>
                    <a:pt x="1" y="11998"/>
                  </a:lnTo>
                  <a:lnTo>
                    <a:pt x="1889" y="11998"/>
                  </a:lnTo>
                  <a:lnTo>
                    <a:pt x="4362" y="1"/>
                  </a:ln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127;p60">
              <a:extLst>
                <a:ext uri="{FF2B5EF4-FFF2-40B4-BE49-F238E27FC236}">
                  <a16:creationId xmlns:a16="http://schemas.microsoft.com/office/drawing/2014/main" id="{F7F80632-33FA-4C15-84E7-1E8C0A8C9E1F}"/>
                </a:ext>
              </a:extLst>
            </p:cNvPr>
            <p:cNvSpPr/>
            <p:nvPr/>
          </p:nvSpPr>
          <p:spPr>
            <a:xfrm>
              <a:off x="2669858" y="2810815"/>
              <a:ext cx="114643" cy="115188"/>
            </a:xfrm>
            <a:custGeom>
              <a:avLst/>
              <a:gdLst/>
              <a:ahLst/>
              <a:cxnLst/>
              <a:rect l="l" t="t" r="r" b="b"/>
              <a:pathLst>
                <a:path w="3577" h="3594" extrusionOk="0">
                  <a:moveTo>
                    <a:pt x="586" y="903"/>
                  </a:moveTo>
                  <a:cubicBezTo>
                    <a:pt x="669" y="786"/>
                    <a:pt x="753" y="686"/>
                    <a:pt x="870" y="619"/>
                  </a:cubicBezTo>
                  <a:lnTo>
                    <a:pt x="803" y="251"/>
                  </a:lnTo>
                  <a:lnTo>
                    <a:pt x="1354" y="17"/>
                  </a:lnTo>
                  <a:lnTo>
                    <a:pt x="1572" y="301"/>
                  </a:lnTo>
                  <a:cubicBezTo>
                    <a:pt x="1705" y="285"/>
                    <a:pt x="1839" y="285"/>
                    <a:pt x="1973" y="301"/>
                  </a:cubicBezTo>
                  <a:lnTo>
                    <a:pt x="2173" y="1"/>
                  </a:lnTo>
                  <a:lnTo>
                    <a:pt x="2741" y="235"/>
                  </a:lnTo>
                  <a:lnTo>
                    <a:pt x="2691" y="586"/>
                  </a:lnTo>
                  <a:cubicBezTo>
                    <a:pt x="2791" y="669"/>
                    <a:pt x="2892" y="769"/>
                    <a:pt x="2975" y="870"/>
                  </a:cubicBezTo>
                  <a:lnTo>
                    <a:pt x="3326" y="803"/>
                  </a:lnTo>
                  <a:lnTo>
                    <a:pt x="3577" y="1371"/>
                  </a:lnTo>
                  <a:lnTo>
                    <a:pt x="3276" y="1588"/>
                  </a:lnTo>
                  <a:cubicBezTo>
                    <a:pt x="3293" y="1705"/>
                    <a:pt x="3293" y="1839"/>
                    <a:pt x="3276" y="1972"/>
                  </a:cubicBezTo>
                  <a:lnTo>
                    <a:pt x="3577" y="2190"/>
                  </a:lnTo>
                  <a:lnTo>
                    <a:pt x="3359" y="2758"/>
                  </a:lnTo>
                  <a:lnTo>
                    <a:pt x="2992" y="2691"/>
                  </a:lnTo>
                  <a:cubicBezTo>
                    <a:pt x="2908" y="2808"/>
                    <a:pt x="2825" y="2891"/>
                    <a:pt x="2708" y="2975"/>
                  </a:cubicBezTo>
                  <a:lnTo>
                    <a:pt x="2775" y="3342"/>
                  </a:lnTo>
                  <a:lnTo>
                    <a:pt x="2223" y="3576"/>
                  </a:lnTo>
                  <a:lnTo>
                    <a:pt x="2006" y="3276"/>
                  </a:lnTo>
                  <a:cubicBezTo>
                    <a:pt x="1872" y="3309"/>
                    <a:pt x="1739" y="3309"/>
                    <a:pt x="1605" y="3292"/>
                  </a:cubicBezTo>
                  <a:lnTo>
                    <a:pt x="1388" y="3593"/>
                  </a:lnTo>
                  <a:lnTo>
                    <a:pt x="836" y="3359"/>
                  </a:lnTo>
                  <a:lnTo>
                    <a:pt x="886" y="2992"/>
                  </a:lnTo>
                  <a:cubicBezTo>
                    <a:pt x="786" y="2925"/>
                    <a:pt x="686" y="2824"/>
                    <a:pt x="602" y="2724"/>
                  </a:cubicBezTo>
                  <a:lnTo>
                    <a:pt x="235" y="2791"/>
                  </a:lnTo>
                  <a:lnTo>
                    <a:pt x="1" y="2223"/>
                  </a:lnTo>
                  <a:lnTo>
                    <a:pt x="302" y="2006"/>
                  </a:lnTo>
                  <a:cubicBezTo>
                    <a:pt x="285" y="1872"/>
                    <a:pt x="285" y="1738"/>
                    <a:pt x="302" y="1605"/>
                  </a:cubicBezTo>
                  <a:lnTo>
                    <a:pt x="1" y="1404"/>
                  </a:lnTo>
                  <a:lnTo>
                    <a:pt x="218" y="836"/>
                  </a:lnTo>
                  <a:close/>
                  <a:moveTo>
                    <a:pt x="1187" y="1521"/>
                  </a:moveTo>
                  <a:cubicBezTo>
                    <a:pt x="970" y="2073"/>
                    <a:pt x="1521" y="2607"/>
                    <a:pt x="2056" y="2373"/>
                  </a:cubicBezTo>
                  <a:cubicBezTo>
                    <a:pt x="2591" y="2139"/>
                    <a:pt x="2591" y="1388"/>
                    <a:pt x="2039" y="1170"/>
                  </a:cubicBezTo>
                  <a:cubicBezTo>
                    <a:pt x="1705" y="1037"/>
                    <a:pt x="1321" y="1187"/>
                    <a:pt x="1187" y="152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128;p60">
              <a:extLst>
                <a:ext uri="{FF2B5EF4-FFF2-40B4-BE49-F238E27FC236}">
                  <a16:creationId xmlns:a16="http://schemas.microsoft.com/office/drawing/2014/main" id="{0CAADD63-32F2-4BB0-8791-A47A41E42F96}"/>
                </a:ext>
              </a:extLst>
            </p:cNvPr>
            <p:cNvSpPr/>
            <p:nvPr/>
          </p:nvSpPr>
          <p:spPr>
            <a:xfrm>
              <a:off x="2748060" y="2861166"/>
              <a:ext cx="403798" cy="403798"/>
            </a:xfrm>
            <a:custGeom>
              <a:avLst/>
              <a:gdLst/>
              <a:ahLst/>
              <a:cxnLst/>
              <a:rect l="l" t="t" r="r" b="b"/>
              <a:pathLst>
                <a:path w="12599" h="12599" extrusionOk="0">
                  <a:moveTo>
                    <a:pt x="2089" y="3142"/>
                  </a:moveTo>
                  <a:cubicBezTo>
                    <a:pt x="2356" y="2774"/>
                    <a:pt x="2690" y="2440"/>
                    <a:pt x="3058" y="2156"/>
                  </a:cubicBezTo>
                  <a:lnTo>
                    <a:pt x="2824" y="886"/>
                  </a:lnTo>
                  <a:lnTo>
                    <a:pt x="4796" y="34"/>
                  </a:lnTo>
                  <a:lnTo>
                    <a:pt x="5548" y="1086"/>
                  </a:lnTo>
                  <a:cubicBezTo>
                    <a:pt x="6015" y="1020"/>
                    <a:pt x="6483" y="1020"/>
                    <a:pt x="6951" y="1070"/>
                  </a:cubicBezTo>
                  <a:lnTo>
                    <a:pt x="7686" y="0"/>
                  </a:lnTo>
                  <a:lnTo>
                    <a:pt x="9675" y="802"/>
                  </a:lnTo>
                  <a:lnTo>
                    <a:pt x="9457" y="2089"/>
                  </a:lnTo>
                  <a:cubicBezTo>
                    <a:pt x="9842" y="2356"/>
                    <a:pt x="10176" y="2690"/>
                    <a:pt x="10460" y="3058"/>
                  </a:cubicBezTo>
                  <a:lnTo>
                    <a:pt x="11730" y="2824"/>
                  </a:lnTo>
                  <a:lnTo>
                    <a:pt x="12565" y="4796"/>
                  </a:lnTo>
                  <a:lnTo>
                    <a:pt x="11529" y="5548"/>
                  </a:lnTo>
                  <a:cubicBezTo>
                    <a:pt x="11596" y="6015"/>
                    <a:pt x="11596" y="6483"/>
                    <a:pt x="11546" y="6951"/>
                  </a:cubicBezTo>
                  <a:lnTo>
                    <a:pt x="12599" y="7686"/>
                  </a:lnTo>
                  <a:lnTo>
                    <a:pt x="11813" y="9675"/>
                  </a:lnTo>
                  <a:lnTo>
                    <a:pt x="10527" y="9457"/>
                  </a:lnTo>
                  <a:cubicBezTo>
                    <a:pt x="10243" y="9842"/>
                    <a:pt x="9925" y="10176"/>
                    <a:pt x="9558" y="10460"/>
                  </a:cubicBezTo>
                  <a:lnTo>
                    <a:pt x="9792" y="11730"/>
                  </a:lnTo>
                  <a:lnTo>
                    <a:pt x="7820" y="12565"/>
                  </a:lnTo>
                  <a:lnTo>
                    <a:pt x="7051" y="11529"/>
                  </a:lnTo>
                  <a:cubicBezTo>
                    <a:pt x="6600" y="11596"/>
                    <a:pt x="6132" y="11596"/>
                    <a:pt x="5665" y="11546"/>
                  </a:cubicBezTo>
                  <a:lnTo>
                    <a:pt x="4929" y="12599"/>
                  </a:lnTo>
                  <a:lnTo>
                    <a:pt x="2941" y="11797"/>
                  </a:lnTo>
                  <a:lnTo>
                    <a:pt x="3142" y="10527"/>
                  </a:lnTo>
                  <a:cubicBezTo>
                    <a:pt x="2774" y="10243"/>
                    <a:pt x="2440" y="9925"/>
                    <a:pt x="2156" y="9558"/>
                  </a:cubicBezTo>
                  <a:lnTo>
                    <a:pt x="886" y="9792"/>
                  </a:lnTo>
                  <a:lnTo>
                    <a:pt x="34" y="7820"/>
                  </a:lnTo>
                  <a:lnTo>
                    <a:pt x="1086" y="7051"/>
                  </a:lnTo>
                  <a:cubicBezTo>
                    <a:pt x="1020" y="6600"/>
                    <a:pt x="1020" y="6132"/>
                    <a:pt x="1070" y="5665"/>
                  </a:cubicBezTo>
                  <a:lnTo>
                    <a:pt x="0" y="4929"/>
                  </a:lnTo>
                  <a:lnTo>
                    <a:pt x="802" y="2941"/>
                  </a:lnTo>
                  <a:close/>
                  <a:moveTo>
                    <a:pt x="4211" y="5364"/>
                  </a:moveTo>
                  <a:cubicBezTo>
                    <a:pt x="3442" y="7252"/>
                    <a:pt x="5364" y="9123"/>
                    <a:pt x="7235" y="8321"/>
                  </a:cubicBezTo>
                  <a:cubicBezTo>
                    <a:pt x="9123" y="7519"/>
                    <a:pt x="9090" y="4846"/>
                    <a:pt x="7202" y="4077"/>
                  </a:cubicBezTo>
                  <a:cubicBezTo>
                    <a:pt x="6015" y="3609"/>
                    <a:pt x="4679" y="4177"/>
                    <a:pt x="4211" y="5364"/>
                  </a:cubicBez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129;p60">
              <a:extLst>
                <a:ext uri="{FF2B5EF4-FFF2-40B4-BE49-F238E27FC236}">
                  <a16:creationId xmlns:a16="http://schemas.microsoft.com/office/drawing/2014/main" id="{8D1476EE-1AD1-4EC8-BB6D-F823273DB1AF}"/>
                </a:ext>
              </a:extLst>
            </p:cNvPr>
            <p:cNvSpPr/>
            <p:nvPr/>
          </p:nvSpPr>
          <p:spPr>
            <a:xfrm>
              <a:off x="2520473" y="3035742"/>
              <a:ext cx="198710" cy="198710"/>
            </a:xfrm>
            <a:custGeom>
              <a:avLst/>
              <a:gdLst/>
              <a:ahLst/>
              <a:cxnLst/>
              <a:rect l="l" t="t" r="r" b="b"/>
              <a:pathLst>
                <a:path w="6200" h="6200" extrusionOk="0">
                  <a:moveTo>
                    <a:pt x="3109" y="1923"/>
                  </a:moveTo>
                  <a:cubicBezTo>
                    <a:pt x="3249" y="1923"/>
                    <a:pt x="3390" y="1950"/>
                    <a:pt x="3526" y="2005"/>
                  </a:cubicBezTo>
                  <a:cubicBezTo>
                    <a:pt x="4461" y="2373"/>
                    <a:pt x="4478" y="3693"/>
                    <a:pt x="3559" y="4094"/>
                  </a:cubicBezTo>
                  <a:cubicBezTo>
                    <a:pt x="3409" y="4155"/>
                    <a:pt x="3260" y="4184"/>
                    <a:pt x="3115" y="4184"/>
                  </a:cubicBezTo>
                  <a:cubicBezTo>
                    <a:pt x="2357" y="4184"/>
                    <a:pt x="1747" y="3409"/>
                    <a:pt x="2055" y="2624"/>
                  </a:cubicBezTo>
                  <a:cubicBezTo>
                    <a:pt x="2233" y="2191"/>
                    <a:pt x="2663" y="1923"/>
                    <a:pt x="3109" y="1923"/>
                  </a:cubicBezTo>
                  <a:close/>
                  <a:moveTo>
                    <a:pt x="2356" y="0"/>
                  </a:moveTo>
                  <a:lnTo>
                    <a:pt x="1387" y="418"/>
                  </a:lnTo>
                  <a:lnTo>
                    <a:pt x="1487" y="1053"/>
                  </a:lnTo>
                  <a:cubicBezTo>
                    <a:pt x="1320" y="1187"/>
                    <a:pt x="1153" y="1354"/>
                    <a:pt x="1019" y="1537"/>
                  </a:cubicBezTo>
                  <a:lnTo>
                    <a:pt x="385" y="1437"/>
                  </a:lnTo>
                  <a:lnTo>
                    <a:pt x="0" y="2423"/>
                  </a:lnTo>
                  <a:lnTo>
                    <a:pt x="518" y="2774"/>
                  </a:lnTo>
                  <a:cubicBezTo>
                    <a:pt x="485" y="3008"/>
                    <a:pt x="485" y="3242"/>
                    <a:pt x="518" y="3459"/>
                  </a:cubicBezTo>
                  <a:lnTo>
                    <a:pt x="17" y="3843"/>
                  </a:lnTo>
                  <a:lnTo>
                    <a:pt x="418" y="4812"/>
                  </a:lnTo>
                  <a:lnTo>
                    <a:pt x="1053" y="4695"/>
                  </a:lnTo>
                  <a:cubicBezTo>
                    <a:pt x="1187" y="4879"/>
                    <a:pt x="1354" y="5030"/>
                    <a:pt x="1537" y="5180"/>
                  </a:cubicBezTo>
                  <a:lnTo>
                    <a:pt x="1437" y="5798"/>
                  </a:lnTo>
                  <a:lnTo>
                    <a:pt x="2423" y="6199"/>
                  </a:lnTo>
                  <a:lnTo>
                    <a:pt x="2774" y="5664"/>
                  </a:lnTo>
                  <a:cubicBezTo>
                    <a:pt x="2891" y="5681"/>
                    <a:pt x="3008" y="5690"/>
                    <a:pt x="3123" y="5690"/>
                  </a:cubicBezTo>
                  <a:cubicBezTo>
                    <a:pt x="3238" y="5690"/>
                    <a:pt x="3350" y="5681"/>
                    <a:pt x="3459" y="5664"/>
                  </a:cubicBezTo>
                  <a:lnTo>
                    <a:pt x="3843" y="6182"/>
                  </a:lnTo>
                  <a:lnTo>
                    <a:pt x="4812" y="5765"/>
                  </a:lnTo>
                  <a:lnTo>
                    <a:pt x="4695" y="5130"/>
                  </a:lnTo>
                  <a:cubicBezTo>
                    <a:pt x="4879" y="4996"/>
                    <a:pt x="5030" y="4829"/>
                    <a:pt x="5180" y="4645"/>
                  </a:cubicBezTo>
                  <a:lnTo>
                    <a:pt x="5798" y="4746"/>
                  </a:lnTo>
                  <a:lnTo>
                    <a:pt x="6199" y="3776"/>
                  </a:lnTo>
                  <a:lnTo>
                    <a:pt x="5664" y="3409"/>
                  </a:lnTo>
                  <a:cubicBezTo>
                    <a:pt x="5698" y="3175"/>
                    <a:pt x="5698" y="2958"/>
                    <a:pt x="5664" y="2724"/>
                  </a:cubicBezTo>
                  <a:lnTo>
                    <a:pt x="6182" y="2356"/>
                  </a:lnTo>
                  <a:lnTo>
                    <a:pt x="5765" y="1387"/>
                  </a:lnTo>
                  <a:lnTo>
                    <a:pt x="5146" y="1487"/>
                  </a:lnTo>
                  <a:cubicBezTo>
                    <a:pt x="4996" y="1320"/>
                    <a:pt x="4829" y="1153"/>
                    <a:pt x="4645" y="1020"/>
                  </a:cubicBezTo>
                  <a:lnTo>
                    <a:pt x="4745" y="385"/>
                  </a:lnTo>
                  <a:lnTo>
                    <a:pt x="3776" y="0"/>
                  </a:lnTo>
                  <a:lnTo>
                    <a:pt x="3409" y="518"/>
                  </a:lnTo>
                  <a:cubicBezTo>
                    <a:pt x="3292" y="502"/>
                    <a:pt x="3179" y="493"/>
                    <a:pt x="3066" y="493"/>
                  </a:cubicBezTo>
                  <a:cubicBezTo>
                    <a:pt x="2953" y="493"/>
                    <a:pt x="2841" y="502"/>
                    <a:pt x="2724" y="518"/>
                  </a:cubicBezTo>
                  <a:lnTo>
                    <a:pt x="23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130;p60">
              <a:extLst>
                <a:ext uri="{FF2B5EF4-FFF2-40B4-BE49-F238E27FC236}">
                  <a16:creationId xmlns:a16="http://schemas.microsoft.com/office/drawing/2014/main" id="{CA845276-5868-431F-A146-EB8A3EEF3CF7}"/>
                </a:ext>
              </a:extLst>
            </p:cNvPr>
            <p:cNvSpPr/>
            <p:nvPr/>
          </p:nvSpPr>
          <p:spPr>
            <a:xfrm>
              <a:off x="2582586" y="3096573"/>
              <a:ext cx="77689" cy="74132"/>
            </a:xfrm>
            <a:custGeom>
              <a:avLst/>
              <a:gdLst/>
              <a:ahLst/>
              <a:cxnLst/>
              <a:rect l="l" t="t" r="r" b="b"/>
              <a:pathLst>
                <a:path w="2424" h="2313" extrusionOk="0">
                  <a:moveTo>
                    <a:pt x="1158" y="0"/>
                  </a:moveTo>
                  <a:cubicBezTo>
                    <a:pt x="1058" y="0"/>
                    <a:pt x="961" y="13"/>
                    <a:pt x="869" y="40"/>
                  </a:cubicBezTo>
                  <a:cubicBezTo>
                    <a:pt x="619" y="107"/>
                    <a:pt x="401" y="258"/>
                    <a:pt x="251" y="475"/>
                  </a:cubicBezTo>
                  <a:cubicBezTo>
                    <a:pt x="201" y="558"/>
                    <a:pt x="151" y="642"/>
                    <a:pt x="117" y="726"/>
                  </a:cubicBezTo>
                  <a:cubicBezTo>
                    <a:pt x="134" y="726"/>
                    <a:pt x="168" y="642"/>
                    <a:pt x="268" y="492"/>
                  </a:cubicBezTo>
                  <a:cubicBezTo>
                    <a:pt x="418" y="291"/>
                    <a:pt x="635" y="157"/>
                    <a:pt x="886" y="91"/>
                  </a:cubicBezTo>
                  <a:cubicBezTo>
                    <a:pt x="983" y="63"/>
                    <a:pt x="1082" y="49"/>
                    <a:pt x="1182" y="49"/>
                  </a:cubicBezTo>
                  <a:cubicBezTo>
                    <a:pt x="1442" y="49"/>
                    <a:pt x="1700" y="143"/>
                    <a:pt x="1905" y="325"/>
                  </a:cubicBezTo>
                  <a:cubicBezTo>
                    <a:pt x="2072" y="475"/>
                    <a:pt x="2189" y="675"/>
                    <a:pt x="2239" y="876"/>
                  </a:cubicBezTo>
                  <a:cubicBezTo>
                    <a:pt x="2356" y="1344"/>
                    <a:pt x="2156" y="1828"/>
                    <a:pt x="1755" y="2079"/>
                  </a:cubicBezTo>
                  <a:cubicBezTo>
                    <a:pt x="1590" y="2184"/>
                    <a:pt x="1398" y="2249"/>
                    <a:pt x="1203" y="2249"/>
                  </a:cubicBezTo>
                  <a:cubicBezTo>
                    <a:pt x="1181" y="2249"/>
                    <a:pt x="1159" y="2248"/>
                    <a:pt x="1137" y="2246"/>
                  </a:cubicBezTo>
                  <a:cubicBezTo>
                    <a:pt x="769" y="2246"/>
                    <a:pt x="418" y="2046"/>
                    <a:pt x="218" y="1711"/>
                  </a:cubicBezTo>
                  <a:cubicBezTo>
                    <a:pt x="101" y="1511"/>
                    <a:pt x="34" y="1244"/>
                    <a:pt x="67" y="993"/>
                  </a:cubicBezTo>
                  <a:cubicBezTo>
                    <a:pt x="84" y="826"/>
                    <a:pt x="134" y="726"/>
                    <a:pt x="134" y="726"/>
                  </a:cubicBezTo>
                  <a:lnTo>
                    <a:pt x="134" y="726"/>
                  </a:lnTo>
                  <a:cubicBezTo>
                    <a:pt x="84" y="809"/>
                    <a:pt x="51" y="909"/>
                    <a:pt x="51" y="993"/>
                  </a:cubicBezTo>
                  <a:cubicBezTo>
                    <a:pt x="0" y="1260"/>
                    <a:pt x="51" y="1511"/>
                    <a:pt x="184" y="1745"/>
                  </a:cubicBezTo>
                  <a:cubicBezTo>
                    <a:pt x="268" y="1895"/>
                    <a:pt x="401" y="2029"/>
                    <a:pt x="552" y="2129"/>
                  </a:cubicBezTo>
                  <a:cubicBezTo>
                    <a:pt x="719" y="2246"/>
                    <a:pt x="919" y="2296"/>
                    <a:pt x="1137" y="2313"/>
                  </a:cubicBezTo>
                  <a:cubicBezTo>
                    <a:pt x="1371" y="2313"/>
                    <a:pt x="1588" y="2263"/>
                    <a:pt x="1788" y="2129"/>
                  </a:cubicBezTo>
                  <a:cubicBezTo>
                    <a:pt x="2223" y="1878"/>
                    <a:pt x="2423" y="1360"/>
                    <a:pt x="2290" y="859"/>
                  </a:cubicBezTo>
                  <a:cubicBezTo>
                    <a:pt x="2239" y="642"/>
                    <a:pt x="2122" y="442"/>
                    <a:pt x="1939" y="291"/>
                  </a:cubicBezTo>
                  <a:cubicBezTo>
                    <a:pt x="1788" y="157"/>
                    <a:pt x="1604" y="57"/>
                    <a:pt x="1404" y="24"/>
                  </a:cubicBezTo>
                  <a:cubicBezTo>
                    <a:pt x="1321" y="9"/>
                    <a:pt x="1239" y="0"/>
                    <a:pt x="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131;p60">
              <a:extLst>
                <a:ext uri="{FF2B5EF4-FFF2-40B4-BE49-F238E27FC236}">
                  <a16:creationId xmlns:a16="http://schemas.microsoft.com/office/drawing/2014/main" id="{B931C200-C6E4-41AA-BE11-9CA01F31ECF0}"/>
                </a:ext>
              </a:extLst>
            </p:cNvPr>
            <p:cNvSpPr/>
            <p:nvPr/>
          </p:nvSpPr>
          <p:spPr>
            <a:xfrm>
              <a:off x="2519384" y="3034652"/>
              <a:ext cx="200857" cy="200857"/>
            </a:xfrm>
            <a:custGeom>
              <a:avLst/>
              <a:gdLst/>
              <a:ahLst/>
              <a:cxnLst/>
              <a:rect l="l" t="t" r="r" b="b"/>
              <a:pathLst>
                <a:path w="6267" h="6267" extrusionOk="0">
                  <a:moveTo>
                    <a:pt x="1154" y="1438"/>
                  </a:moveTo>
                  <a:cubicBezTo>
                    <a:pt x="1131" y="1460"/>
                    <a:pt x="1109" y="1490"/>
                    <a:pt x="1092" y="1512"/>
                  </a:cubicBezTo>
                  <a:lnTo>
                    <a:pt x="1092" y="1512"/>
                  </a:lnTo>
                  <a:lnTo>
                    <a:pt x="1154" y="1438"/>
                  </a:lnTo>
                  <a:close/>
                  <a:moveTo>
                    <a:pt x="1092" y="1512"/>
                  </a:moveTo>
                  <a:lnTo>
                    <a:pt x="1070" y="1538"/>
                  </a:lnTo>
                  <a:cubicBezTo>
                    <a:pt x="1076" y="1533"/>
                    <a:pt x="1083" y="1523"/>
                    <a:pt x="1092" y="1512"/>
                  </a:cubicBezTo>
                  <a:close/>
                  <a:moveTo>
                    <a:pt x="3794" y="1"/>
                  </a:moveTo>
                  <a:lnTo>
                    <a:pt x="3794" y="18"/>
                  </a:lnTo>
                  <a:lnTo>
                    <a:pt x="3438" y="519"/>
                  </a:lnTo>
                  <a:lnTo>
                    <a:pt x="3438" y="519"/>
                  </a:lnTo>
                  <a:cubicBezTo>
                    <a:pt x="3343" y="512"/>
                    <a:pt x="3250" y="508"/>
                    <a:pt x="3158" y="508"/>
                  </a:cubicBezTo>
                  <a:cubicBezTo>
                    <a:pt x="3027" y="508"/>
                    <a:pt x="2898" y="516"/>
                    <a:pt x="2762" y="535"/>
                  </a:cubicBezTo>
                  <a:lnTo>
                    <a:pt x="2762" y="535"/>
                  </a:lnTo>
                  <a:lnTo>
                    <a:pt x="2407" y="34"/>
                  </a:lnTo>
                  <a:lnTo>
                    <a:pt x="2390" y="18"/>
                  </a:lnTo>
                  <a:lnTo>
                    <a:pt x="2373" y="18"/>
                  </a:lnTo>
                  <a:lnTo>
                    <a:pt x="1404" y="435"/>
                  </a:lnTo>
                  <a:lnTo>
                    <a:pt x="1404" y="452"/>
                  </a:lnTo>
                  <a:cubicBezTo>
                    <a:pt x="1453" y="696"/>
                    <a:pt x="1486" y="908"/>
                    <a:pt x="1518" y="1073"/>
                  </a:cubicBezTo>
                  <a:lnTo>
                    <a:pt x="1518" y="1073"/>
                  </a:lnTo>
                  <a:cubicBezTo>
                    <a:pt x="1386" y="1189"/>
                    <a:pt x="1253" y="1305"/>
                    <a:pt x="1154" y="1438"/>
                  </a:cubicBezTo>
                  <a:cubicBezTo>
                    <a:pt x="1271" y="1321"/>
                    <a:pt x="1404" y="1187"/>
                    <a:pt x="1538" y="1087"/>
                  </a:cubicBezTo>
                  <a:lnTo>
                    <a:pt x="1439" y="461"/>
                  </a:lnTo>
                  <a:lnTo>
                    <a:pt x="2386" y="69"/>
                  </a:lnTo>
                  <a:lnTo>
                    <a:pt x="2741" y="569"/>
                  </a:lnTo>
                  <a:lnTo>
                    <a:pt x="2741" y="586"/>
                  </a:lnTo>
                  <a:lnTo>
                    <a:pt x="2758" y="586"/>
                  </a:lnTo>
                  <a:cubicBezTo>
                    <a:pt x="2895" y="566"/>
                    <a:pt x="3026" y="558"/>
                    <a:pt x="3158" y="558"/>
                  </a:cubicBezTo>
                  <a:cubicBezTo>
                    <a:pt x="3252" y="558"/>
                    <a:pt x="3346" y="562"/>
                    <a:pt x="3443" y="569"/>
                  </a:cubicBezTo>
                  <a:lnTo>
                    <a:pt x="3460" y="569"/>
                  </a:lnTo>
                  <a:cubicBezTo>
                    <a:pt x="3572" y="409"/>
                    <a:pt x="3683" y="234"/>
                    <a:pt x="3810" y="58"/>
                  </a:cubicBezTo>
                  <a:lnTo>
                    <a:pt x="3810" y="58"/>
                  </a:lnTo>
                  <a:lnTo>
                    <a:pt x="4759" y="444"/>
                  </a:lnTo>
                  <a:lnTo>
                    <a:pt x="4759" y="444"/>
                  </a:lnTo>
                  <a:cubicBezTo>
                    <a:pt x="4727" y="637"/>
                    <a:pt x="4695" y="845"/>
                    <a:pt x="4663" y="1037"/>
                  </a:cubicBezTo>
                  <a:lnTo>
                    <a:pt x="4646" y="1054"/>
                  </a:lnTo>
                  <a:lnTo>
                    <a:pt x="4663" y="1070"/>
                  </a:lnTo>
                  <a:cubicBezTo>
                    <a:pt x="4846" y="1204"/>
                    <a:pt x="5013" y="1371"/>
                    <a:pt x="5147" y="1555"/>
                  </a:cubicBezTo>
                  <a:lnTo>
                    <a:pt x="5180" y="1555"/>
                  </a:lnTo>
                  <a:lnTo>
                    <a:pt x="5774" y="1442"/>
                  </a:lnTo>
                  <a:lnTo>
                    <a:pt x="5774" y="1442"/>
                  </a:lnTo>
                  <a:lnTo>
                    <a:pt x="6176" y="2374"/>
                  </a:lnTo>
                  <a:lnTo>
                    <a:pt x="6176" y="2374"/>
                  </a:lnTo>
                  <a:lnTo>
                    <a:pt x="5682" y="2724"/>
                  </a:lnTo>
                  <a:lnTo>
                    <a:pt x="5665" y="2741"/>
                  </a:lnTo>
                  <a:lnTo>
                    <a:pt x="5665" y="2758"/>
                  </a:lnTo>
                  <a:cubicBezTo>
                    <a:pt x="5698" y="2992"/>
                    <a:pt x="5698" y="3209"/>
                    <a:pt x="5665" y="3443"/>
                  </a:cubicBezTo>
                  <a:lnTo>
                    <a:pt x="5665" y="3460"/>
                  </a:lnTo>
                  <a:lnTo>
                    <a:pt x="5682" y="3476"/>
                  </a:lnTo>
                  <a:lnTo>
                    <a:pt x="6192" y="3811"/>
                  </a:lnTo>
                  <a:lnTo>
                    <a:pt x="6192" y="3811"/>
                  </a:lnTo>
                  <a:cubicBezTo>
                    <a:pt x="6066" y="4112"/>
                    <a:pt x="5940" y="4427"/>
                    <a:pt x="5813" y="4743"/>
                  </a:cubicBezTo>
                  <a:lnTo>
                    <a:pt x="5813" y="4743"/>
                  </a:lnTo>
                  <a:lnTo>
                    <a:pt x="5214" y="4646"/>
                  </a:lnTo>
                  <a:lnTo>
                    <a:pt x="5197" y="4646"/>
                  </a:lnTo>
                  <a:lnTo>
                    <a:pt x="5180" y="4663"/>
                  </a:lnTo>
                  <a:cubicBezTo>
                    <a:pt x="5047" y="4846"/>
                    <a:pt x="4880" y="5013"/>
                    <a:pt x="4713" y="5147"/>
                  </a:cubicBezTo>
                  <a:lnTo>
                    <a:pt x="4696" y="5164"/>
                  </a:lnTo>
                  <a:lnTo>
                    <a:pt x="4696" y="5181"/>
                  </a:lnTo>
                  <a:cubicBezTo>
                    <a:pt x="4728" y="5389"/>
                    <a:pt x="4775" y="5582"/>
                    <a:pt x="4809" y="5774"/>
                  </a:cubicBezTo>
                  <a:lnTo>
                    <a:pt x="4809" y="5774"/>
                  </a:lnTo>
                  <a:lnTo>
                    <a:pt x="3877" y="6176"/>
                  </a:lnTo>
                  <a:lnTo>
                    <a:pt x="3877" y="6176"/>
                  </a:lnTo>
                  <a:lnTo>
                    <a:pt x="3526" y="5682"/>
                  </a:lnTo>
                  <a:lnTo>
                    <a:pt x="3510" y="5665"/>
                  </a:lnTo>
                  <a:lnTo>
                    <a:pt x="3493" y="5665"/>
                  </a:lnTo>
                  <a:cubicBezTo>
                    <a:pt x="3384" y="5682"/>
                    <a:pt x="3272" y="5690"/>
                    <a:pt x="3159" y="5690"/>
                  </a:cubicBezTo>
                  <a:cubicBezTo>
                    <a:pt x="3046" y="5690"/>
                    <a:pt x="2933" y="5682"/>
                    <a:pt x="2825" y="5665"/>
                  </a:cubicBezTo>
                  <a:lnTo>
                    <a:pt x="2791" y="5665"/>
                  </a:lnTo>
                  <a:lnTo>
                    <a:pt x="2791" y="5682"/>
                  </a:lnTo>
                  <a:lnTo>
                    <a:pt x="2440" y="6193"/>
                  </a:lnTo>
                  <a:lnTo>
                    <a:pt x="2440" y="6193"/>
                  </a:lnTo>
                  <a:lnTo>
                    <a:pt x="1506" y="5823"/>
                  </a:lnTo>
                  <a:lnTo>
                    <a:pt x="1506" y="5823"/>
                  </a:lnTo>
                  <a:cubicBezTo>
                    <a:pt x="1539" y="5609"/>
                    <a:pt x="1572" y="5395"/>
                    <a:pt x="1605" y="5214"/>
                  </a:cubicBezTo>
                  <a:lnTo>
                    <a:pt x="1605" y="5197"/>
                  </a:lnTo>
                  <a:lnTo>
                    <a:pt x="1588" y="5181"/>
                  </a:lnTo>
                  <a:cubicBezTo>
                    <a:pt x="1404" y="5047"/>
                    <a:pt x="1237" y="4880"/>
                    <a:pt x="1104" y="4713"/>
                  </a:cubicBezTo>
                  <a:lnTo>
                    <a:pt x="1087" y="4696"/>
                  </a:lnTo>
                  <a:lnTo>
                    <a:pt x="476" y="4808"/>
                  </a:lnTo>
                  <a:lnTo>
                    <a:pt x="476" y="4808"/>
                  </a:lnTo>
                  <a:lnTo>
                    <a:pt x="75" y="3876"/>
                  </a:lnTo>
                  <a:lnTo>
                    <a:pt x="75" y="3876"/>
                  </a:lnTo>
                  <a:lnTo>
                    <a:pt x="569" y="3510"/>
                  </a:lnTo>
                  <a:lnTo>
                    <a:pt x="586" y="3510"/>
                  </a:lnTo>
                  <a:lnTo>
                    <a:pt x="586" y="3493"/>
                  </a:lnTo>
                  <a:cubicBezTo>
                    <a:pt x="552" y="3276"/>
                    <a:pt x="536" y="3042"/>
                    <a:pt x="569" y="2808"/>
                  </a:cubicBezTo>
                  <a:lnTo>
                    <a:pt x="569" y="2791"/>
                  </a:lnTo>
                  <a:lnTo>
                    <a:pt x="53" y="2452"/>
                  </a:lnTo>
                  <a:lnTo>
                    <a:pt x="428" y="1489"/>
                  </a:lnTo>
                  <a:lnTo>
                    <a:pt x="428" y="1489"/>
                  </a:lnTo>
                  <a:lnTo>
                    <a:pt x="886" y="1555"/>
                  </a:lnTo>
                  <a:lnTo>
                    <a:pt x="1003" y="1571"/>
                  </a:lnTo>
                  <a:lnTo>
                    <a:pt x="886" y="1538"/>
                  </a:lnTo>
                  <a:lnTo>
                    <a:pt x="419" y="1455"/>
                  </a:lnTo>
                  <a:lnTo>
                    <a:pt x="419" y="1471"/>
                  </a:lnTo>
                  <a:lnTo>
                    <a:pt x="18" y="2440"/>
                  </a:lnTo>
                  <a:lnTo>
                    <a:pt x="1" y="2457"/>
                  </a:lnTo>
                  <a:lnTo>
                    <a:pt x="18" y="2457"/>
                  </a:lnTo>
                  <a:lnTo>
                    <a:pt x="533" y="2823"/>
                  </a:lnTo>
                  <a:lnTo>
                    <a:pt x="533" y="2823"/>
                  </a:lnTo>
                  <a:cubicBezTo>
                    <a:pt x="503" y="3046"/>
                    <a:pt x="503" y="3268"/>
                    <a:pt x="533" y="3491"/>
                  </a:cubicBezTo>
                  <a:lnTo>
                    <a:pt x="533" y="3491"/>
                  </a:lnTo>
                  <a:lnTo>
                    <a:pt x="34" y="3861"/>
                  </a:lnTo>
                  <a:lnTo>
                    <a:pt x="18" y="3861"/>
                  </a:lnTo>
                  <a:lnTo>
                    <a:pt x="18" y="3877"/>
                  </a:lnTo>
                  <a:cubicBezTo>
                    <a:pt x="151" y="4195"/>
                    <a:pt x="285" y="4512"/>
                    <a:pt x="435" y="4846"/>
                  </a:cubicBezTo>
                  <a:lnTo>
                    <a:pt x="435" y="4863"/>
                  </a:lnTo>
                  <a:lnTo>
                    <a:pt x="469" y="4863"/>
                  </a:lnTo>
                  <a:lnTo>
                    <a:pt x="1072" y="4749"/>
                  </a:lnTo>
                  <a:lnTo>
                    <a:pt x="1072" y="4749"/>
                  </a:lnTo>
                  <a:cubicBezTo>
                    <a:pt x="1204" y="4930"/>
                    <a:pt x="1369" y="5095"/>
                    <a:pt x="1550" y="5227"/>
                  </a:cubicBezTo>
                  <a:lnTo>
                    <a:pt x="1550" y="5227"/>
                  </a:lnTo>
                  <a:cubicBezTo>
                    <a:pt x="1518" y="5419"/>
                    <a:pt x="1485" y="5626"/>
                    <a:pt x="1438" y="5832"/>
                  </a:cubicBezTo>
                  <a:lnTo>
                    <a:pt x="1438" y="5849"/>
                  </a:lnTo>
                  <a:lnTo>
                    <a:pt x="1471" y="5866"/>
                  </a:lnTo>
                  <a:lnTo>
                    <a:pt x="2440" y="6250"/>
                  </a:lnTo>
                  <a:lnTo>
                    <a:pt x="2457" y="6267"/>
                  </a:lnTo>
                  <a:lnTo>
                    <a:pt x="2474" y="6250"/>
                  </a:lnTo>
                  <a:cubicBezTo>
                    <a:pt x="2587" y="6089"/>
                    <a:pt x="2699" y="5912"/>
                    <a:pt x="2827" y="5735"/>
                  </a:cubicBezTo>
                  <a:lnTo>
                    <a:pt x="2827" y="5735"/>
                  </a:lnTo>
                  <a:cubicBezTo>
                    <a:pt x="2938" y="5750"/>
                    <a:pt x="3048" y="5757"/>
                    <a:pt x="3159" y="5757"/>
                  </a:cubicBezTo>
                  <a:cubicBezTo>
                    <a:pt x="3269" y="5757"/>
                    <a:pt x="3380" y="5750"/>
                    <a:pt x="3490" y="5735"/>
                  </a:cubicBezTo>
                  <a:lnTo>
                    <a:pt x="3490" y="5735"/>
                  </a:lnTo>
                  <a:lnTo>
                    <a:pt x="3844" y="6233"/>
                  </a:lnTo>
                  <a:lnTo>
                    <a:pt x="3861" y="6250"/>
                  </a:lnTo>
                  <a:lnTo>
                    <a:pt x="3877" y="6233"/>
                  </a:lnTo>
                  <a:lnTo>
                    <a:pt x="4846" y="5832"/>
                  </a:lnTo>
                  <a:lnTo>
                    <a:pt x="4880" y="5815"/>
                  </a:lnTo>
                  <a:lnTo>
                    <a:pt x="4880" y="5799"/>
                  </a:lnTo>
                  <a:cubicBezTo>
                    <a:pt x="4831" y="5604"/>
                    <a:pt x="4798" y="5393"/>
                    <a:pt x="4765" y="5181"/>
                  </a:cubicBezTo>
                  <a:lnTo>
                    <a:pt x="4765" y="5181"/>
                  </a:lnTo>
                  <a:cubicBezTo>
                    <a:pt x="4935" y="5040"/>
                    <a:pt x="5090" y="4885"/>
                    <a:pt x="5216" y="4716"/>
                  </a:cubicBezTo>
                  <a:lnTo>
                    <a:pt x="5216" y="4716"/>
                  </a:lnTo>
                  <a:lnTo>
                    <a:pt x="5832" y="4813"/>
                  </a:lnTo>
                  <a:lnTo>
                    <a:pt x="5866" y="4813"/>
                  </a:lnTo>
                  <a:lnTo>
                    <a:pt x="5866" y="4796"/>
                  </a:lnTo>
                  <a:cubicBezTo>
                    <a:pt x="5999" y="4462"/>
                    <a:pt x="6133" y="4128"/>
                    <a:pt x="6267" y="3810"/>
                  </a:cubicBezTo>
                  <a:lnTo>
                    <a:pt x="6267" y="3794"/>
                  </a:lnTo>
                  <a:lnTo>
                    <a:pt x="6250" y="3777"/>
                  </a:lnTo>
                  <a:lnTo>
                    <a:pt x="5736" y="3412"/>
                  </a:lnTo>
                  <a:lnTo>
                    <a:pt x="5736" y="3412"/>
                  </a:lnTo>
                  <a:cubicBezTo>
                    <a:pt x="5764" y="3195"/>
                    <a:pt x="5764" y="2978"/>
                    <a:pt x="5735" y="2761"/>
                  </a:cubicBezTo>
                  <a:lnTo>
                    <a:pt x="5735" y="2761"/>
                  </a:lnTo>
                  <a:lnTo>
                    <a:pt x="6233" y="2407"/>
                  </a:lnTo>
                  <a:lnTo>
                    <a:pt x="6250" y="2390"/>
                  </a:lnTo>
                  <a:lnTo>
                    <a:pt x="6250" y="2374"/>
                  </a:lnTo>
                  <a:cubicBezTo>
                    <a:pt x="6099" y="2039"/>
                    <a:pt x="5966" y="1722"/>
                    <a:pt x="5832" y="1404"/>
                  </a:cubicBezTo>
                  <a:lnTo>
                    <a:pt x="5815" y="1371"/>
                  </a:lnTo>
                  <a:lnTo>
                    <a:pt x="5799" y="1388"/>
                  </a:lnTo>
                  <a:lnTo>
                    <a:pt x="5193" y="1499"/>
                  </a:lnTo>
                  <a:lnTo>
                    <a:pt x="5193" y="1499"/>
                  </a:lnTo>
                  <a:cubicBezTo>
                    <a:pt x="5065" y="1324"/>
                    <a:pt x="4906" y="1164"/>
                    <a:pt x="4716" y="1033"/>
                  </a:cubicBezTo>
                  <a:lnTo>
                    <a:pt x="4716" y="1033"/>
                  </a:lnTo>
                  <a:cubicBezTo>
                    <a:pt x="4748" y="823"/>
                    <a:pt x="4781" y="613"/>
                    <a:pt x="4813" y="419"/>
                  </a:cubicBezTo>
                  <a:lnTo>
                    <a:pt x="4813" y="402"/>
                  </a:lnTo>
                  <a:lnTo>
                    <a:pt x="4796" y="385"/>
                  </a:lnTo>
                  <a:lnTo>
                    <a:pt x="38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132;p60">
              <a:extLst>
                <a:ext uri="{FF2B5EF4-FFF2-40B4-BE49-F238E27FC236}">
                  <a16:creationId xmlns:a16="http://schemas.microsoft.com/office/drawing/2014/main" id="{C32F6E71-D4F0-490D-B440-D96B269BB56E}"/>
                </a:ext>
              </a:extLst>
            </p:cNvPr>
            <p:cNvSpPr/>
            <p:nvPr/>
          </p:nvSpPr>
          <p:spPr>
            <a:xfrm>
              <a:off x="762915" y="3071606"/>
              <a:ext cx="126950" cy="251721"/>
            </a:xfrm>
            <a:custGeom>
              <a:avLst/>
              <a:gdLst/>
              <a:ahLst/>
              <a:cxnLst/>
              <a:rect l="l" t="t" r="r" b="b"/>
              <a:pathLst>
                <a:path w="3961" h="7854" extrusionOk="0">
                  <a:moveTo>
                    <a:pt x="1" y="1"/>
                  </a:moveTo>
                  <a:lnTo>
                    <a:pt x="1" y="7854"/>
                  </a:lnTo>
                  <a:lnTo>
                    <a:pt x="3961" y="7854"/>
                  </a:lnTo>
                  <a:lnTo>
                    <a:pt x="39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133;p60">
              <a:extLst>
                <a:ext uri="{FF2B5EF4-FFF2-40B4-BE49-F238E27FC236}">
                  <a16:creationId xmlns:a16="http://schemas.microsoft.com/office/drawing/2014/main" id="{4AE2E198-ACAD-4E10-881A-6091D84470B1}"/>
                </a:ext>
              </a:extLst>
            </p:cNvPr>
            <p:cNvSpPr/>
            <p:nvPr/>
          </p:nvSpPr>
          <p:spPr>
            <a:xfrm>
              <a:off x="894673" y="3071606"/>
              <a:ext cx="137110" cy="251721"/>
            </a:xfrm>
            <a:custGeom>
              <a:avLst/>
              <a:gdLst/>
              <a:ahLst/>
              <a:cxnLst/>
              <a:rect l="l" t="t" r="r" b="b"/>
              <a:pathLst>
                <a:path w="4278" h="7854" extrusionOk="0">
                  <a:moveTo>
                    <a:pt x="0" y="1"/>
                  </a:moveTo>
                  <a:lnTo>
                    <a:pt x="0" y="7854"/>
                  </a:lnTo>
                  <a:lnTo>
                    <a:pt x="4277" y="7854"/>
                  </a:lnTo>
                  <a:lnTo>
                    <a:pt x="42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134;p60">
              <a:extLst>
                <a:ext uri="{FF2B5EF4-FFF2-40B4-BE49-F238E27FC236}">
                  <a16:creationId xmlns:a16="http://schemas.microsoft.com/office/drawing/2014/main" id="{58ED6C11-8F43-4487-95C6-E4AA5D609A72}"/>
                </a:ext>
              </a:extLst>
            </p:cNvPr>
            <p:cNvSpPr/>
            <p:nvPr/>
          </p:nvSpPr>
          <p:spPr>
            <a:xfrm>
              <a:off x="894673" y="3340442"/>
              <a:ext cx="137110" cy="243163"/>
            </a:xfrm>
            <a:custGeom>
              <a:avLst/>
              <a:gdLst/>
              <a:ahLst/>
              <a:cxnLst/>
              <a:rect l="l" t="t" r="r" b="b"/>
              <a:pathLst>
                <a:path w="4278" h="7587" extrusionOk="0">
                  <a:moveTo>
                    <a:pt x="0" y="0"/>
                  </a:moveTo>
                  <a:lnTo>
                    <a:pt x="0" y="7586"/>
                  </a:lnTo>
                  <a:lnTo>
                    <a:pt x="4277" y="7586"/>
                  </a:lnTo>
                  <a:lnTo>
                    <a:pt x="42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135;p60">
              <a:extLst>
                <a:ext uri="{FF2B5EF4-FFF2-40B4-BE49-F238E27FC236}">
                  <a16:creationId xmlns:a16="http://schemas.microsoft.com/office/drawing/2014/main" id="{FA133C6F-6D9B-4757-A794-6359AA62300B}"/>
                </a:ext>
              </a:extLst>
            </p:cNvPr>
            <p:cNvSpPr/>
            <p:nvPr/>
          </p:nvSpPr>
          <p:spPr>
            <a:xfrm>
              <a:off x="1049410" y="2839212"/>
              <a:ext cx="266720" cy="228164"/>
            </a:xfrm>
            <a:custGeom>
              <a:avLst/>
              <a:gdLst/>
              <a:ahLst/>
              <a:cxnLst/>
              <a:rect l="l" t="t" r="r" b="b"/>
              <a:pathLst>
                <a:path w="8322" h="7119" extrusionOk="0">
                  <a:moveTo>
                    <a:pt x="1" y="0"/>
                  </a:moveTo>
                  <a:lnTo>
                    <a:pt x="1" y="7118"/>
                  </a:lnTo>
                  <a:lnTo>
                    <a:pt x="4512" y="7118"/>
                  </a:lnTo>
                  <a:lnTo>
                    <a:pt x="4512" y="151"/>
                  </a:lnTo>
                  <a:lnTo>
                    <a:pt x="4662" y="151"/>
                  </a:lnTo>
                  <a:lnTo>
                    <a:pt x="4662" y="7118"/>
                  </a:lnTo>
                  <a:lnTo>
                    <a:pt x="8322" y="7118"/>
                  </a:lnTo>
                  <a:lnTo>
                    <a:pt x="83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136;p60">
              <a:extLst>
                <a:ext uri="{FF2B5EF4-FFF2-40B4-BE49-F238E27FC236}">
                  <a16:creationId xmlns:a16="http://schemas.microsoft.com/office/drawing/2014/main" id="{BA708CF9-755A-4955-A6DF-F29546B96AA2}"/>
                </a:ext>
              </a:extLst>
            </p:cNvPr>
            <p:cNvSpPr/>
            <p:nvPr/>
          </p:nvSpPr>
          <p:spPr>
            <a:xfrm>
              <a:off x="1198827" y="3071606"/>
              <a:ext cx="117303" cy="251721"/>
            </a:xfrm>
            <a:custGeom>
              <a:avLst/>
              <a:gdLst/>
              <a:ahLst/>
              <a:cxnLst/>
              <a:rect l="l" t="t" r="r" b="b"/>
              <a:pathLst>
                <a:path w="3660" h="7854" extrusionOk="0">
                  <a:moveTo>
                    <a:pt x="0" y="1"/>
                  </a:moveTo>
                  <a:lnTo>
                    <a:pt x="0" y="7854"/>
                  </a:lnTo>
                  <a:lnTo>
                    <a:pt x="3660" y="7854"/>
                  </a:lnTo>
                  <a:lnTo>
                    <a:pt x="366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137;p60">
              <a:extLst>
                <a:ext uri="{FF2B5EF4-FFF2-40B4-BE49-F238E27FC236}">
                  <a16:creationId xmlns:a16="http://schemas.microsoft.com/office/drawing/2014/main" id="{9499F29A-342D-493C-91AE-2195E178C179}"/>
                </a:ext>
              </a:extLst>
            </p:cNvPr>
            <p:cNvSpPr/>
            <p:nvPr/>
          </p:nvSpPr>
          <p:spPr>
            <a:xfrm>
              <a:off x="1198827" y="3340442"/>
              <a:ext cx="117303" cy="243163"/>
            </a:xfrm>
            <a:custGeom>
              <a:avLst/>
              <a:gdLst/>
              <a:ahLst/>
              <a:cxnLst/>
              <a:rect l="l" t="t" r="r" b="b"/>
              <a:pathLst>
                <a:path w="3660" h="7587" extrusionOk="0">
                  <a:moveTo>
                    <a:pt x="0" y="0"/>
                  </a:moveTo>
                  <a:lnTo>
                    <a:pt x="0" y="7586"/>
                  </a:lnTo>
                  <a:lnTo>
                    <a:pt x="3660" y="7586"/>
                  </a:lnTo>
                  <a:lnTo>
                    <a:pt x="366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138;p60">
              <a:extLst>
                <a:ext uri="{FF2B5EF4-FFF2-40B4-BE49-F238E27FC236}">
                  <a16:creationId xmlns:a16="http://schemas.microsoft.com/office/drawing/2014/main" id="{CDDD29F2-FB36-4B61-8F5F-0636B4A3CF93}"/>
                </a:ext>
              </a:extLst>
            </p:cNvPr>
            <p:cNvSpPr/>
            <p:nvPr/>
          </p:nvSpPr>
          <p:spPr>
            <a:xfrm>
              <a:off x="762915" y="3340442"/>
              <a:ext cx="126950" cy="243163"/>
            </a:xfrm>
            <a:custGeom>
              <a:avLst/>
              <a:gdLst/>
              <a:ahLst/>
              <a:cxnLst/>
              <a:rect l="l" t="t" r="r" b="b"/>
              <a:pathLst>
                <a:path w="3961" h="7587" extrusionOk="0">
                  <a:moveTo>
                    <a:pt x="1" y="0"/>
                  </a:moveTo>
                  <a:lnTo>
                    <a:pt x="1" y="7586"/>
                  </a:lnTo>
                  <a:lnTo>
                    <a:pt x="3961" y="7586"/>
                  </a:lnTo>
                  <a:lnTo>
                    <a:pt x="39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139;p60">
              <a:extLst>
                <a:ext uri="{FF2B5EF4-FFF2-40B4-BE49-F238E27FC236}">
                  <a16:creationId xmlns:a16="http://schemas.microsoft.com/office/drawing/2014/main" id="{164419B5-8868-44B5-B024-4FEB3B5F9065}"/>
                </a:ext>
              </a:extLst>
            </p:cNvPr>
            <p:cNvSpPr/>
            <p:nvPr/>
          </p:nvSpPr>
          <p:spPr>
            <a:xfrm>
              <a:off x="1049410" y="3340442"/>
              <a:ext cx="144642" cy="243163"/>
            </a:xfrm>
            <a:custGeom>
              <a:avLst/>
              <a:gdLst/>
              <a:ahLst/>
              <a:cxnLst/>
              <a:rect l="l" t="t" r="r" b="b"/>
              <a:pathLst>
                <a:path w="4513" h="7587" extrusionOk="0">
                  <a:moveTo>
                    <a:pt x="1" y="0"/>
                  </a:moveTo>
                  <a:lnTo>
                    <a:pt x="1" y="7586"/>
                  </a:lnTo>
                  <a:lnTo>
                    <a:pt x="4512" y="7586"/>
                  </a:lnTo>
                  <a:lnTo>
                    <a:pt x="451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140;p60">
              <a:extLst>
                <a:ext uri="{FF2B5EF4-FFF2-40B4-BE49-F238E27FC236}">
                  <a16:creationId xmlns:a16="http://schemas.microsoft.com/office/drawing/2014/main" id="{6F3FAD66-EA0C-4D58-A7E5-855159701C98}"/>
                </a:ext>
              </a:extLst>
            </p:cNvPr>
            <p:cNvSpPr/>
            <p:nvPr/>
          </p:nvSpPr>
          <p:spPr>
            <a:xfrm>
              <a:off x="762915" y="3588380"/>
              <a:ext cx="126950" cy="219062"/>
            </a:xfrm>
            <a:custGeom>
              <a:avLst/>
              <a:gdLst/>
              <a:ahLst/>
              <a:cxnLst/>
              <a:rect l="l" t="t" r="r" b="b"/>
              <a:pathLst>
                <a:path w="3961" h="6835" extrusionOk="0">
                  <a:moveTo>
                    <a:pt x="1" y="1"/>
                  </a:moveTo>
                  <a:lnTo>
                    <a:pt x="1" y="6834"/>
                  </a:lnTo>
                  <a:lnTo>
                    <a:pt x="3961" y="6834"/>
                  </a:lnTo>
                  <a:lnTo>
                    <a:pt x="39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141;p60">
              <a:extLst>
                <a:ext uri="{FF2B5EF4-FFF2-40B4-BE49-F238E27FC236}">
                  <a16:creationId xmlns:a16="http://schemas.microsoft.com/office/drawing/2014/main" id="{A6EDFD31-3A14-42C7-A4F0-469AE6F67812}"/>
                </a:ext>
              </a:extLst>
            </p:cNvPr>
            <p:cNvSpPr/>
            <p:nvPr/>
          </p:nvSpPr>
          <p:spPr>
            <a:xfrm>
              <a:off x="1198827" y="3588380"/>
              <a:ext cx="117303" cy="219062"/>
            </a:xfrm>
            <a:custGeom>
              <a:avLst/>
              <a:gdLst/>
              <a:ahLst/>
              <a:cxnLst/>
              <a:rect l="l" t="t" r="r" b="b"/>
              <a:pathLst>
                <a:path w="3660" h="6835" extrusionOk="0">
                  <a:moveTo>
                    <a:pt x="0" y="1"/>
                  </a:moveTo>
                  <a:lnTo>
                    <a:pt x="0" y="6834"/>
                  </a:lnTo>
                  <a:lnTo>
                    <a:pt x="3660" y="6834"/>
                  </a:lnTo>
                  <a:lnTo>
                    <a:pt x="366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142;p60">
              <a:extLst>
                <a:ext uri="{FF2B5EF4-FFF2-40B4-BE49-F238E27FC236}">
                  <a16:creationId xmlns:a16="http://schemas.microsoft.com/office/drawing/2014/main" id="{F1D412EE-0FE6-44B6-ABF7-D07A91A9D8C6}"/>
                </a:ext>
              </a:extLst>
            </p:cNvPr>
            <p:cNvSpPr/>
            <p:nvPr/>
          </p:nvSpPr>
          <p:spPr>
            <a:xfrm>
              <a:off x="762915" y="2839212"/>
              <a:ext cx="268867" cy="228164"/>
            </a:xfrm>
            <a:custGeom>
              <a:avLst/>
              <a:gdLst/>
              <a:ahLst/>
              <a:cxnLst/>
              <a:rect l="l" t="t" r="r" b="b"/>
              <a:pathLst>
                <a:path w="8389" h="7119" extrusionOk="0">
                  <a:moveTo>
                    <a:pt x="1" y="0"/>
                  </a:moveTo>
                  <a:lnTo>
                    <a:pt x="1" y="7118"/>
                  </a:lnTo>
                  <a:lnTo>
                    <a:pt x="3961" y="7118"/>
                  </a:lnTo>
                  <a:lnTo>
                    <a:pt x="3961" y="151"/>
                  </a:lnTo>
                  <a:lnTo>
                    <a:pt x="4111" y="151"/>
                  </a:lnTo>
                  <a:lnTo>
                    <a:pt x="4111" y="7118"/>
                  </a:lnTo>
                  <a:lnTo>
                    <a:pt x="8388" y="7118"/>
                  </a:lnTo>
                  <a:lnTo>
                    <a:pt x="83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143;p60">
              <a:extLst>
                <a:ext uri="{FF2B5EF4-FFF2-40B4-BE49-F238E27FC236}">
                  <a16:creationId xmlns:a16="http://schemas.microsoft.com/office/drawing/2014/main" id="{5A450283-1A36-4915-A6D8-359C291998F5}"/>
                </a:ext>
              </a:extLst>
            </p:cNvPr>
            <p:cNvSpPr/>
            <p:nvPr/>
          </p:nvSpPr>
          <p:spPr>
            <a:xfrm>
              <a:off x="1049410" y="3588380"/>
              <a:ext cx="144642" cy="219062"/>
            </a:xfrm>
            <a:custGeom>
              <a:avLst/>
              <a:gdLst/>
              <a:ahLst/>
              <a:cxnLst/>
              <a:rect l="l" t="t" r="r" b="b"/>
              <a:pathLst>
                <a:path w="4513" h="6835" extrusionOk="0">
                  <a:moveTo>
                    <a:pt x="1" y="1"/>
                  </a:moveTo>
                  <a:lnTo>
                    <a:pt x="1" y="6834"/>
                  </a:lnTo>
                  <a:lnTo>
                    <a:pt x="4512" y="6834"/>
                  </a:lnTo>
                  <a:lnTo>
                    <a:pt x="45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144;p60">
              <a:extLst>
                <a:ext uri="{FF2B5EF4-FFF2-40B4-BE49-F238E27FC236}">
                  <a16:creationId xmlns:a16="http://schemas.microsoft.com/office/drawing/2014/main" id="{5F6D5106-9BA3-4CE3-AEE1-4E3CA2D17E40}"/>
                </a:ext>
              </a:extLst>
            </p:cNvPr>
            <p:cNvSpPr/>
            <p:nvPr/>
          </p:nvSpPr>
          <p:spPr>
            <a:xfrm>
              <a:off x="894673" y="3588380"/>
              <a:ext cx="137110" cy="219062"/>
            </a:xfrm>
            <a:custGeom>
              <a:avLst/>
              <a:gdLst/>
              <a:ahLst/>
              <a:cxnLst/>
              <a:rect l="l" t="t" r="r" b="b"/>
              <a:pathLst>
                <a:path w="4278" h="6835" extrusionOk="0">
                  <a:moveTo>
                    <a:pt x="0" y="1"/>
                  </a:moveTo>
                  <a:lnTo>
                    <a:pt x="0" y="6834"/>
                  </a:lnTo>
                  <a:lnTo>
                    <a:pt x="4277" y="6834"/>
                  </a:lnTo>
                  <a:lnTo>
                    <a:pt x="42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145;p60">
              <a:extLst>
                <a:ext uri="{FF2B5EF4-FFF2-40B4-BE49-F238E27FC236}">
                  <a16:creationId xmlns:a16="http://schemas.microsoft.com/office/drawing/2014/main" id="{0929A931-6C98-4128-8F11-7E66FF9AA5DC}"/>
                </a:ext>
              </a:extLst>
            </p:cNvPr>
            <p:cNvSpPr/>
            <p:nvPr/>
          </p:nvSpPr>
          <p:spPr>
            <a:xfrm>
              <a:off x="1049410" y="3071606"/>
              <a:ext cx="144642" cy="251721"/>
            </a:xfrm>
            <a:custGeom>
              <a:avLst/>
              <a:gdLst/>
              <a:ahLst/>
              <a:cxnLst/>
              <a:rect l="l" t="t" r="r" b="b"/>
              <a:pathLst>
                <a:path w="4513" h="7854" extrusionOk="0">
                  <a:moveTo>
                    <a:pt x="1" y="1"/>
                  </a:moveTo>
                  <a:lnTo>
                    <a:pt x="1" y="7854"/>
                  </a:lnTo>
                  <a:lnTo>
                    <a:pt x="4512" y="7854"/>
                  </a:lnTo>
                  <a:lnTo>
                    <a:pt x="45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146;p60">
              <a:extLst>
                <a:ext uri="{FF2B5EF4-FFF2-40B4-BE49-F238E27FC236}">
                  <a16:creationId xmlns:a16="http://schemas.microsoft.com/office/drawing/2014/main" id="{4DE7C233-9FD2-48D9-9B92-9671087E2DA3}"/>
                </a:ext>
              </a:extLst>
            </p:cNvPr>
            <p:cNvSpPr/>
            <p:nvPr/>
          </p:nvSpPr>
          <p:spPr>
            <a:xfrm>
              <a:off x="1310201" y="4003877"/>
              <a:ext cx="148904" cy="286046"/>
            </a:xfrm>
            <a:custGeom>
              <a:avLst/>
              <a:gdLst/>
              <a:ahLst/>
              <a:cxnLst/>
              <a:rect l="l" t="t" r="r" b="b"/>
              <a:pathLst>
                <a:path w="4646" h="8925" extrusionOk="0">
                  <a:moveTo>
                    <a:pt x="1988" y="0"/>
                  </a:moveTo>
                  <a:cubicBezTo>
                    <a:pt x="1972" y="0"/>
                    <a:pt x="1961" y="2"/>
                    <a:pt x="1957" y="2"/>
                  </a:cubicBezTo>
                  <a:lnTo>
                    <a:pt x="1957" y="2"/>
                  </a:lnTo>
                  <a:cubicBezTo>
                    <a:pt x="1873" y="5"/>
                    <a:pt x="1477" y="72"/>
                    <a:pt x="1521" y="1088"/>
                  </a:cubicBezTo>
                  <a:cubicBezTo>
                    <a:pt x="1538" y="1656"/>
                    <a:pt x="1588" y="2225"/>
                    <a:pt x="1672" y="2793"/>
                  </a:cubicBezTo>
                  <a:cubicBezTo>
                    <a:pt x="1672" y="2793"/>
                    <a:pt x="1672" y="3000"/>
                    <a:pt x="1521" y="3000"/>
                  </a:cubicBezTo>
                  <a:cubicBezTo>
                    <a:pt x="1506" y="3000"/>
                    <a:pt x="1489" y="2998"/>
                    <a:pt x="1471" y="2993"/>
                  </a:cubicBezTo>
                  <a:cubicBezTo>
                    <a:pt x="1338" y="2957"/>
                    <a:pt x="1108" y="2824"/>
                    <a:pt x="921" y="2824"/>
                  </a:cubicBezTo>
                  <a:cubicBezTo>
                    <a:pt x="851" y="2824"/>
                    <a:pt x="786" y="2843"/>
                    <a:pt x="736" y="2893"/>
                  </a:cubicBezTo>
                  <a:cubicBezTo>
                    <a:pt x="552" y="3077"/>
                    <a:pt x="619" y="3361"/>
                    <a:pt x="870" y="3712"/>
                  </a:cubicBezTo>
                  <a:cubicBezTo>
                    <a:pt x="1104" y="4046"/>
                    <a:pt x="1622" y="4798"/>
                    <a:pt x="1672" y="4881"/>
                  </a:cubicBezTo>
                  <a:cubicBezTo>
                    <a:pt x="1719" y="4944"/>
                    <a:pt x="1736" y="5050"/>
                    <a:pt x="1616" y="5050"/>
                  </a:cubicBezTo>
                  <a:cubicBezTo>
                    <a:pt x="1607" y="5050"/>
                    <a:pt x="1598" y="5049"/>
                    <a:pt x="1588" y="5048"/>
                  </a:cubicBezTo>
                  <a:cubicBezTo>
                    <a:pt x="1510" y="5048"/>
                    <a:pt x="1164" y="4940"/>
                    <a:pt x="866" y="4940"/>
                  </a:cubicBezTo>
                  <a:cubicBezTo>
                    <a:pt x="654" y="4940"/>
                    <a:pt x="467" y="4995"/>
                    <a:pt x="419" y="5182"/>
                  </a:cubicBezTo>
                  <a:cubicBezTo>
                    <a:pt x="302" y="5616"/>
                    <a:pt x="1137" y="6452"/>
                    <a:pt x="1221" y="6552"/>
                  </a:cubicBezTo>
                  <a:cubicBezTo>
                    <a:pt x="1321" y="6636"/>
                    <a:pt x="1321" y="6702"/>
                    <a:pt x="1287" y="6753"/>
                  </a:cubicBezTo>
                  <a:cubicBezTo>
                    <a:pt x="1281" y="6765"/>
                    <a:pt x="1265" y="6771"/>
                    <a:pt x="1242" y="6771"/>
                  </a:cubicBezTo>
                  <a:cubicBezTo>
                    <a:pt x="1142" y="6771"/>
                    <a:pt x="903" y="6670"/>
                    <a:pt x="686" y="6602"/>
                  </a:cubicBezTo>
                  <a:cubicBezTo>
                    <a:pt x="573" y="6567"/>
                    <a:pt x="452" y="6541"/>
                    <a:pt x="346" y="6541"/>
                  </a:cubicBezTo>
                  <a:cubicBezTo>
                    <a:pt x="199" y="6541"/>
                    <a:pt x="80" y="6591"/>
                    <a:pt x="51" y="6736"/>
                  </a:cubicBezTo>
                  <a:cubicBezTo>
                    <a:pt x="1" y="7003"/>
                    <a:pt x="368" y="7772"/>
                    <a:pt x="1755" y="8590"/>
                  </a:cubicBezTo>
                  <a:lnTo>
                    <a:pt x="2424" y="8925"/>
                  </a:lnTo>
                  <a:lnTo>
                    <a:pt x="3059" y="8524"/>
                  </a:lnTo>
                  <a:cubicBezTo>
                    <a:pt x="4345" y="7571"/>
                    <a:pt x="4646" y="6769"/>
                    <a:pt x="4562" y="6519"/>
                  </a:cubicBezTo>
                  <a:cubicBezTo>
                    <a:pt x="4529" y="6385"/>
                    <a:pt x="4433" y="6339"/>
                    <a:pt x="4314" y="6339"/>
                  </a:cubicBezTo>
                  <a:cubicBezTo>
                    <a:pt x="4195" y="6339"/>
                    <a:pt x="4053" y="6385"/>
                    <a:pt x="3927" y="6435"/>
                  </a:cubicBezTo>
                  <a:cubicBezTo>
                    <a:pt x="3694" y="6523"/>
                    <a:pt x="3447" y="6661"/>
                    <a:pt x="3367" y="6661"/>
                  </a:cubicBezTo>
                  <a:cubicBezTo>
                    <a:pt x="3355" y="6661"/>
                    <a:pt x="3347" y="6659"/>
                    <a:pt x="3343" y="6652"/>
                  </a:cubicBezTo>
                  <a:cubicBezTo>
                    <a:pt x="3292" y="6602"/>
                    <a:pt x="3292" y="6535"/>
                    <a:pt x="3376" y="6435"/>
                  </a:cubicBezTo>
                  <a:cubicBezTo>
                    <a:pt x="3460" y="6335"/>
                    <a:pt x="4211" y="5433"/>
                    <a:pt x="4044" y="4998"/>
                  </a:cubicBezTo>
                  <a:cubicBezTo>
                    <a:pt x="3986" y="4847"/>
                    <a:pt x="3840" y="4797"/>
                    <a:pt x="3670" y="4797"/>
                  </a:cubicBezTo>
                  <a:cubicBezTo>
                    <a:pt x="3351" y="4797"/>
                    <a:pt x="2945" y="4971"/>
                    <a:pt x="2858" y="4981"/>
                  </a:cubicBezTo>
                  <a:cubicBezTo>
                    <a:pt x="2844" y="4985"/>
                    <a:pt x="2831" y="4987"/>
                    <a:pt x="2819" y="4987"/>
                  </a:cubicBezTo>
                  <a:cubicBezTo>
                    <a:pt x="2725" y="4987"/>
                    <a:pt x="2728" y="4874"/>
                    <a:pt x="2758" y="4814"/>
                  </a:cubicBezTo>
                  <a:cubicBezTo>
                    <a:pt x="2808" y="4748"/>
                    <a:pt x="3242" y="3929"/>
                    <a:pt x="3443" y="3578"/>
                  </a:cubicBezTo>
                  <a:cubicBezTo>
                    <a:pt x="3660" y="3210"/>
                    <a:pt x="3693" y="2910"/>
                    <a:pt x="3493" y="2743"/>
                  </a:cubicBezTo>
                  <a:cubicBezTo>
                    <a:pt x="3450" y="2710"/>
                    <a:pt x="3401" y="2697"/>
                    <a:pt x="3349" y="2697"/>
                  </a:cubicBezTo>
                  <a:cubicBezTo>
                    <a:pt x="3156" y="2697"/>
                    <a:pt x="2919" y="2874"/>
                    <a:pt x="2775" y="2926"/>
                  </a:cubicBezTo>
                  <a:cubicBezTo>
                    <a:pt x="2752" y="2935"/>
                    <a:pt x="2731" y="2938"/>
                    <a:pt x="2712" y="2938"/>
                  </a:cubicBezTo>
                  <a:cubicBezTo>
                    <a:pt x="2579" y="2938"/>
                    <a:pt x="2541" y="2759"/>
                    <a:pt x="2541" y="2759"/>
                  </a:cubicBezTo>
                  <a:cubicBezTo>
                    <a:pt x="2574" y="2174"/>
                    <a:pt x="2574" y="1606"/>
                    <a:pt x="2541" y="1022"/>
                  </a:cubicBezTo>
                  <a:cubicBezTo>
                    <a:pt x="2484" y="72"/>
                    <a:pt x="2103" y="0"/>
                    <a:pt x="1988"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147;p60">
              <a:extLst>
                <a:ext uri="{FF2B5EF4-FFF2-40B4-BE49-F238E27FC236}">
                  <a16:creationId xmlns:a16="http://schemas.microsoft.com/office/drawing/2014/main" id="{85647D2F-4CCC-4466-967E-23FD9DEF895A}"/>
                </a:ext>
              </a:extLst>
            </p:cNvPr>
            <p:cNvSpPr/>
            <p:nvPr/>
          </p:nvSpPr>
          <p:spPr>
            <a:xfrm>
              <a:off x="1374461" y="4036055"/>
              <a:ext cx="14519" cy="288674"/>
            </a:xfrm>
            <a:custGeom>
              <a:avLst/>
              <a:gdLst/>
              <a:ahLst/>
              <a:cxnLst/>
              <a:rect l="l" t="t" r="r" b="b"/>
              <a:pathLst>
                <a:path w="453" h="9007" extrusionOk="0">
                  <a:moveTo>
                    <a:pt x="1" y="1"/>
                  </a:moveTo>
                  <a:cubicBezTo>
                    <a:pt x="1" y="1"/>
                    <a:pt x="1" y="1"/>
                    <a:pt x="1" y="18"/>
                  </a:cubicBezTo>
                  <a:cubicBezTo>
                    <a:pt x="1" y="34"/>
                    <a:pt x="1" y="51"/>
                    <a:pt x="18" y="84"/>
                  </a:cubicBezTo>
                  <a:cubicBezTo>
                    <a:pt x="18" y="51"/>
                    <a:pt x="18" y="34"/>
                    <a:pt x="18" y="18"/>
                  </a:cubicBezTo>
                  <a:cubicBezTo>
                    <a:pt x="1" y="1"/>
                    <a:pt x="1" y="1"/>
                    <a:pt x="1" y="1"/>
                  </a:cubicBezTo>
                  <a:close/>
                  <a:moveTo>
                    <a:pt x="18" y="84"/>
                  </a:moveTo>
                  <a:cubicBezTo>
                    <a:pt x="18" y="151"/>
                    <a:pt x="18" y="235"/>
                    <a:pt x="18" y="352"/>
                  </a:cubicBezTo>
                  <a:cubicBezTo>
                    <a:pt x="34" y="586"/>
                    <a:pt x="51" y="920"/>
                    <a:pt x="68" y="1321"/>
                  </a:cubicBezTo>
                  <a:cubicBezTo>
                    <a:pt x="118" y="2156"/>
                    <a:pt x="168" y="3292"/>
                    <a:pt x="218" y="4546"/>
                  </a:cubicBezTo>
                  <a:cubicBezTo>
                    <a:pt x="268" y="5799"/>
                    <a:pt x="335" y="6935"/>
                    <a:pt x="368" y="7770"/>
                  </a:cubicBezTo>
                  <a:cubicBezTo>
                    <a:pt x="402" y="8171"/>
                    <a:pt x="419" y="8505"/>
                    <a:pt x="435" y="8739"/>
                  </a:cubicBezTo>
                  <a:cubicBezTo>
                    <a:pt x="435" y="8505"/>
                    <a:pt x="419" y="8171"/>
                    <a:pt x="385" y="7754"/>
                  </a:cubicBezTo>
                  <a:cubicBezTo>
                    <a:pt x="352" y="6935"/>
                    <a:pt x="302" y="5799"/>
                    <a:pt x="252" y="4546"/>
                  </a:cubicBezTo>
                  <a:cubicBezTo>
                    <a:pt x="185" y="3292"/>
                    <a:pt x="135" y="2156"/>
                    <a:pt x="84" y="1321"/>
                  </a:cubicBezTo>
                  <a:cubicBezTo>
                    <a:pt x="68" y="920"/>
                    <a:pt x="51" y="586"/>
                    <a:pt x="34" y="352"/>
                  </a:cubicBezTo>
                  <a:cubicBezTo>
                    <a:pt x="18" y="235"/>
                    <a:pt x="18" y="151"/>
                    <a:pt x="18" y="84"/>
                  </a:cubicBezTo>
                  <a:close/>
                  <a:moveTo>
                    <a:pt x="435" y="8739"/>
                  </a:moveTo>
                  <a:cubicBezTo>
                    <a:pt x="435" y="8856"/>
                    <a:pt x="452" y="8940"/>
                    <a:pt x="452" y="9007"/>
                  </a:cubicBezTo>
                  <a:cubicBezTo>
                    <a:pt x="452" y="8940"/>
                    <a:pt x="452" y="8856"/>
                    <a:pt x="435" y="873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148;p60">
              <a:extLst>
                <a:ext uri="{FF2B5EF4-FFF2-40B4-BE49-F238E27FC236}">
                  <a16:creationId xmlns:a16="http://schemas.microsoft.com/office/drawing/2014/main" id="{E2663DA4-3CA4-4B8A-9586-2303032AEA92}"/>
                </a:ext>
              </a:extLst>
            </p:cNvPr>
            <p:cNvSpPr/>
            <p:nvPr/>
          </p:nvSpPr>
          <p:spPr>
            <a:xfrm>
              <a:off x="1349847" y="4107815"/>
              <a:ext cx="29999" cy="32178"/>
            </a:xfrm>
            <a:custGeom>
              <a:avLst/>
              <a:gdLst/>
              <a:ahLst/>
              <a:cxnLst/>
              <a:rect l="l" t="t" r="r" b="b"/>
              <a:pathLst>
                <a:path w="936" h="1004" extrusionOk="0">
                  <a:moveTo>
                    <a:pt x="0" y="1"/>
                  </a:moveTo>
                  <a:cubicBezTo>
                    <a:pt x="0" y="17"/>
                    <a:pt x="17" y="34"/>
                    <a:pt x="34" y="51"/>
                  </a:cubicBezTo>
                  <a:lnTo>
                    <a:pt x="134" y="151"/>
                  </a:lnTo>
                  <a:lnTo>
                    <a:pt x="451" y="502"/>
                  </a:lnTo>
                  <a:cubicBezTo>
                    <a:pt x="585" y="652"/>
                    <a:pt x="702" y="769"/>
                    <a:pt x="786" y="853"/>
                  </a:cubicBezTo>
                  <a:cubicBezTo>
                    <a:pt x="836" y="903"/>
                    <a:pt x="869" y="936"/>
                    <a:pt x="903" y="970"/>
                  </a:cubicBezTo>
                  <a:cubicBezTo>
                    <a:pt x="903" y="970"/>
                    <a:pt x="919" y="987"/>
                    <a:pt x="936" y="1003"/>
                  </a:cubicBezTo>
                  <a:cubicBezTo>
                    <a:pt x="919" y="987"/>
                    <a:pt x="919" y="970"/>
                    <a:pt x="903" y="953"/>
                  </a:cubicBezTo>
                  <a:lnTo>
                    <a:pt x="802" y="853"/>
                  </a:lnTo>
                  <a:lnTo>
                    <a:pt x="468" y="485"/>
                  </a:lnTo>
                  <a:cubicBezTo>
                    <a:pt x="351" y="352"/>
                    <a:pt x="234" y="235"/>
                    <a:pt x="134" y="134"/>
                  </a:cubicBezTo>
                  <a:cubicBezTo>
                    <a:pt x="101" y="101"/>
                    <a:pt x="67" y="68"/>
                    <a:pt x="34" y="34"/>
                  </a:cubicBezTo>
                  <a:cubicBezTo>
                    <a:pt x="17" y="17"/>
                    <a:pt x="17" y="1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149;p60">
              <a:extLst>
                <a:ext uri="{FF2B5EF4-FFF2-40B4-BE49-F238E27FC236}">
                  <a16:creationId xmlns:a16="http://schemas.microsoft.com/office/drawing/2014/main" id="{C1BE314B-649E-4A73-B95C-231740E07088}"/>
                </a:ext>
              </a:extLst>
            </p:cNvPr>
            <p:cNvSpPr/>
            <p:nvPr/>
          </p:nvSpPr>
          <p:spPr>
            <a:xfrm>
              <a:off x="1381961" y="4103007"/>
              <a:ext cx="35928" cy="35928"/>
            </a:xfrm>
            <a:custGeom>
              <a:avLst/>
              <a:gdLst/>
              <a:ahLst/>
              <a:cxnLst/>
              <a:rect l="l" t="t" r="r" b="b"/>
              <a:pathLst>
                <a:path w="1121" h="1121" extrusionOk="0">
                  <a:moveTo>
                    <a:pt x="1104" y="0"/>
                  </a:moveTo>
                  <a:cubicBezTo>
                    <a:pt x="1104" y="0"/>
                    <a:pt x="853" y="251"/>
                    <a:pt x="552" y="552"/>
                  </a:cubicBezTo>
                  <a:cubicBezTo>
                    <a:pt x="235" y="869"/>
                    <a:pt x="1" y="1120"/>
                    <a:pt x="1" y="1120"/>
                  </a:cubicBezTo>
                  <a:cubicBezTo>
                    <a:pt x="1" y="1120"/>
                    <a:pt x="1" y="1121"/>
                    <a:pt x="2" y="1121"/>
                  </a:cubicBezTo>
                  <a:cubicBezTo>
                    <a:pt x="17" y="1121"/>
                    <a:pt x="261" y="876"/>
                    <a:pt x="569" y="568"/>
                  </a:cubicBezTo>
                  <a:cubicBezTo>
                    <a:pt x="870" y="268"/>
                    <a:pt x="1120" y="0"/>
                    <a:pt x="1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50;p60">
              <a:extLst>
                <a:ext uri="{FF2B5EF4-FFF2-40B4-BE49-F238E27FC236}">
                  <a16:creationId xmlns:a16="http://schemas.microsoft.com/office/drawing/2014/main" id="{17DA4E54-8E6F-4985-B8DB-C8024B3C15D9}"/>
                </a:ext>
              </a:extLst>
            </p:cNvPr>
            <p:cNvSpPr/>
            <p:nvPr/>
          </p:nvSpPr>
          <p:spPr>
            <a:xfrm>
              <a:off x="1381961" y="4178036"/>
              <a:ext cx="37434" cy="23012"/>
            </a:xfrm>
            <a:custGeom>
              <a:avLst/>
              <a:gdLst/>
              <a:ahLst/>
              <a:cxnLst/>
              <a:rect l="l" t="t" r="r" b="b"/>
              <a:pathLst>
                <a:path w="1168" h="718" extrusionOk="0">
                  <a:moveTo>
                    <a:pt x="1136" y="1"/>
                  </a:moveTo>
                  <a:cubicBezTo>
                    <a:pt x="1134" y="1"/>
                    <a:pt x="1134" y="5"/>
                    <a:pt x="1137" y="15"/>
                  </a:cubicBezTo>
                  <a:lnTo>
                    <a:pt x="1020" y="99"/>
                  </a:lnTo>
                  <a:cubicBezTo>
                    <a:pt x="920" y="166"/>
                    <a:pt x="769" y="266"/>
                    <a:pt x="602" y="366"/>
                  </a:cubicBezTo>
                  <a:cubicBezTo>
                    <a:pt x="435" y="466"/>
                    <a:pt x="285" y="550"/>
                    <a:pt x="168" y="617"/>
                  </a:cubicBezTo>
                  <a:lnTo>
                    <a:pt x="51" y="684"/>
                  </a:lnTo>
                  <a:cubicBezTo>
                    <a:pt x="34" y="700"/>
                    <a:pt x="18" y="700"/>
                    <a:pt x="1" y="717"/>
                  </a:cubicBezTo>
                  <a:cubicBezTo>
                    <a:pt x="18" y="717"/>
                    <a:pt x="34" y="700"/>
                    <a:pt x="51" y="700"/>
                  </a:cubicBezTo>
                  <a:cubicBezTo>
                    <a:pt x="84" y="684"/>
                    <a:pt x="134" y="667"/>
                    <a:pt x="185" y="634"/>
                  </a:cubicBezTo>
                  <a:cubicBezTo>
                    <a:pt x="302" y="567"/>
                    <a:pt x="452" y="483"/>
                    <a:pt x="619" y="383"/>
                  </a:cubicBezTo>
                  <a:cubicBezTo>
                    <a:pt x="786" y="283"/>
                    <a:pt x="920" y="182"/>
                    <a:pt x="1020" y="116"/>
                  </a:cubicBezTo>
                  <a:cubicBezTo>
                    <a:pt x="1087" y="82"/>
                    <a:pt x="1120" y="49"/>
                    <a:pt x="1154" y="32"/>
                  </a:cubicBezTo>
                  <a:cubicBezTo>
                    <a:pt x="1159" y="37"/>
                    <a:pt x="1161" y="39"/>
                    <a:pt x="1163" y="39"/>
                  </a:cubicBezTo>
                  <a:cubicBezTo>
                    <a:pt x="1168" y="39"/>
                    <a:pt x="1142" y="1"/>
                    <a:pt x="11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51;p60">
              <a:extLst>
                <a:ext uri="{FF2B5EF4-FFF2-40B4-BE49-F238E27FC236}">
                  <a16:creationId xmlns:a16="http://schemas.microsoft.com/office/drawing/2014/main" id="{36FE109B-C329-4A94-9BF0-7ADB435D65C6}"/>
                </a:ext>
              </a:extLst>
            </p:cNvPr>
            <p:cNvSpPr/>
            <p:nvPr/>
          </p:nvSpPr>
          <p:spPr>
            <a:xfrm>
              <a:off x="1346642" y="4179575"/>
              <a:ext cx="35351" cy="20929"/>
            </a:xfrm>
            <a:custGeom>
              <a:avLst/>
              <a:gdLst/>
              <a:ahLst/>
              <a:cxnLst/>
              <a:rect l="l" t="t" r="r" b="b"/>
              <a:pathLst>
                <a:path w="1103" h="653" extrusionOk="0">
                  <a:moveTo>
                    <a:pt x="0" y="1"/>
                  </a:moveTo>
                  <a:cubicBezTo>
                    <a:pt x="0" y="1"/>
                    <a:pt x="17" y="17"/>
                    <a:pt x="33" y="17"/>
                  </a:cubicBezTo>
                  <a:cubicBezTo>
                    <a:pt x="33" y="1"/>
                    <a:pt x="17" y="1"/>
                    <a:pt x="0" y="1"/>
                  </a:cubicBezTo>
                  <a:close/>
                  <a:moveTo>
                    <a:pt x="33" y="17"/>
                  </a:moveTo>
                  <a:cubicBezTo>
                    <a:pt x="67" y="34"/>
                    <a:pt x="100" y="68"/>
                    <a:pt x="150" y="101"/>
                  </a:cubicBezTo>
                  <a:cubicBezTo>
                    <a:pt x="251" y="151"/>
                    <a:pt x="384" y="251"/>
                    <a:pt x="551" y="335"/>
                  </a:cubicBezTo>
                  <a:cubicBezTo>
                    <a:pt x="702" y="418"/>
                    <a:pt x="835" y="502"/>
                    <a:pt x="936" y="569"/>
                  </a:cubicBezTo>
                  <a:cubicBezTo>
                    <a:pt x="986" y="586"/>
                    <a:pt x="1036" y="619"/>
                    <a:pt x="1053" y="636"/>
                  </a:cubicBezTo>
                  <a:cubicBezTo>
                    <a:pt x="1069" y="636"/>
                    <a:pt x="1086" y="652"/>
                    <a:pt x="1103" y="652"/>
                  </a:cubicBezTo>
                  <a:cubicBezTo>
                    <a:pt x="1086" y="636"/>
                    <a:pt x="1086" y="636"/>
                    <a:pt x="1069" y="619"/>
                  </a:cubicBezTo>
                  <a:cubicBezTo>
                    <a:pt x="1036" y="602"/>
                    <a:pt x="1003" y="586"/>
                    <a:pt x="952" y="552"/>
                  </a:cubicBezTo>
                  <a:cubicBezTo>
                    <a:pt x="852" y="485"/>
                    <a:pt x="702" y="402"/>
                    <a:pt x="551" y="318"/>
                  </a:cubicBezTo>
                  <a:cubicBezTo>
                    <a:pt x="401" y="218"/>
                    <a:pt x="267" y="134"/>
                    <a:pt x="167" y="84"/>
                  </a:cubicBezTo>
                  <a:cubicBezTo>
                    <a:pt x="117" y="51"/>
                    <a:pt x="67" y="34"/>
                    <a:pt x="33" y="1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52;p60">
              <a:extLst>
                <a:ext uri="{FF2B5EF4-FFF2-40B4-BE49-F238E27FC236}">
                  <a16:creationId xmlns:a16="http://schemas.microsoft.com/office/drawing/2014/main" id="{8ED3F7B3-EB79-449C-AC06-BB2D5E13D1D0}"/>
                </a:ext>
              </a:extLst>
            </p:cNvPr>
            <p:cNvSpPr/>
            <p:nvPr/>
          </p:nvSpPr>
          <p:spPr>
            <a:xfrm>
              <a:off x="1339655" y="4234188"/>
              <a:ext cx="45575" cy="26281"/>
            </a:xfrm>
            <a:custGeom>
              <a:avLst/>
              <a:gdLst/>
              <a:ahLst/>
              <a:cxnLst/>
              <a:rect l="l" t="t" r="r" b="b"/>
              <a:pathLst>
                <a:path w="1422" h="820" extrusionOk="0">
                  <a:moveTo>
                    <a:pt x="1" y="1"/>
                  </a:moveTo>
                  <a:cubicBezTo>
                    <a:pt x="18" y="18"/>
                    <a:pt x="34" y="18"/>
                    <a:pt x="51" y="34"/>
                  </a:cubicBezTo>
                  <a:lnTo>
                    <a:pt x="201" y="118"/>
                  </a:lnTo>
                  <a:lnTo>
                    <a:pt x="201" y="118"/>
                  </a:lnTo>
                  <a:lnTo>
                    <a:pt x="51" y="18"/>
                  </a:lnTo>
                  <a:cubicBezTo>
                    <a:pt x="34" y="18"/>
                    <a:pt x="18" y="1"/>
                    <a:pt x="1" y="1"/>
                  </a:cubicBezTo>
                  <a:close/>
                  <a:moveTo>
                    <a:pt x="201" y="118"/>
                  </a:moveTo>
                  <a:cubicBezTo>
                    <a:pt x="318" y="201"/>
                    <a:pt x="502" y="302"/>
                    <a:pt x="703" y="419"/>
                  </a:cubicBezTo>
                  <a:cubicBezTo>
                    <a:pt x="903" y="536"/>
                    <a:pt x="1087" y="636"/>
                    <a:pt x="1204" y="719"/>
                  </a:cubicBezTo>
                  <a:lnTo>
                    <a:pt x="1371" y="803"/>
                  </a:lnTo>
                  <a:cubicBezTo>
                    <a:pt x="1388" y="803"/>
                    <a:pt x="1404" y="820"/>
                    <a:pt x="1421" y="820"/>
                  </a:cubicBezTo>
                  <a:lnTo>
                    <a:pt x="1421" y="820"/>
                  </a:lnTo>
                  <a:cubicBezTo>
                    <a:pt x="1404" y="820"/>
                    <a:pt x="1388" y="803"/>
                    <a:pt x="1371" y="786"/>
                  </a:cubicBezTo>
                  <a:lnTo>
                    <a:pt x="1221" y="703"/>
                  </a:lnTo>
                  <a:cubicBezTo>
                    <a:pt x="1087" y="619"/>
                    <a:pt x="920" y="519"/>
                    <a:pt x="719" y="402"/>
                  </a:cubicBezTo>
                  <a:cubicBezTo>
                    <a:pt x="519" y="285"/>
                    <a:pt x="335" y="185"/>
                    <a:pt x="201" y="11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53;p60">
              <a:extLst>
                <a:ext uri="{FF2B5EF4-FFF2-40B4-BE49-F238E27FC236}">
                  <a16:creationId xmlns:a16="http://schemas.microsoft.com/office/drawing/2014/main" id="{F7F12ABA-1210-4740-BC5F-186D593B5EF5}"/>
                </a:ext>
              </a:extLst>
            </p:cNvPr>
            <p:cNvSpPr/>
            <p:nvPr/>
          </p:nvSpPr>
          <p:spPr>
            <a:xfrm>
              <a:off x="1384108" y="4228835"/>
              <a:ext cx="47690" cy="31089"/>
            </a:xfrm>
            <a:custGeom>
              <a:avLst/>
              <a:gdLst/>
              <a:ahLst/>
              <a:cxnLst/>
              <a:rect l="l" t="t" r="r" b="b"/>
              <a:pathLst>
                <a:path w="1488" h="970" extrusionOk="0">
                  <a:moveTo>
                    <a:pt x="1488" y="1"/>
                  </a:moveTo>
                  <a:cubicBezTo>
                    <a:pt x="1471" y="1"/>
                    <a:pt x="1454" y="18"/>
                    <a:pt x="1438" y="34"/>
                  </a:cubicBezTo>
                  <a:lnTo>
                    <a:pt x="1271" y="151"/>
                  </a:lnTo>
                  <a:cubicBezTo>
                    <a:pt x="1154" y="235"/>
                    <a:pt x="970" y="368"/>
                    <a:pt x="753" y="502"/>
                  </a:cubicBezTo>
                  <a:cubicBezTo>
                    <a:pt x="552" y="636"/>
                    <a:pt x="368" y="736"/>
                    <a:pt x="235" y="820"/>
                  </a:cubicBezTo>
                  <a:lnTo>
                    <a:pt x="67" y="920"/>
                  </a:lnTo>
                  <a:cubicBezTo>
                    <a:pt x="51" y="937"/>
                    <a:pt x="34" y="953"/>
                    <a:pt x="1" y="970"/>
                  </a:cubicBezTo>
                  <a:cubicBezTo>
                    <a:pt x="34" y="953"/>
                    <a:pt x="51" y="953"/>
                    <a:pt x="67" y="937"/>
                  </a:cubicBezTo>
                  <a:cubicBezTo>
                    <a:pt x="118" y="920"/>
                    <a:pt x="168" y="886"/>
                    <a:pt x="235" y="836"/>
                  </a:cubicBezTo>
                  <a:cubicBezTo>
                    <a:pt x="385" y="769"/>
                    <a:pt x="569" y="653"/>
                    <a:pt x="769" y="519"/>
                  </a:cubicBezTo>
                  <a:cubicBezTo>
                    <a:pt x="986" y="385"/>
                    <a:pt x="1154" y="252"/>
                    <a:pt x="1287" y="151"/>
                  </a:cubicBezTo>
                  <a:cubicBezTo>
                    <a:pt x="1354" y="118"/>
                    <a:pt x="1404" y="68"/>
                    <a:pt x="1438" y="51"/>
                  </a:cubicBezTo>
                  <a:cubicBezTo>
                    <a:pt x="1454" y="34"/>
                    <a:pt x="1471" y="18"/>
                    <a:pt x="14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54;p60">
              <a:extLst>
                <a:ext uri="{FF2B5EF4-FFF2-40B4-BE49-F238E27FC236}">
                  <a16:creationId xmlns:a16="http://schemas.microsoft.com/office/drawing/2014/main" id="{28D4B0DE-6233-4C2B-8863-1F6E6BDD0E4E}"/>
                </a:ext>
              </a:extLst>
            </p:cNvPr>
            <p:cNvSpPr/>
            <p:nvPr/>
          </p:nvSpPr>
          <p:spPr>
            <a:xfrm>
              <a:off x="1357347" y="4296846"/>
              <a:ext cx="58940" cy="146244"/>
            </a:xfrm>
            <a:custGeom>
              <a:avLst/>
              <a:gdLst/>
              <a:ahLst/>
              <a:cxnLst/>
              <a:rect l="l" t="t" r="r" b="b"/>
              <a:pathLst>
                <a:path w="1839" h="4563" extrusionOk="0">
                  <a:moveTo>
                    <a:pt x="0" y="1"/>
                  </a:moveTo>
                  <a:lnTo>
                    <a:pt x="602" y="4562"/>
                  </a:lnTo>
                  <a:lnTo>
                    <a:pt x="1237" y="4562"/>
                  </a:lnTo>
                  <a:lnTo>
                    <a:pt x="18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55;p60">
              <a:extLst>
                <a:ext uri="{FF2B5EF4-FFF2-40B4-BE49-F238E27FC236}">
                  <a16:creationId xmlns:a16="http://schemas.microsoft.com/office/drawing/2014/main" id="{F7E7D339-286E-4CF2-AD7F-C377823CB1C1}"/>
                </a:ext>
              </a:extLst>
            </p:cNvPr>
            <p:cNvSpPr/>
            <p:nvPr/>
          </p:nvSpPr>
          <p:spPr>
            <a:xfrm>
              <a:off x="1360552" y="4308512"/>
              <a:ext cx="53043" cy="13557"/>
            </a:xfrm>
            <a:custGeom>
              <a:avLst/>
              <a:gdLst/>
              <a:ahLst/>
              <a:cxnLst/>
              <a:rect l="l" t="t" r="r" b="b"/>
              <a:pathLst>
                <a:path w="1655" h="423" extrusionOk="0">
                  <a:moveTo>
                    <a:pt x="652" y="0"/>
                  </a:moveTo>
                  <a:cubicBezTo>
                    <a:pt x="589" y="0"/>
                    <a:pt x="527" y="13"/>
                    <a:pt x="468" y="38"/>
                  </a:cubicBezTo>
                  <a:cubicBezTo>
                    <a:pt x="435" y="55"/>
                    <a:pt x="385" y="88"/>
                    <a:pt x="335" y="121"/>
                  </a:cubicBezTo>
                  <a:cubicBezTo>
                    <a:pt x="301" y="138"/>
                    <a:pt x="268" y="172"/>
                    <a:pt x="234" y="205"/>
                  </a:cubicBezTo>
                  <a:cubicBezTo>
                    <a:pt x="205" y="225"/>
                    <a:pt x="170" y="233"/>
                    <a:pt x="132" y="233"/>
                  </a:cubicBezTo>
                  <a:cubicBezTo>
                    <a:pt x="106" y="233"/>
                    <a:pt x="78" y="229"/>
                    <a:pt x="51" y="222"/>
                  </a:cubicBezTo>
                  <a:cubicBezTo>
                    <a:pt x="34" y="222"/>
                    <a:pt x="17" y="205"/>
                    <a:pt x="0" y="188"/>
                  </a:cubicBezTo>
                  <a:cubicBezTo>
                    <a:pt x="0" y="188"/>
                    <a:pt x="0" y="205"/>
                    <a:pt x="0" y="205"/>
                  </a:cubicBezTo>
                  <a:cubicBezTo>
                    <a:pt x="17" y="222"/>
                    <a:pt x="34" y="238"/>
                    <a:pt x="51" y="238"/>
                  </a:cubicBezTo>
                  <a:cubicBezTo>
                    <a:pt x="78" y="245"/>
                    <a:pt x="106" y="249"/>
                    <a:pt x="134" y="249"/>
                  </a:cubicBezTo>
                  <a:cubicBezTo>
                    <a:pt x="173" y="249"/>
                    <a:pt x="212" y="241"/>
                    <a:pt x="251" y="222"/>
                  </a:cubicBezTo>
                  <a:cubicBezTo>
                    <a:pt x="318" y="155"/>
                    <a:pt x="401" y="105"/>
                    <a:pt x="485" y="55"/>
                  </a:cubicBezTo>
                  <a:cubicBezTo>
                    <a:pt x="538" y="40"/>
                    <a:pt x="590" y="31"/>
                    <a:pt x="641" y="31"/>
                  </a:cubicBezTo>
                  <a:cubicBezTo>
                    <a:pt x="704" y="31"/>
                    <a:pt x="764" y="44"/>
                    <a:pt x="819" y="71"/>
                  </a:cubicBezTo>
                  <a:cubicBezTo>
                    <a:pt x="936" y="105"/>
                    <a:pt x="1036" y="155"/>
                    <a:pt x="1137" y="222"/>
                  </a:cubicBezTo>
                  <a:cubicBezTo>
                    <a:pt x="1220" y="272"/>
                    <a:pt x="1304" y="322"/>
                    <a:pt x="1404" y="355"/>
                  </a:cubicBezTo>
                  <a:cubicBezTo>
                    <a:pt x="1454" y="389"/>
                    <a:pt x="1521" y="405"/>
                    <a:pt x="1588" y="405"/>
                  </a:cubicBezTo>
                  <a:cubicBezTo>
                    <a:pt x="1605" y="422"/>
                    <a:pt x="1621" y="422"/>
                    <a:pt x="1638" y="422"/>
                  </a:cubicBezTo>
                  <a:cubicBezTo>
                    <a:pt x="1655" y="422"/>
                    <a:pt x="1655" y="422"/>
                    <a:pt x="1655" y="405"/>
                  </a:cubicBezTo>
                  <a:cubicBezTo>
                    <a:pt x="1571" y="405"/>
                    <a:pt x="1488" y="372"/>
                    <a:pt x="1404" y="339"/>
                  </a:cubicBezTo>
                  <a:cubicBezTo>
                    <a:pt x="1320" y="289"/>
                    <a:pt x="1237" y="255"/>
                    <a:pt x="1153" y="188"/>
                  </a:cubicBezTo>
                  <a:cubicBezTo>
                    <a:pt x="1053" y="121"/>
                    <a:pt x="953" y="71"/>
                    <a:pt x="836" y="38"/>
                  </a:cubicBezTo>
                  <a:cubicBezTo>
                    <a:pt x="777" y="13"/>
                    <a:pt x="715" y="0"/>
                    <a:pt x="65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56;p60">
              <a:extLst>
                <a:ext uri="{FF2B5EF4-FFF2-40B4-BE49-F238E27FC236}">
                  <a16:creationId xmlns:a16="http://schemas.microsoft.com/office/drawing/2014/main" id="{D499652D-FB02-49C3-9391-DDD84BFC2046}"/>
                </a:ext>
              </a:extLst>
            </p:cNvPr>
            <p:cNvSpPr/>
            <p:nvPr/>
          </p:nvSpPr>
          <p:spPr>
            <a:xfrm>
              <a:off x="1362699" y="4330594"/>
              <a:ext cx="49838" cy="10897"/>
            </a:xfrm>
            <a:custGeom>
              <a:avLst/>
              <a:gdLst/>
              <a:ahLst/>
              <a:cxnLst/>
              <a:rect l="l" t="t" r="r" b="b"/>
              <a:pathLst>
                <a:path w="1555" h="340" extrusionOk="0">
                  <a:moveTo>
                    <a:pt x="1554" y="1"/>
                  </a:moveTo>
                  <a:lnTo>
                    <a:pt x="1554" y="1"/>
                  </a:lnTo>
                  <a:cubicBezTo>
                    <a:pt x="1487" y="51"/>
                    <a:pt x="1421" y="84"/>
                    <a:pt x="1337" y="117"/>
                  </a:cubicBezTo>
                  <a:cubicBezTo>
                    <a:pt x="1270" y="168"/>
                    <a:pt x="1187" y="184"/>
                    <a:pt x="1086" y="184"/>
                  </a:cubicBezTo>
                  <a:cubicBezTo>
                    <a:pt x="1045" y="191"/>
                    <a:pt x="1000" y="195"/>
                    <a:pt x="956" y="195"/>
                  </a:cubicBezTo>
                  <a:cubicBezTo>
                    <a:pt x="892" y="195"/>
                    <a:pt x="828" y="187"/>
                    <a:pt x="769" y="168"/>
                  </a:cubicBezTo>
                  <a:cubicBezTo>
                    <a:pt x="669" y="151"/>
                    <a:pt x="552" y="134"/>
                    <a:pt x="451" y="134"/>
                  </a:cubicBezTo>
                  <a:cubicBezTo>
                    <a:pt x="351" y="134"/>
                    <a:pt x="268" y="151"/>
                    <a:pt x="184" y="184"/>
                  </a:cubicBezTo>
                  <a:cubicBezTo>
                    <a:pt x="117" y="201"/>
                    <a:pt x="67" y="234"/>
                    <a:pt x="34" y="285"/>
                  </a:cubicBezTo>
                  <a:cubicBezTo>
                    <a:pt x="17" y="301"/>
                    <a:pt x="17" y="318"/>
                    <a:pt x="0" y="335"/>
                  </a:cubicBezTo>
                  <a:cubicBezTo>
                    <a:pt x="0" y="338"/>
                    <a:pt x="1" y="339"/>
                    <a:pt x="2" y="339"/>
                  </a:cubicBezTo>
                  <a:cubicBezTo>
                    <a:pt x="7" y="339"/>
                    <a:pt x="20" y="315"/>
                    <a:pt x="34" y="301"/>
                  </a:cubicBezTo>
                  <a:cubicBezTo>
                    <a:pt x="84" y="251"/>
                    <a:pt x="134" y="218"/>
                    <a:pt x="184" y="201"/>
                  </a:cubicBezTo>
                  <a:cubicBezTo>
                    <a:pt x="245" y="177"/>
                    <a:pt x="306" y="161"/>
                    <a:pt x="374" y="161"/>
                  </a:cubicBezTo>
                  <a:cubicBezTo>
                    <a:pt x="399" y="161"/>
                    <a:pt x="425" y="163"/>
                    <a:pt x="451" y="168"/>
                  </a:cubicBezTo>
                  <a:cubicBezTo>
                    <a:pt x="552" y="168"/>
                    <a:pt x="652" y="184"/>
                    <a:pt x="769" y="201"/>
                  </a:cubicBezTo>
                  <a:cubicBezTo>
                    <a:pt x="828" y="221"/>
                    <a:pt x="892" y="229"/>
                    <a:pt x="956" y="229"/>
                  </a:cubicBezTo>
                  <a:cubicBezTo>
                    <a:pt x="1000" y="229"/>
                    <a:pt x="1045" y="225"/>
                    <a:pt x="1086" y="218"/>
                  </a:cubicBezTo>
                  <a:cubicBezTo>
                    <a:pt x="1187" y="201"/>
                    <a:pt x="1270" y="184"/>
                    <a:pt x="1354" y="151"/>
                  </a:cubicBezTo>
                  <a:cubicBezTo>
                    <a:pt x="1404" y="117"/>
                    <a:pt x="1454" y="84"/>
                    <a:pt x="1504" y="51"/>
                  </a:cubicBezTo>
                  <a:cubicBezTo>
                    <a:pt x="1521" y="34"/>
                    <a:pt x="1538" y="17"/>
                    <a:pt x="15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57;p60">
              <a:extLst>
                <a:ext uri="{FF2B5EF4-FFF2-40B4-BE49-F238E27FC236}">
                  <a16:creationId xmlns:a16="http://schemas.microsoft.com/office/drawing/2014/main" id="{74C27D80-37B9-47AD-85C8-4581EF33A8A3}"/>
                </a:ext>
              </a:extLst>
            </p:cNvPr>
            <p:cNvSpPr/>
            <p:nvPr/>
          </p:nvSpPr>
          <p:spPr>
            <a:xfrm>
              <a:off x="1365904" y="4352004"/>
              <a:ext cx="43941" cy="6474"/>
            </a:xfrm>
            <a:custGeom>
              <a:avLst/>
              <a:gdLst/>
              <a:ahLst/>
              <a:cxnLst/>
              <a:rect l="l" t="t" r="r" b="b"/>
              <a:pathLst>
                <a:path w="1371" h="202" extrusionOk="0">
                  <a:moveTo>
                    <a:pt x="1355" y="114"/>
                  </a:moveTo>
                  <a:lnTo>
                    <a:pt x="1355" y="114"/>
                  </a:lnTo>
                  <a:cubicBezTo>
                    <a:pt x="1360" y="116"/>
                    <a:pt x="1365" y="118"/>
                    <a:pt x="1371" y="118"/>
                  </a:cubicBezTo>
                  <a:cubicBezTo>
                    <a:pt x="1365" y="116"/>
                    <a:pt x="1360" y="115"/>
                    <a:pt x="1355" y="114"/>
                  </a:cubicBezTo>
                  <a:close/>
                  <a:moveTo>
                    <a:pt x="1" y="1"/>
                  </a:moveTo>
                  <a:cubicBezTo>
                    <a:pt x="1" y="18"/>
                    <a:pt x="17" y="34"/>
                    <a:pt x="34" y="51"/>
                  </a:cubicBezTo>
                  <a:cubicBezTo>
                    <a:pt x="67" y="84"/>
                    <a:pt x="118" y="118"/>
                    <a:pt x="151" y="135"/>
                  </a:cubicBezTo>
                  <a:cubicBezTo>
                    <a:pt x="234" y="168"/>
                    <a:pt x="301" y="185"/>
                    <a:pt x="385" y="201"/>
                  </a:cubicBezTo>
                  <a:cubicBezTo>
                    <a:pt x="485" y="201"/>
                    <a:pt x="569" y="185"/>
                    <a:pt x="669" y="168"/>
                  </a:cubicBezTo>
                  <a:cubicBezTo>
                    <a:pt x="769" y="151"/>
                    <a:pt x="853" y="118"/>
                    <a:pt x="936" y="101"/>
                  </a:cubicBezTo>
                  <a:cubicBezTo>
                    <a:pt x="1020" y="84"/>
                    <a:pt x="1087" y="84"/>
                    <a:pt x="1170" y="84"/>
                  </a:cubicBezTo>
                  <a:cubicBezTo>
                    <a:pt x="1232" y="84"/>
                    <a:pt x="1293" y="99"/>
                    <a:pt x="1355" y="114"/>
                  </a:cubicBezTo>
                  <a:lnTo>
                    <a:pt x="1355" y="114"/>
                  </a:lnTo>
                  <a:cubicBezTo>
                    <a:pt x="1343" y="109"/>
                    <a:pt x="1332" y="101"/>
                    <a:pt x="1321" y="101"/>
                  </a:cubicBezTo>
                  <a:cubicBezTo>
                    <a:pt x="1270" y="84"/>
                    <a:pt x="1220" y="68"/>
                    <a:pt x="1170" y="68"/>
                  </a:cubicBezTo>
                  <a:cubicBezTo>
                    <a:pt x="1087" y="68"/>
                    <a:pt x="1003" y="68"/>
                    <a:pt x="936" y="84"/>
                  </a:cubicBezTo>
                  <a:cubicBezTo>
                    <a:pt x="853" y="84"/>
                    <a:pt x="752" y="118"/>
                    <a:pt x="652" y="135"/>
                  </a:cubicBezTo>
                  <a:cubicBezTo>
                    <a:pt x="569" y="151"/>
                    <a:pt x="485" y="168"/>
                    <a:pt x="385" y="168"/>
                  </a:cubicBezTo>
                  <a:cubicBezTo>
                    <a:pt x="301" y="168"/>
                    <a:pt x="234" y="151"/>
                    <a:pt x="168" y="118"/>
                  </a:cubicBezTo>
                  <a:cubicBezTo>
                    <a:pt x="101" y="84"/>
                    <a:pt x="51" y="51"/>
                    <a:pt x="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58;p60">
              <a:extLst>
                <a:ext uri="{FF2B5EF4-FFF2-40B4-BE49-F238E27FC236}">
                  <a16:creationId xmlns:a16="http://schemas.microsoft.com/office/drawing/2014/main" id="{0B01DE4D-DCB9-4A05-9C0E-118CFE504589}"/>
                </a:ext>
              </a:extLst>
            </p:cNvPr>
            <p:cNvSpPr/>
            <p:nvPr/>
          </p:nvSpPr>
          <p:spPr>
            <a:xfrm>
              <a:off x="1367507" y="4372900"/>
              <a:ext cx="38588" cy="7115"/>
            </a:xfrm>
            <a:custGeom>
              <a:avLst/>
              <a:gdLst/>
              <a:ahLst/>
              <a:cxnLst/>
              <a:rect l="l" t="t" r="r" b="b"/>
              <a:pathLst>
                <a:path w="1204" h="222" extrusionOk="0">
                  <a:moveTo>
                    <a:pt x="1204" y="0"/>
                  </a:moveTo>
                  <a:lnTo>
                    <a:pt x="1204" y="0"/>
                  </a:lnTo>
                  <a:cubicBezTo>
                    <a:pt x="1154" y="34"/>
                    <a:pt x="1103" y="67"/>
                    <a:pt x="1053" y="101"/>
                  </a:cubicBezTo>
                  <a:cubicBezTo>
                    <a:pt x="920" y="168"/>
                    <a:pt x="769" y="201"/>
                    <a:pt x="619" y="201"/>
                  </a:cubicBezTo>
                  <a:cubicBezTo>
                    <a:pt x="469" y="168"/>
                    <a:pt x="335" y="117"/>
                    <a:pt x="184" y="67"/>
                  </a:cubicBezTo>
                  <a:cubicBezTo>
                    <a:pt x="175" y="62"/>
                    <a:pt x="163" y="60"/>
                    <a:pt x="151" y="60"/>
                  </a:cubicBezTo>
                  <a:cubicBezTo>
                    <a:pt x="122" y="60"/>
                    <a:pt x="86" y="72"/>
                    <a:pt x="51" y="84"/>
                  </a:cubicBezTo>
                  <a:cubicBezTo>
                    <a:pt x="17" y="84"/>
                    <a:pt x="1" y="101"/>
                    <a:pt x="17" y="101"/>
                  </a:cubicBezTo>
                  <a:cubicBezTo>
                    <a:pt x="53" y="89"/>
                    <a:pt x="97" y="77"/>
                    <a:pt x="137" y="77"/>
                  </a:cubicBezTo>
                  <a:cubicBezTo>
                    <a:pt x="154" y="77"/>
                    <a:pt x="170" y="79"/>
                    <a:pt x="184" y="84"/>
                  </a:cubicBezTo>
                  <a:cubicBezTo>
                    <a:pt x="251" y="101"/>
                    <a:pt x="318" y="134"/>
                    <a:pt x="385" y="151"/>
                  </a:cubicBezTo>
                  <a:cubicBezTo>
                    <a:pt x="452" y="201"/>
                    <a:pt x="535" y="218"/>
                    <a:pt x="619" y="218"/>
                  </a:cubicBezTo>
                  <a:cubicBezTo>
                    <a:pt x="644" y="220"/>
                    <a:pt x="670" y="222"/>
                    <a:pt x="695" y="222"/>
                  </a:cubicBezTo>
                  <a:cubicBezTo>
                    <a:pt x="824" y="222"/>
                    <a:pt x="959" y="187"/>
                    <a:pt x="1070" y="117"/>
                  </a:cubicBezTo>
                  <a:cubicBezTo>
                    <a:pt x="1103" y="101"/>
                    <a:pt x="1137" y="67"/>
                    <a:pt x="1170" y="34"/>
                  </a:cubicBezTo>
                  <a:cubicBezTo>
                    <a:pt x="1187" y="17"/>
                    <a:pt x="1204" y="0"/>
                    <a:pt x="12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59;p60">
              <a:extLst>
                <a:ext uri="{FF2B5EF4-FFF2-40B4-BE49-F238E27FC236}">
                  <a16:creationId xmlns:a16="http://schemas.microsoft.com/office/drawing/2014/main" id="{91A23B73-A819-42E3-97D6-49E295938B5E}"/>
                </a:ext>
              </a:extLst>
            </p:cNvPr>
            <p:cNvSpPr/>
            <p:nvPr/>
          </p:nvSpPr>
          <p:spPr>
            <a:xfrm>
              <a:off x="1371256" y="4395912"/>
              <a:ext cx="30576" cy="8621"/>
            </a:xfrm>
            <a:custGeom>
              <a:avLst/>
              <a:gdLst/>
              <a:ahLst/>
              <a:cxnLst/>
              <a:rect l="l" t="t" r="r" b="b"/>
              <a:pathLst>
                <a:path w="954" h="269" extrusionOk="0">
                  <a:moveTo>
                    <a:pt x="686" y="1"/>
                  </a:moveTo>
                  <a:cubicBezTo>
                    <a:pt x="619" y="1"/>
                    <a:pt x="552" y="18"/>
                    <a:pt x="485" y="51"/>
                  </a:cubicBezTo>
                  <a:cubicBezTo>
                    <a:pt x="335" y="101"/>
                    <a:pt x="235" y="185"/>
                    <a:pt x="134" y="218"/>
                  </a:cubicBezTo>
                  <a:cubicBezTo>
                    <a:pt x="51" y="252"/>
                    <a:pt x="1" y="252"/>
                    <a:pt x="1" y="268"/>
                  </a:cubicBezTo>
                  <a:cubicBezTo>
                    <a:pt x="51" y="268"/>
                    <a:pt x="101" y="252"/>
                    <a:pt x="151" y="235"/>
                  </a:cubicBezTo>
                  <a:cubicBezTo>
                    <a:pt x="235" y="201"/>
                    <a:pt x="352" y="135"/>
                    <a:pt x="485" y="84"/>
                  </a:cubicBezTo>
                  <a:cubicBezTo>
                    <a:pt x="552" y="51"/>
                    <a:pt x="619" y="34"/>
                    <a:pt x="686" y="34"/>
                  </a:cubicBezTo>
                  <a:cubicBezTo>
                    <a:pt x="736" y="34"/>
                    <a:pt x="803" y="51"/>
                    <a:pt x="853" y="68"/>
                  </a:cubicBezTo>
                  <a:cubicBezTo>
                    <a:pt x="886" y="101"/>
                    <a:pt x="936" y="135"/>
                    <a:pt x="953" y="168"/>
                  </a:cubicBezTo>
                  <a:cubicBezTo>
                    <a:pt x="953" y="151"/>
                    <a:pt x="953" y="135"/>
                    <a:pt x="936" y="135"/>
                  </a:cubicBezTo>
                  <a:cubicBezTo>
                    <a:pt x="920" y="101"/>
                    <a:pt x="886" y="68"/>
                    <a:pt x="853" y="51"/>
                  </a:cubicBezTo>
                  <a:cubicBezTo>
                    <a:pt x="803" y="18"/>
                    <a:pt x="753" y="1"/>
                    <a:pt x="68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60;p60">
              <a:extLst>
                <a:ext uri="{FF2B5EF4-FFF2-40B4-BE49-F238E27FC236}">
                  <a16:creationId xmlns:a16="http://schemas.microsoft.com/office/drawing/2014/main" id="{6504E00F-A3EB-40F3-8C75-12774121D753}"/>
                </a:ext>
              </a:extLst>
            </p:cNvPr>
            <p:cNvSpPr/>
            <p:nvPr/>
          </p:nvSpPr>
          <p:spPr>
            <a:xfrm>
              <a:off x="1373949" y="4417225"/>
              <a:ext cx="26794" cy="3365"/>
            </a:xfrm>
            <a:custGeom>
              <a:avLst/>
              <a:gdLst/>
              <a:ahLst/>
              <a:cxnLst/>
              <a:rect l="l" t="t" r="r" b="b"/>
              <a:pathLst>
                <a:path w="836" h="105" extrusionOk="0">
                  <a:moveTo>
                    <a:pt x="11" y="1"/>
                  </a:moveTo>
                  <a:cubicBezTo>
                    <a:pt x="4" y="1"/>
                    <a:pt x="0" y="2"/>
                    <a:pt x="0" y="4"/>
                  </a:cubicBezTo>
                  <a:cubicBezTo>
                    <a:pt x="34" y="21"/>
                    <a:pt x="84" y="38"/>
                    <a:pt x="117" y="38"/>
                  </a:cubicBezTo>
                  <a:cubicBezTo>
                    <a:pt x="217" y="71"/>
                    <a:pt x="318" y="88"/>
                    <a:pt x="418" y="88"/>
                  </a:cubicBezTo>
                  <a:cubicBezTo>
                    <a:pt x="501" y="105"/>
                    <a:pt x="602" y="105"/>
                    <a:pt x="702" y="105"/>
                  </a:cubicBezTo>
                  <a:cubicBezTo>
                    <a:pt x="752" y="105"/>
                    <a:pt x="786" y="88"/>
                    <a:pt x="836" y="88"/>
                  </a:cubicBezTo>
                  <a:cubicBezTo>
                    <a:pt x="836" y="71"/>
                    <a:pt x="635" y="88"/>
                    <a:pt x="418" y="54"/>
                  </a:cubicBezTo>
                  <a:cubicBezTo>
                    <a:pt x="217" y="40"/>
                    <a:pt x="52" y="1"/>
                    <a:pt x="1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61;p60">
              <a:extLst>
                <a:ext uri="{FF2B5EF4-FFF2-40B4-BE49-F238E27FC236}">
                  <a16:creationId xmlns:a16="http://schemas.microsoft.com/office/drawing/2014/main" id="{69ECDB64-7D49-4C1E-A968-D039CB81CE4D}"/>
                </a:ext>
              </a:extLst>
            </p:cNvPr>
            <p:cNvSpPr/>
            <p:nvPr/>
          </p:nvSpPr>
          <p:spPr>
            <a:xfrm>
              <a:off x="1939984" y="3890932"/>
              <a:ext cx="30544" cy="556965"/>
            </a:xfrm>
            <a:custGeom>
              <a:avLst/>
              <a:gdLst/>
              <a:ahLst/>
              <a:cxnLst/>
              <a:rect l="l" t="t" r="r" b="b"/>
              <a:pathLst>
                <a:path w="953" h="17378" extrusionOk="0">
                  <a:moveTo>
                    <a:pt x="0" y="1"/>
                  </a:moveTo>
                  <a:lnTo>
                    <a:pt x="0" y="17378"/>
                  </a:lnTo>
                  <a:lnTo>
                    <a:pt x="953" y="17378"/>
                  </a:lnTo>
                  <a:lnTo>
                    <a:pt x="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62;p60">
              <a:extLst>
                <a:ext uri="{FF2B5EF4-FFF2-40B4-BE49-F238E27FC236}">
                  <a16:creationId xmlns:a16="http://schemas.microsoft.com/office/drawing/2014/main" id="{3506080A-6D52-4CA5-920D-1E445B2FA44E}"/>
                </a:ext>
              </a:extLst>
            </p:cNvPr>
            <p:cNvSpPr/>
            <p:nvPr/>
          </p:nvSpPr>
          <p:spPr>
            <a:xfrm>
              <a:off x="1735408" y="4243835"/>
              <a:ext cx="227074" cy="204062"/>
            </a:xfrm>
            <a:custGeom>
              <a:avLst/>
              <a:gdLst/>
              <a:ahLst/>
              <a:cxnLst/>
              <a:rect l="l" t="t" r="r" b="b"/>
              <a:pathLst>
                <a:path w="7085" h="6367" extrusionOk="0">
                  <a:moveTo>
                    <a:pt x="6617" y="1"/>
                  </a:moveTo>
                  <a:lnTo>
                    <a:pt x="0" y="6367"/>
                  </a:lnTo>
                  <a:lnTo>
                    <a:pt x="919" y="6367"/>
                  </a:lnTo>
                  <a:lnTo>
                    <a:pt x="7085" y="435"/>
                  </a:lnTo>
                  <a:lnTo>
                    <a:pt x="6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63;p60">
              <a:extLst>
                <a:ext uri="{FF2B5EF4-FFF2-40B4-BE49-F238E27FC236}">
                  <a16:creationId xmlns:a16="http://schemas.microsoft.com/office/drawing/2014/main" id="{320CFA4C-810E-43C2-93FE-2CF23F7C628A}"/>
                </a:ext>
              </a:extLst>
            </p:cNvPr>
            <p:cNvSpPr/>
            <p:nvPr/>
          </p:nvSpPr>
          <p:spPr>
            <a:xfrm>
              <a:off x="1947483" y="4243835"/>
              <a:ext cx="226529" cy="204062"/>
            </a:xfrm>
            <a:custGeom>
              <a:avLst/>
              <a:gdLst/>
              <a:ahLst/>
              <a:cxnLst/>
              <a:rect l="l" t="t" r="r" b="b"/>
              <a:pathLst>
                <a:path w="7068" h="6367" extrusionOk="0">
                  <a:moveTo>
                    <a:pt x="468" y="1"/>
                  </a:moveTo>
                  <a:lnTo>
                    <a:pt x="0" y="435"/>
                  </a:lnTo>
                  <a:lnTo>
                    <a:pt x="6166" y="6367"/>
                  </a:lnTo>
                  <a:lnTo>
                    <a:pt x="7068" y="6350"/>
                  </a:lnTo>
                  <a:lnTo>
                    <a:pt x="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64;p60">
              <a:extLst>
                <a:ext uri="{FF2B5EF4-FFF2-40B4-BE49-F238E27FC236}">
                  <a16:creationId xmlns:a16="http://schemas.microsoft.com/office/drawing/2014/main" id="{A5E3FBD2-615F-4C44-AAAF-4C257F29E881}"/>
                </a:ext>
              </a:extLst>
            </p:cNvPr>
            <p:cNvSpPr/>
            <p:nvPr/>
          </p:nvSpPr>
          <p:spPr>
            <a:xfrm>
              <a:off x="1274882" y="2988084"/>
              <a:ext cx="1368791" cy="997684"/>
            </a:xfrm>
            <a:custGeom>
              <a:avLst/>
              <a:gdLst/>
              <a:ahLst/>
              <a:cxnLst/>
              <a:rect l="l" t="t" r="r" b="b"/>
              <a:pathLst>
                <a:path w="42708" h="31129" extrusionOk="0">
                  <a:moveTo>
                    <a:pt x="0" y="0"/>
                  </a:moveTo>
                  <a:lnTo>
                    <a:pt x="0" y="31128"/>
                  </a:lnTo>
                  <a:lnTo>
                    <a:pt x="42707" y="31128"/>
                  </a:lnTo>
                  <a:lnTo>
                    <a:pt x="427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65;p60">
              <a:extLst>
                <a:ext uri="{FF2B5EF4-FFF2-40B4-BE49-F238E27FC236}">
                  <a16:creationId xmlns:a16="http://schemas.microsoft.com/office/drawing/2014/main" id="{93F35106-0A38-47C0-B604-01C8D4F513BF}"/>
                </a:ext>
              </a:extLst>
            </p:cNvPr>
            <p:cNvSpPr/>
            <p:nvPr/>
          </p:nvSpPr>
          <p:spPr>
            <a:xfrm>
              <a:off x="1273792" y="2986994"/>
              <a:ext cx="1370939" cy="999832"/>
            </a:xfrm>
            <a:custGeom>
              <a:avLst/>
              <a:gdLst/>
              <a:ahLst/>
              <a:cxnLst/>
              <a:rect l="l" t="t" r="r" b="b"/>
              <a:pathLst>
                <a:path w="42775" h="31196" extrusionOk="0">
                  <a:moveTo>
                    <a:pt x="1" y="1"/>
                  </a:moveTo>
                  <a:lnTo>
                    <a:pt x="1" y="34"/>
                  </a:lnTo>
                  <a:cubicBezTo>
                    <a:pt x="1" y="11196"/>
                    <a:pt x="1" y="21789"/>
                    <a:pt x="1" y="31162"/>
                  </a:cubicBezTo>
                  <a:lnTo>
                    <a:pt x="1" y="31196"/>
                  </a:lnTo>
                  <a:lnTo>
                    <a:pt x="34" y="31196"/>
                  </a:lnTo>
                  <a:lnTo>
                    <a:pt x="42741" y="31162"/>
                  </a:lnTo>
                  <a:lnTo>
                    <a:pt x="68" y="31129"/>
                  </a:lnTo>
                  <a:lnTo>
                    <a:pt x="68" y="31129"/>
                  </a:lnTo>
                  <a:cubicBezTo>
                    <a:pt x="68" y="21773"/>
                    <a:pt x="68" y="11203"/>
                    <a:pt x="68" y="68"/>
                  </a:cubicBezTo>
                  <a:lnTo>
                    <a:pt x="42708" y="68"/>
                  </a:lnTo>
                  <a:cubicBezTo>
                    <a:pt x="42725" y="18929"/>
                    <a:pt x="42741" y="30962"/>
                    <a:pt x="42741" y="31162"/>
                  </a:cubicBezTo>
                  <a:cubicBezTo>
                    <a:pt x="42741" y="30962"/>
                    <a:pt x="42758" y="18915"/>
                    <a:pt x="42775" y="34"/>
                  </a:cubicBezTo>
                  <a:lnTo>
                    <a:pt x="4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66;p60">
              <a:extLst>
                <a:ext uri="{FF2B5EF4-FFF2-40B4-BE49-F238E27FC236}">
                  <a16:creationId xmlns:a16="http://schemas.microsoft.com/office/drawing/2014/main" id="{EB0E281F-74E5-4AB5-82BC-29CCEE046555}"/>
                </a:ext>
              </a:extLst>
            </p:cNvPr>
            <p:cNvSpPr/>
            <p:nvPr/>
          </p:nvSpPr>
          <p:spPr>
            <a:xfrm>
              <a:off x="1438209" y="3089298"/>
              <a:ext cx="26794" cy="32691"/>
            </a:xfrm>
            <a:custGeom>
              <a:avLst/>
              <a:gdLst/>
              <a:ahLst/>
              <a:cxnLst/>
              <a:rect l="l" t="t" r="r" b="b"/>
              <a:pathLst>
                <a:path w="836" h="1020" extrusionOk="0">
                  <a:moveTo>
                    <a:pt x="0" y="0"/>
                  </a:moveTo>
                  <a:lnTo>
                    <a:pt x="0" y="84"/>
                  </a:lnTo>
                  <a:lnTo>
                    <a:pt x="368" y="84"/>
                  </a:lnTo>
                  <a:lnTo>
                    <a:pt x="368" y="1019"/>
                  </a:lnTo>
                  <a:lnTo>
                    <a:pt x="468" y="1019"/>
                  </a:lnTo>
                  <a:lnTo>
                    <a:pt x="468" y="84"/>
                  </a:lnTo>
                  <a:lnTo>
                    <a:pt x="836" y="84"/>
                  </a:lnTo>
                  <a:lnTo>
                    <a:pt x="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67;p60">
              <a:extLst>
                <a:ext uri="{FF2B5EF4-FFF2-40B4-BE49-F238E27FC236}">
                  <a16:creationId xmlns:a16="http://schemas.microsoft.com/office/drawing/2014/main" id="{17757F22-C95E-4380-988C-B98E56636A71}"/>
                </a:ext>
              </a:extLst>
            </p:cNvPr>
            <p:cNvSpPr/>
            <p:nvPr/>
          </p:nvSpPr>
          <p:spPr>
            <a:xfrm>
              <a:off x="1465515" y="3087727"/>
              <a:ext cx="41793" cy="34806"/>
            </a:xfrm>
            <a:custGeom>
              <a:avLst/>
              <a:gdLst/>
              <a:ahLst/>
              <a:cxnLst/>
              <a:rect l="l" t="t" r="r" b="b"/>
              <a:pathLst>
                <a:path w="1304" h="1086" extrusionOk="0">
                  <a:moveTo>
                    <a:pt x="584" y="124"/>
                  </a:moveTo>
                  <a:cubicBezTo>
                    <a:pt x="805" y="124"/>
                    <a:pt x="1020" y="296"/>
                    <a:pt x="1020" y="567"/>
                  </a:cubicBezTo>
                  <a:cubicBezTo>
                    <a:pt x="1020" y="792"/>
                    <a:pt x="834" y="986"/>
                    <a:pt x="612" y="986"/>
                  </a:cubicBezTo>
                  <a:cubicBezTo>
                    <a:pt x="603" y="986"/>
                    <a:pt x="594" y="985"/>
                    <a:pt x="585" y="985"/>
                  </a:cubicBezTo>
                  <a:cubicBezTo>
                    <a:pt x="201" y="985"/>
                    <a:pt x="0" y="517"/>
                    <a:pt x="284" y="250"/>
                  </a:cubicBezTo>
                  <a:cubicBezTo>
                    <a:pt x="371" y="163"/>
                    <a:pt x="478" y="124"/>
                    <a:pt x="584" y="124"/>
                  </a:cubicBezTo>
                  <a:close/>
                  <a:moveTo>
                    <a:pt x="597" y="1"/>
                  </a:moveTo>
                  <a:cubicBezTo>
                    <a:pt x="315" y="1"/>
                    <a:pt x="39" y="232"/>
                    <a:pt x="50" y="567"/>
                  </a:cubicBezTo>
                  <a:cubicBezTo>
                    <a:pt x="50" y="842"/>
                    <a:pt x="270" y="1086"/>
                    <a:pt x="557" y="1086"/>
                  </a:cubicBezTo>
                  <a:cubicBezTo>
                    <a:pt x="566" y="1086"/>
                    <a:pt x="576" y="1086"/>
                    <a:pt x="585" y="1085"/>
                  </a:cubicBezTo>
                  <a:cubicBezTo>
                    <a:pt x="1070" y="1085"/>
                    <a:pt x="1304" y="484"/>
                    <a:pt x="953" y="149"/>
                  </a:cubicBezTo>
                  <a:cubicBezTo>
                    <a:pt x="850" y="46"/>
                    <a:pt x="723" y="1"/>
                    <a:pt x="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68;p60">
              <a:extLst>
                <a:ext uri="{FF2B5EF4-FFF2-40B4-BE49-F238E27FC236}">
                  <a16:creationId xmlns:a16="http://schemas.microsoft.com/office/drawing/2014/main" id="{AD809FF3-3B95-4FE6-ACA2-DA7DA87366D9}"/>
                </a:ext>
              </a:extLst>
            </p:cNvPr>
            <p:cNvSpPr/>
            <p:nvPr/>
          </p:nvSpPr>
          <p:spPr>
            <a:xfrm>
              <a:off x="1521731"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5" y="1"/>
                    <a:pt x="418" y="2"/>
                  </a:cubicBezTo>
                  <a:lnTo>
                    <a:pt x="1" y="2"/>
                  </a:lnTo>
                  <a:lnTo>
                    <a:pt x="1" y="1021"/>
                  </a:lnTo>
                  <a:lnTo>
                    <a:pt x="418" y="1021"/>
                  </a:lnTo>
                  <a:cubicBezTo>
                    <a:pt x="435" y="1022"/>
                    <a:pt x="450" y="1023"/>
                    <a:pt x="466" y="1023"/>
                  </a:cubicBezTo>
                  <a:cubicBezTo>
                    <a:pt x="1138" y="1023"/>
                    <a:pt x="1138"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69;p60">
              <a:extLst>
                <a:ext uri="{FF2B5EF4-FFF2-40B4-BE49-F238E27FC236}">
                  <a16:creationId xmlns:a16="http://schemas.microsoft.com/office/drawing/2014/main" id="{9913F4FC-933B-4122-B55A-3895ABAFBE70}"/>
                </a:ext>
              </a:extLst>
            </p:cNvPr>
            <p:cNvSpPr/>
            <p:nvPr/>
          </p:nvSpPr>
          <p:spPr>
            <a:xfrm>
              <a:off x="1556537" y="3087727"/>
              <a:ext cx="41825" cy="34806"/>
            </a:xfrm>
            <a:custGeom>
              <a:avLst/>
              <a:gdLst/>
              <a:ahLst/>
              <a:cxnLst/>
              <a:rect l="l" t="t" r="r" b="b"/>
              <a:pathLst>
                <a:path w="1305" h="1086" extrusionOk="0">
                  <a:moveTo>
                    <a:pt x="579" y="124"/>
                  </a:moveTo>
                  <a:cubicBezTo>
                    <a:pt x="804" y="124"/>
                    <a:pt x="1015" y="296"/>
                    <a:pt x="1003" y="567"/>
                  </a:cubicBezTo>
                  <a:cubicBezTo>
                    <a:pt x="1019" y="792"/>
                    <a:pt x="835" y="986"/>
                    <a:pt x="613" y="986"/>
                  </a:cubicBezTo>
                  <a:cubicBezTo>
                    <a:pt x="604" y="986"/>
                    <a:pt x="595" y="985"/>
                    <a:pt x="586" y="985"/>
                  </a:cubicBezTo>
                  <a:cubicBezTo>
                    <a:pt x="185"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7" y="1086"/>
                    <a:pt x="576" y="1086"/>
                    <a:pt x="586" y="1085"/>
                  </a:cubicBezTo>
                  <a:cubicBezTo>
                    <a:pt x="1070" y="1085"/>
                    <a:pt x="1304" y="484"/>
                    <a:pt x="953" y="149"/>
                  </a:cubicBezTo>
                  <a:cubicBezTo>
                    <a:pt x="845" y="46"/>
                    <a:pt x="715" y="1"/>
                    <a:pt x="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70;p60">
              <a:extLst>
                <a:ext uri="{FF2B5EF4-FFF2-40B4-BE49-F238E27FC236}">
                  <a16:creationId xmlns:a16="http://schemas.microsoft.com/office/drawing/2014/main" id="{064D187A-E561-4F4B-B352-94A60E79AACF}"/>
                </a:ext>
              </a:extLst>
            </p:cNvPr>
            <p:cNvSpPr/>
            <p:nvPr/>
          </p:nvSpPr>
          <p:spPr>
            <a:xfrm>
              <a:off x="1883736" y="3089298"/>
              <a:ext cx="49293" cy="32691"/>
            </a:xfrm>
            <a:custGeom>
              <a:avLst/>
              <a:gdLst/>
              <a:ahLst/>
              <a:cxnLst/>
              <a:rect l="l" t="t" r="r" b="b"/>
              <a:pathLst>
                <a:path w="1538" h="1020" extrusionOk="0">
                  <a:moveTo>
                    <a:pt x="1" y="0"/>
                  </a:moveTo>
                  <a:lnTo>
                    <a:pt x="352" y="1019"/>
                  </a:lnTo>
                  <a:lnTo>
                    <a:pt x="469" y="1019"/>
                  </a:lnTo>
                  <a:lnTo>
                    <a:pt x="769" y="151"/>
                  </a:lnTo>
                  <a:lnTo>
                    <a:pt x="1070" y="1019"/>
                  </a:lnTo>
                  <a:lnTo>
                    <a:pt x="1187" y="1019"/>
                  </a:lnTo>
                  <a:lnTo>
                    <a:pt x="1538" y="0"/>
                  </a:lnTo>
                  <a:lnTo>
                    <a:pt x="1421" y="0"/>
                  </a:lnTo>
                  <a:lnTo>
                    <a:pt x="1120" y="886"/>
                  </a:lnTo>
                  <a:lnTo>
                    <a:pt x="819" y="0"/>
                  </a:lnTo>
                  <a:lnTo>
                    <a:pt x="719" y="0"/>
                  </a:lnTo>
                  <a:lnTo>
                    <a:pt x="418" y="886"/>
                  </a:lnTo>
                  <a:lnTo>
                    <a:pt x="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71;p60">
              <a:extLst>
                <a:ext uri="{FF2B5EF4-FFF2-40B4-BE49-F238E27FC236}">
                  <a16:creationId xmlns:a16="http://schemas.microsoft.com/office/drawing/2014/main" id="{3BF44CB9-7C35-425C-880C-63324713BA31}"/>
                </a:ext>
              </a:extLst>
            </p:cNvPr>
            <p:cNvSpPr/>
            <p:nvPr/>
          </p:nvSpPr>
          <p:spPr>
            <a:xfrm>
              <a:off x="1934631" y="3087727"/>
              <a:ext cx="41793" cy="34806"/>
            </a:xfrm>
            <a:custGeom>
              <a:avLst/>
              <a:gdLst/>
              <a:ahLst/>
              <a:cxnLst/>
              <a:rect l="l" t="t" r="r" b="b"/>
              <a:pathLst>
                <a:path w="1304" h="1086" extrusionOk="0">
                  <a:moveTo>
                    <a:pt x="584" y="124"/>
                  </a:moveTo>
                  <a:cubicBezTo>
                    <a:pt x="805" y="124"/>
                    <a:pt x="1019" y="296"/>
                    <a:pt x="1019" y="567"/>
                  </a:cubicBezTo>
                  <a:cubicBezTo>
                    <a:pt x="1019" y="792"/>
                    <a:pt x="834" y="986"/>
                    <a:pt x="612" y="986"/>
                  </a:cubicBezTo>
                  <a:cubicBezTo>
                    <a:pt x="603" y="986"/>
                    <a:pt x="594" y="985"/>
                    <a:pt x="585" y="985"/>
                  </a:cubicBezTo>
                  <a:cubicBezTo>
                    <a:pt x="201" y="985"/>
                    <a:pt x="0" y="517"/>
                    <a:pt x="284" y="250"/>
                  </a:cubicBezTo>
                  <a:cubicBezTo>
                    <a:pt x="371" y="163"/>
                    <a:pt x="478" y="124"/>
                    <a:pt x="584" y="124"/>
                  </a:cubicBezTo>
                  <a:close/>
                  <a:moveTo>
                    <a:pt x="590" y="1"/>
                  </a:moveTo>
                  <a:cubicBezTo>
                    <a:pt x="307" y="1"/>
                    <a:pt x="39" y="232"/>
                    <a:pt x="50" y="567"/>
                  </a:cubicBezTo>
                  <a:cubicBezTo>
                    <a:pt x="34" y="842"/>
                    <a:pt x="269" y="1086"/>
                    <a:pt x="556" y="1086"/>
                  </a:cubicBezTo>
                  <a:cubicBezTo>
                    <a:pt x="566" y="1086"/>
                    <a:pt x="575" y="1086"/>
                    <a:pt x="585" y="1085"/>
                  </a:cubicBezTo>
                  <a:cubicBezTo>
                    <a:pt x="1069" y="1085"/>
                    <a:pt x="1303" y="484"/>
                    <a:pt x="952" y="149"/>
                  </a:cubicBezTo>
                  <a:cubicBezTo>
                    <a:pt x="844" y="46"/>
                    <a:pt x="716" y="1"/>
                    <a:pt x="5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72;p60">
              <a:extLst>
                <a:ext uri="{FF2B5EF4-FFF2-40B4-BE49-F238E27FC236}">
                  <a16:creationId xmlns:a16="http://schemas.microsoft.com/office/drawing/2014/main" id="{8278CBF3-412E-46A0-8FF0-BCD952B30608}"/>
                </a:ext>
              </a:extLst>
            </p:cNvPr>
            <p:cNvSpPr/>
            <p:nvPr/>
          </p:nvSpPr>
          <p:spPr>
            <a:xfrm>
              <a:off x="1978540" y="3089298"/>
              <a:ext cx="26249" cy="32691"/>
            </a:xfrm>
            <a:custGeom>
              <a:avLst/>
              <a:gdLst/>
              <a:ahLst/>
              <a:cxnLst/>
              <a:rect l="l" t="t" r="r" b="b"/>
              <a:pathLst>
                <a:path w="819" h="1020" extrusionOk="0">
                  <a:moveTo>
                    <a:pt x="384" y="84"/>
                  </a:moveTo>
                  <a:cubicBezTo>
                    <a:pt x="585" y="84"/>
                    <a:pt x="685" y="184"/>
                    <a:pt x="685" y="351"/>
                  </a:cubicBezTo>
                  <a:cubicBezTo>
                    <a:pt x="685" y="518"/>
                    <a:pt x="585" y="602"/>
                    <a:pt x="384" y="602"/>
                  </a:cubicBezTo>
                  <a:lnTo>
                    <a:pt x="100" y="602"/>
                  </a:lnTo>
                  <a:lnTo>
                    <a:pt x="100" y="84"/>
                  </a:lnTo>
                  <a:close/>
                  <a:moveTo>
                    <a:pt x="0" y="0"/>
                  </a:moveTo>
                  <a:lnTo>
                    <a:pt x="0" y="1019"/>
                  </a:lnTo>
                  <a:lnTo>
                    <a:pt x="100" y="1019"/>
                  </a:lnTo>
                  <a:lnTo>
                    <a:pt x="100" y="702"/>
                  </a:lnTo>
                  <a:lnTo>
                    <a:pt x="468" y="702"/>
                  </a:lnTo>
                  <a:lnTo>
                    <a:pt x="702" y="1019"/>
                  </a:lnTo>
                  <a:lnTo>
                    <a:pt x="819" y="1019"/>
                  </a:lnTo>
                  <a:lnTo>
                    <a:pt x="568" y="669"/>
                  </a:lnTo>
                  <a:cubicBezTo>
                    <a:pt x="702" y="635"/>
                    <a:pt x="802" y="501"/>
                    <a:pt x="802" y="351"/>
                  </a:cubicBezTo>
                  <a:cubicBezTo>
                    <a:pt x="802" y="134"/>
                    <a:pt x="635" y="0"/>
                    <a:pt x="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73;p60">
              <a:extLst>
                <a:ext uri="{FF2B5EF4-FFF2-40B4-BE49-F238E27FC236}">
                  <a16:creationId xmlns:a16="http://schemas.microsoft.com/office/drawing/2014/main" id="{AA376D3E-2863-480A-B115-C988D25A58FC}"/>
                </a:ext>
              </a:extLst>
            </p:cNvPr>
            <p:cNvSpPr/>
            <p:nvPr/>
          </p:nvSpPr>
          <p:spPr>
            <a:xfrm>
              <a:off x="2012256" y="3089298"/>
              <a:ext cx="27883" cy="32691"/>
            </a:xfrm>
            <a:custGeom>
              <a:avLst/>
              <a:gdLst/>
              <a:ahLst/>
              <a:cxnLst/>
              <a:rect l="l" t="t" r="r" b="b"/>
              <a:pathLst>
                <a:path w="870" h="1020" extrusionOk="0">
                  <a:moveTo>
                    <a:pt x="1" y="0"/>
                  </a:moveTo>
                  <a:lnTo>
                    <a:pt x="1" y="1019"/>
                  </a:lnTo>
                  <a:lnTo>
                    <a:pt x="118" y="1019"/>
                  </a:lnTo>
                  <a:lnTo>
                    <a:pt x="118" y="752"/>
                  </a:lnTo>
                  <a:lnTo>
                    <a:pt x="318" y="535"/>
                  </a:lnTo>
                  <a:lnTo>
                    <a:pt x="753" y="1019"/>
                  </a:lnTo>
                  <a:lnTo>
                    <a:pt x="870" y="1019"/>
                  </a:lnTo>
                  <a:lnTo>
                    <a:pt x="402" y="468"/>
                  </a:lnTo>
                  <a:lnTo>
                    <a:pt x="836" y="0"/>
                  </a:lnTo>
                  <a:lnTo>
                    <a:pt x="719" y="0"/>
                  </a:lnTo>
                  <a:lnTo>
                    <a:pt x="118" y="618"/>
                  </a:lnTo>
                  <a:lnTo>
                    <a:pt x="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74;p60">
              <a:extLst>
                <a:ext uri="{FF2B5EF4-FFF2-40B4-BE49-F238E27FC236}">
                  <a16:creationId xmlns:a16="http://schemas.microsoft.com/office/drawing/2014/main" id="{5E7B11E9-3392-4E35-841B-1C1106D316BB}"/>
                </a:ext>
              </a:extLst>
            </p:cNvPr>
            <p:cNvSpPr/>
            <p:nvPr/>
          </p:nvSpPr>
          <p:spPr>
            <a:xfrm>
              <a:off x="2299296" y="3089234"/>
              <a:ext cx="36473" cy="32819"/>
            </a:xfrm>
            <a:custGeom>
              <a:avLst/>
              <a:gdLst/>
              <a:ahLst/>
              <a:cxnLst/>
              <a:rect l="l" t="t" r="r" b="b"/>
              <a:pathLst>
                <a:path w="1138" h="1024" extrusionOk="0">
                  <a:moveTo>
                    <a:pt x="450" y="85"/>
                  </a:moveTo>
                  <a:cubicBezTo>
                    <a:pt x="1009" y="85"/>
                    <a:pt x="1009" y="939"/>
                    <a:pt x="450" y="939"/>
                  </a:cubicBezTo>
                  <a:cubicBezTo>
                    <a:pt x="440" y="939"/>
                    <a:pt x="429" y="938"/>
                    <a:pt x="418" y="938"/>
                  </a:cubicBezTo>
                  <a:lnTo>
                    <a:pt x="118" y="938"/>
                  </a:lnTo>
                  <a:lnTo>
                    <a:pt x="118" y="86"/>
                  </a:lnTo>
                  <a:lnTo>
                    <a:pt x="418" y="86"/>
                  </a:lnTo>
                  <a:cubicBezTo>
                    <a:pt x="429" y="85"/>
                    <a:pt x="440" y="85"/>
                    <a:pt x="450" y="85"/>
                  </a:cubicBezTo>
                  <a:close/>
                  <a:moveTo>
                    <a:pt x="466" y="1"/>
                  </a:moveTo>
                  <a:cubicBezTo>
                    <a:pt x="450" y="1"/>
                    <a:pt x="434" y="1"/>
                    <a:pt x="418" y="2"/>
                  </a:cubicBezTo>
                  <a:lnTo>
                    <a:pt x="1" y="2"/>
                  </a:lnTo>
                  <a:lnTo>
                    <a:pt x="1" y="1021"/>
                  </a:lnTo>
                  <a:lnTo>
                    <a:pt x="418" y="1021"/>
                  </a:lnTo>
                  <a:cubicBezTo>
                    <a:pt x="434" y="1022"/>
                    <a:pt x="450" y="1023"/>
                    <a:pt x="466" y="1023"/>
                  </a:cubicBezTo>
                  <a:cubicBezTo>
                    <a:pt x="1138" y="1023"/>
                    <a:pt x="1138" y="1"/>
                    <a:pt x="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75;p60">
              <a:extLst>
                <a:ext uri="{FF2B5EF4-FFF2-40B4-BE49-F238E27FC236}">
                  <a16:creationId xmlns:a16="http://schemas.microsoft.com/office/drawing/2014/main" id="{21C4790A-97CC-41FC-B345-D5E8C2F5DFB2}"/>
                </a:ext>
              </a:extLst>
            </p:cNvPr>
            <p:cNvSpPr/>
            <p:nvPr/>
          </p:nvSpPr>
          <p:spPr>
            <a:xfrm>
              <a:off x="2334102" y="3087727"/>
              <a:ext cx="41793" cy="34806"/>
            </a:xfrm>
            <a:custGeom>
              <a:avLst/>
              <a:gdLst/>
              <a:ahLst/>
              <a:cxnLst/>
              <a:rect l="l" t="t" r="r" b="b"/>
              <a:pathLst>
                <a:path w="1304" h="1086" extrusionOk="0">
                  <a:moveTo>
                    <a:pt x="579" y="124"/>
                  </a:moveTo>
                  <a:cubicBezTo>
                    <a:pt x="804" y="124"/>
                    <a:pt x="1014" y="296"/>
                    <a:pt x="1003" y="567"/>
                  </a:cubicBezTo>
                  <a:cubicBezTo>
                    <a:pt x="1019" y="792"/>
                    <a:pt x="835" y="986"/>
                    <a:pt x="613" y="986"/>
                  </a:cubicBezTo>
                  <a:cubicBezTo>
                    <a:pt x="604" y="986"/>
                    <a:pt x="595" y="985"/>
                    <a:pt x="585" y="985"/>
                  </a:cubicBezTo>
                  <a:cubicBezTo>
                    <a:pt x="184" y="985"/>
                    <a:pt x="1" y="517"/>
                    <a:pt x="268" y="250"/>
                  </a:cubicBezTo>
                  <a:cubicBezTo>
                    <a:pt x="360" y="163"/>
                    <a:pt x="471" y="124"/>
                    <a:pt x="579" y="124"/>
                  </a:cubicBezTo>
                  <a:close/>
                  <a:moveTo>
                    <a:pt x="587" y="1"/>
                  </a:moveTo>
                  <a:cubicBezTo>
                    <a:pt x="299" y="1"/>
                    <a:pt x="23" y="232"/>
                    <a:pt x="34" y="567"/>
                  </a:cubicBezTo>
                  <a:cubicBezTo>
                    <a:pt x="34" y="842"/>
                    <a:pt x="269" y="1086"/>
                    <a:pt x="557" y="1086"/>
                  </a:cubicBezTo>
                  <a:cubicBezTo>
                    <a:pt x="566" y="1086"/>
                    <a:pt x="576" y="1086"/>
                    <a:pt x="585" y="1085"/>
                  </a:cubicBezTo>
                  <a:cubicBezTo>
                    <a:pt x="1070" y="1085"/>
                    <a:pt x="1304" y="484"/>
                    <a:pt x="953" y="149"/>
                  </a:cubicBezTo>
                  <a:cubicBezTo>
                    <a:pt x="845" y="46"/>
                    <a:pt x="715" y="1"/>
                    <a:pt x="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76;p60">
              <a:extLst>
                <a:ext uri="{FF2B5EF4-FFF2-40B4-BE49-F238E27FC236}">
                  <a16:creationId xmlns:a16="http://schemas.microsoft.com/office/drawing/2014/main" id="{E8F5810B-1D46-414C-B873-87D2F157E221}"/>
                </a:ext>
              </a:extLst>
            </p:cNvPr>
            <p:cNvSpPr/>
            <p:nvPr/>
          </p:nvSpPr>
          <p:spPr>
            <a:xfrm>
              <a:off x="2377498" y="3089298"/>
              <a:ext cx="27851" cy="32691"/>
            </a:xfrm>
            <a:custGeom>
              <a:avLst/>
              <a:gdLst/>
              <a:ahLst/>
              <a:cxnLst/>
              <a:rect l="l" t="t" r="r" b="b"/>
              <a:pathLst>
                <a:path w="869" h="1020" extrusionOk="0">
                  <a:moveTo>
                    <a:pt x="0" y="0"/>
                  </a:moveTo>
                  <a:lnTo>
                    <a:pt x="0" y="1019"/>
                  </a:lnTo>
                  <a:lnTo>
                    <a:pt x="117" y="1019"/>
                  </a:lnTo>
                  <a:lnTo>
                    <a:pt x="117" y="184"/>
                  </a:lnTo>
                  <a:lnTo>
                    <a:pt x="785" y="1019"/>
                  </a:lnTo>
                  <a:lnTo>
                    <a:pt x="869" y="1019"/>
                  </a:lnTo>
                  <a:lnTo>
                    <a:pt x="869" y="0"/>
                  </a:lnTo>
                  <a:lnTo>
                    <a:pt x="752" y="0"/>
                  </a:lnTo>
                  <a:lnTo>
                    <a:pt x="752" y="836"/>
                  </a:lnTo>
                  <a:lnTo>
                    <a:pt x="1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77;p60">
              <a:extLst>
                <a:ext uri="{FF2B5EF4-FFF2-40B4-BE49-F238E27FC236}">
                  <a16:creationId xmlns:a16="http://schemas.microsoft.com/office/drawing/2014/main" id="{BF077C95-D684-438D-9B06-40A3611FC2FA}"/>
                </a:ext>
              </a:extLst>
            </p:cNvPr>
            <p:cNvSpPr/>
            <p:nvPr/>
          </p:nvSpPr>
          <p:spPr>
            <a:xfrm>
              <a:off x="2416054" y="3089298"/>
              <a:ext cx="23044" cy="32691"/>
            </a:xfrm>
            <a:custGeom>
              <a:avLst/>
              <a:gdLst/>
              <a:ahLst/>
              <a:cxnLst/>
              <a:rect l="l" t="t" r="r" b="b"/>
              <a:pathLst>
                <a:path w="719" h="1020" extrusionOk="0">
                  <a:moveTo>
                    <a:pt x="0" y="0"/>
                  </a:moveTo>
                  <a:lnTo>
                    <a:pt x="0" y="1019"/>
                  </a:lnTo>
                  <a:lnTo>
                    <a:pt x="719" y="1019"/>
                  </a:lnTo>
                  <a:lnTo>
                    <a:pt x="719" y="936"/>
                  </a:lnTo>
                  <a:lnTo>
                    <a:pt x="100" y="936"/>
                  </a:lnTo>
                  <a:lnTo>
                    <a:pt x="100" y="552"/>
                  </a:lnTo>
                  <a:lnTo>
                    <a:pt x="635" y="552"/>
                  </a:lnTo>
                  <a:lnTo>
                    <a:pt x="635" y="451"/>
                  </a:lnTo>
                  <a:lnTo>
                    <a:pt x="100" y="451"/>
                  </a:lnTo>
                  <a:lnTo>
                    <a:pt x="100" y="84"/>
                  </a:lnTo>
                  <a:lnTo>
                    <a:pt x="702" y="84"/>
                  </a:lnTo>
                  <a:lnTo>
                    <a:pt x="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78;p60">
              <a:extLst>
                <a:ext uri="{FF2B5EF4-FFF2-40B4-BE49-F238E27FC236}">
                  <a16:creationId xmlns:a16="http://schemas.microsoft.com/office/drawing/2014/main" id="{445A6475-0D54-4935-A22B-E1BC3C97D2F5}"/>
                </a:ext>
              </a:extLst>
            </p:cNvPr>
            <p:cNvSpPr/>
            <p:nvPr/>
          </p:nvSpPr>
          <p:spPr>
            <a:xfrm>
              <a:off x="1354654" y="3213524"/>
              <a:ext cx="1237611" cy="1635"/>
            </a:xfrm>
            <a:custGeom>
              <a:avLst/>
              <a:gdLst/>
              <a:ahLst/>
              <a:cxnLst/>
              <a:rect l="l" t="t" r="r" b="b"/>
              <a:pathLst>
                <a:path w="38615" h="51" extrusionOk="0">
                  <a:moveTo>
                    <a:pt x="19316" y="1"/>
                  </a:moveTo>
                  <a:cubicBezTo>
                    <a:pt x="8656" y="1"/>
                    <a:pt x="1" y="1"/>
                    <a:pt x="1" y="17"/>
                  </a:cubicBezTo>
                  <a:cubicBezTo>
                    <a:pt x="1" y="34"/>
                    <a:pt x="8656" y="51"/>
                    <a:pt x="19316" y="51"/>
                  </a:cubicBezTo>
                  <a:cubicBezTo>
                    <a:pt x="29976" y="51"/>
                    <a:pt x="38614" y="34"/>
                    <a:pt x="38614" y="17"/>
                  </a:cubicBezTo>
                  <a:cubicBezTo>
                    <a:pt x="38614" y="1"/>
                    <a:pt x="29976" y="1"/>
                    <a:pt x="19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79;p60">
              <a:extLst>
                <a:ext uri="{FF2B5EF4-FFF2-40B4-BE49-F238E27FC236}">
                  <a16:creationId xmlns:a16="http://schemas.microsoft.com/office/drawing/2014/main" id="{22B7128A-7D0B-4BF3-A1CF-0E559D463F4D}"/>
                </a:ext>
              </a:extLst>
            </p:cNvPr>
            <p:cNvSpPr/>
            <p:nvPr/>
          </p:nvSpPr>
          <p:spPr>
            <a:xfrm>
              <a:off x="1737556"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80;p60">
              <a:extLst>
                <a:ext uri="{FF2B5EF4-FFF2-40B4-BE49-F238E27FC236}">
                  <a16:creationId xmlns:a16="http://schemas.microsoft.com/office/drawing/2014/main" id="{46C78DE2-49CD-48A7-84E8-1E31284F7DF2}"/>
                </a:ext>
              </a:extLst>
            </p:cNvPr>
            <p:cNvSpPr/>
            <p:nvPr/>
          </p:nvSpPr>
          <p:spPr>
            <a:xfrm>
              <a:off x="2191672" y="3028787"/>
              <a:ext cx="2179" cy="956981"/>
            </a:xfrm>
            <a:custGeom>
              <a:avLst/>
              <a:gdLst/>
              <a:ahLst/>
              <a:cxnLst/>
              <a:rect l="l" t="t" r="r" b="b"/>
              <a:pathLst>
                <a:path w="68" h="29859" extrusionOk="0">
                  <a:moveTo>
                    <a:pt x="34" y="0"/>
                  </a:moveTo>
                  <a:cubicBezTo>
                    <a:pt x="17" y="0"/>
                    <a:pt x="0" y="6684"/>
                    <a:pt x="0" y="14938"/>
                  </a:cubicBezTo>
                  <a:cubicBezTo>
                    <a:pt x="0" y="23175"/>
                    <a:pt x="17" y="29858"/>
                    <a:pt x="34" y="29858"/>
                  </a:cubicBezTo>
                  <a:cubicBezTo>
                    <a:pt x="50" y="29858"/>
                    <a:pt x="67" y="23175"/>
                    <a:pt x="67" y="14938"/>
                  </a:cubicBezTo>
                  <a:cubicBezTo>
                    <a:pt x="67" y="6684"/>
                    <a:pt x="50" y="0"/>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81;p60">
              <a:extLst>
                <a:ext uri="{FF2B5EF4-FFF2-40B4-BE49-F238E27FC236}">
                  <a16:creationId xmlns:a16="http://schemas.microsoft.com/office/drawing/2014/main" id="{414C2A50-85B4-4A17-9EAF-EECBFA26D68C}"/>
                </a:ext>
              </a:extLst>
            </p:cNvPr>
            <p:cNvSpPr/>
            <p:nvPr/>
          </p:nvSpPr>
          <p:spPr>
            <a:xfrm>
              <a:off x="1504072" y="3252080"/>
              <a:ext cx="128553" cy="134995"/>
            </a:xfrm>
            <a:custGeom>
              <a:avLst/>
              <a:gdLst/>
              <a:ahLst/>
              <a:cxnLst/>
              <a:rect l="l" t="t" r="r" b="b"/>
              <a:pathLst>
                <a:path w="4011" h="4212" extrusionOk="0">
                  <a:moveTo>
                    <a:pt x="284" y="1"/>
                  </a:moveTo>
                  <a:lnTo>
                    <a:pt x="284" y="1"/>
                  </a:lnTo>
                  <a:cubicBezTo>
                    <a:pt x="284" y="1"/>
                    <a:pt x="0" y="2724"/>
                    <a:pt x="368" y="4211"/>
                  </a:cubicBezTo>
                  <a:lnTo>
                    <a:pt x="4010" y="4044"/>
                  </a:lnTo>
                  <a:cubicBezTo>
                    <a:pt x="4010" y="4044"/>
                    <a:pt x="3242" y="1371"/>
                    <a:pt x="3710" y="168"/>
                  </a:cubicBezTo>
                  <a:lnTo>
                    <a:pt x="2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82;p60">
              <a:extLst>
                <a:ext uri="{FF2B5EF4-FFF2-40B4-BE49-F238E27FC236}">
                  <a16:creationId xmlns:a16="http://schemas.microsoft.com/office/drawing/2014/main" id="{A2AF7FD6-F4EA-45C2-8404-66644970FDF0}"/>
                </a:ext>
              </a:extLst>
            </p:cNvPr>
            <p:cNvSpPr/>
            <p:nvPr/>
          </p:nvSpPr>
          <p:spPr>
            <a:xfrm>
              <a:off x="1349847" y="3299738"/>
              <a:ext cx="129097" cy="135507"/>
            </a:xfrm>
            <a:custGeom>
              <a:avLst/>
              <a:gdLst/>
              <a:ahLst/>
              <a:cxnLst/>
              <a:rect l="l" t="t" r="r" b="b"/>
              <a:pathLst>
                <a:path w="4028" h="4228" extrusionOk="0">
                  <a:moveTo>
                    <a:pt x="301" y="1"/>
                  </a:moveTo>
                  <a:cubicBezTo>
                    <a:pt x="301" y="1"/>
                    <a:pt x="0" y="2724"/>
                    <a:pt x="385" y="4228"/>
                  </a:cubicBezTo>
                  <a:lnTo>
                    <a:pt x="4027" y="4061"/>
                  </a:lnTo>
                  <a:cubicBezTo>
                    <a:pt x="4027" y="4061"/>
                    <a:pt x="3242" y="1371"/>
                    <a:pt x="3726" y="184"/>
                  </a:cubicBezTo>
                  <a:lnTo>
                    <a:pt x="3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83;p60">
              <a:extLst>
                <a:ext uri="{FF2B5EF4-FFF2-40B4-BE49-F238E27FC236}">
                  <a16:creationId xmlns:a16="http://schemas.microsoft.com/office/drawing/2014/main" id="{5C44626E-1E8D-47DE-B091-88EC3FD86051}"/>
                </a:ext>
              </a:extLst>
            </p:cNvPr>
            <p:cNvSpPr/>
            <p:nvPr/>
          </p:nvSpPr>
          <p:spPr>
            <a:xfrm>
              <a:off x="1513174" y="3252080"/>
              <a:ext cx="123745" cy="122655"/>
            </a:xfrm>
            <a:custGeom>
              <a:avLst/>
              <a:gdLst/>
              <a:ahLst/>
              <a:cxnLst/>
              <a:rect l="l" t="t" r="r" b="b"/>
              <a:pathLst>
                <a:path w="3861" h="3827" extrusionOk="0">
                  <a:moveTo>
                    <a:pt x="0" y="1"/>
                  </a:moveTo>
                  <a:cubicBezTo>
                    <a:pt x="0" y="1"/>
                    <a:pt x="34" y="2941"/>
                    <a:pt x="184" y="3827"/>
                  </a:cubicBezTo>
                  <a:lnTo>
                    <a:pt x="3860" y="3660"/>
                  </a:lnTo>
                  <a:cubicBezTo>
                    <a:pt x="3860" y="3660"/>
                    <a:pt x="3543" y="769"/>
                    <a:pt x="3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184;p60">
              <a:extLst>
                <a:ext uri="{FF2B5EF4-FFF2-40B4-BE49-F238E27FC236}">
                  <a16:creationId xmlns:a16="http://schemas.microsoft.com/office/drawing/2014/main" id="{590173C5-3CFB-461C-8C99-26542135EBB5}"/>
                </a:ext>
              </a:extLst>
            </p:cNvPr>
            <p:cNvSpPr/>
            <p:nvPr/>
          </p:nvSpPr>
          <p:spPr>
            <a:xfrm>
              <a:off x="1544775" y="3265220"/>
              <a:ext cx="55703" cy="67209"/>
            </a:xfrm>
            <a:custGeom>
              <a:avLst/>
              <a:gdLst/>
              <a:ahLst/>
              <a:cxnLst/>
              <a:rect l="l" t="t" r="r" b="b"/>
              <a:pathLst>
                <a:path w="1738" h="2097" extrusionOk="0">
                  <a:moveTo>
                    <a:pt x="936" y="1"/>
                  </a:moveTo>
                  <a:cubicBezTo>
                    <a:pt x="919" y="1"/>
                    <a:pt x="902" y="3"/>
                    <a:pt x="886" y="8"/>
                  </a:cubicBezTo>
                  <a:lnTo>
                    <a:pt x="1036" y="8"/>
                  </a:lnTo>
                  <a:cubicBezTo>
                    <a:pt x="1003" y="8"/>
                    <a:pt x="969" y="1"/>
                    <a:pt x="936" y="1"/>
                  </a:cubicBezTo>
                  <a:close/>
                  <a:moveTo>
                    <a:pt x="786" y="8"/>
                  </a:moveTo>
                  <a:cubicBezTo>
                    <a:pt x="735" y="8"/>
                    <a:pt x="685" y="8"/>
                    <a:pt x="635" y="25"/>
                  </a:cubicBezTo>
                  <a:cubicBezTo>
                    <a:pt x="552" y="42"/>
                    <a:pt x="485" y="75"/>
                    <a:pt x="401" y="109"/>
                  </a:cubicBezTo>
                  <a:cubicBezTo>
                    <a:pt x="318" y="159"/>
                    <a:pt x="234" y="242"/>
                    <a:pt x="167" y="326"/>
                  </a:cubicBezTo>
                  <a:cubicBezTo>
                    <a:pt x="100" y="443"/>
                    <a:pt x="50" y="560"/>
                    <a:pt x="17" y="693"/>
                  </a:cubicBezTo>
                  <a:cubicBezTo>
                    <a:pt x="0" y="844"/>
                    <a:pt x="17" y="1011"/>
                    <a:pt x="84" y="1144"/>
                  </a:cubicBezTo>
                  <a:cubicBezTo>
                    <a:pt x="117" y="1211"/>
                    <a:pt x="167" y="1295"/>
                    <a:pt x="217" y="1362"/>
                  </a:cubicBezTo>
                  <a:cubicBezTo>
                    <a:pt x="251" y="1428"/>
                    <a:pt x="301" y="1495"/>
                    <a:pt x="351" y="1579"/>
                  </a:cubicBezTo>
                  <a:cubicBezTo>
                    <a:pt x="451" y="1729"/>
                    <a:pt x="501" y="1896"/>
                    <a:pt x="518" y="2080"/>
                  </a:cubicBezTo>
                  <a:lnTo>
                    <a:pt x="518" y="2097"/>
                  </a:lnTo>
                  <a:lnTo>
                    <a:pt x="535" y="2097"/>
                  </a:lnTo>
                  <a:lnTo>
                    <a:pt x="919" y="2080"/>
                  </a:lnTo>
                  <a:lnTo>
                    <a:pt x="1304" y="2080"/>
                  </a:lnTo>
                  <a:lnTo>
                    <a:pt x="1304" y="2063"/>
                  </a:lnTo>
                  <a:cubicBezTo>
                    <a:pt x="1320" y="1896"/>
                    <a:pt x="1370" y="1713"/>
                    <a:pt x="1454" y="1545"/>
                  </a:cubicBezTo>
                  <a:cubicBezTo>
                    <a:pt x="1487" y="1462"/>
                    <a:pt x="1521" y="1395"/>
                    <a:pt x="1571" y="1312"/>
                  </a:cubicBezTo>
                  <a:cubicBezTo>
                    <a:pt x="1604" y="1245"/>
                    <a:pt x="1638" y="1161"/>
                    <a:pt x="1671" y="1094"/>
                  </a:cubicBezTo>
                  <a:cubicBezTo>
                    <a:pt x="1721" y="944"/>
                    <a:pt x="1738" y="794"/>
                    <a:pt x="1705" y="626"/>
                  </a:cubicBezTo>
                  <a:cubicBezTo>
                    <a:pt x="1671" y="510"/>
                    <a:pt x="1621" y="376"/>
                    <a:pt x="1537" y="276"/>
                  </a:cubicBezTo>
                  <a:cubicBezTo>
                    <a:pt x="1471" y="192"/>
                    <a:pt x="1370" y="125"/>
                    <a:pt x="1270" y="75"/>
                  </a:cubicBezTo>
                  <a:cubicBezTo>
                    <a:pt x="1203" y="42"/>
                    <a:pt x="1120" y="25"/>
                    <a:pt x="1036" y="8"/>
                  </a:cubicBezTo>
                  <a:lnTo>
                    <a:pt x="1036" y="8"/>
                  </a:lnTo>
                  <a:cubicBezTo>
                    <a:pt x="1120" y="25"/>
                    <a:pt x="1203" y="58"/>
                    <a:pt x="1270" y="92"/>
                  </a:cubicBezTo>
                  <a:cubicBezTo>
                    <a:pt x="1370" y="142"/>
                    <a:pt x="1454" y="209"/>
                    <a:pt x="1521" y="292"/>
                  </a:cubicBezTo>
                  <a:cubicBezTo>
                    <a:pt x="1604" y="393"/>
                    <a:pt x="1654" y="510"/>
                    <a:pt x="1688" y="643"/>
                  </a:cubicBezTo>
                  <a:cubicBezTo>
                    <a:pt x="1721" y="794"/>
                    <a:pt x="1705" y="944"/>
                    <a:pt x="1638" y="1078"/>
                  </a:cubicBezTo>
                  <a:cubicBezTo>
                    <a:pt x="1621" y="1161"/>
                    <a:pt x="1588" y="1228"/>
                    <a:pt x="1537" y="1295"/>
                  </a:cubicBezTo>
                  <a:cubicBezTo>
                    <a:pt x="1504" y="1378"/>
                    <a:pt x="1454" y="1462"/>
                    <a:pt x="1420" y="1529"/>
                  </a:cubicBezTo>
                  <a:cubicBezTo>
                    <a:pt x="1356" y="1691"/>
                    <a:pt x="1306" y="1869"/>
                    <a:pt x="1273" y="2047"/>
                  </a:cubicBezTo>
                  <a:lnTo>
                    <a:pt x="1273" y="2047"/>
                  </a:lnTo>
                  <a:lnTo>
                    <a:pt x="919" y="2063"/>
                  </a:lnTo>
                  <a:lnTo>
                    <a:pt x="550" y="2063"/>
                  </a:lnTo>
                  <a:cubicBezTo>
                    <a:pt x="531" y="1885"/>
                    <a:pt x="465" y="1708"/>
                    <a:pt x="368" y="1562"/>
                  </a:cubicBezTo>
                  <a:cubicBezTo>
                    <a:pt x="334" y="1479"/>
                    <a:pt x="284" y="1412"/>
                    <a:pt x="234" y="1345"/>
                  </a:cubicBezTo>
                  <a:cubicBezTo>
                    <a:pt x="184" y="1278"/>
                    <a:pt x="134" y="1211"/>
                    <a:pt x="100" y="1128"/>
                  </a:cubicBezTo>
                  <a:cubicBezTo>
                    <a:pt x="34" y="994"/>
                    <a:pt x="17" y="844"/>
                    <a:pt x="50" y="693"/>
                  </a:cubicBezTo>
                  <a:cubicBezTo>
                    <a:pt x="67" y="576"/>
                    <a:pt x="117" y="443"/>
                    <a:pt x="184" y="342"/>
                  </a:cubicBezTo>
                  <a:cubicBezTo>
                    <a:pt x="234" y="259"/>
                    <a:pt x="318" y="175"/>
                    <a:pt x="418" y="125"/>
                  </a:cubicBezTo>
                  <a:cubicBezTo>
                    <a:pt x="485" y="92"/>
                    <a:pt x="552" y="58"/>
                    <a:pt x="635" y="42"/>
                  </a:cubicBezTo>
                  <a:cubicBezTo>
                    <a:pt x="685" y="25"/>
                    <a:pt x="735" y="8"/>
                    <a:pt x="786" y="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185;p60">
              <a:extLst>
                <a:ext uri="{FF2B5EF4-FFF2-40B4-BE49-F238E27FC236}">
                  <a16:creationId xmlns:a16="http://schemas.microsoft.com/office/drawing/2014/main" id="{E86970CC-B668-43C7-B0BF-97F30E89BA59}"/>
                </a:ext>
              </a:extLst>
            </p:cNvPr>
            <p:cNvSpPr/>
            <p:nvPr/>
          </p:nvSpPr>
          <p:spPr>
            <a:xfrm>
              <a:off x="1557082" y="3287559"/>
              <a:ext cx="31089" cy="38460"/>
            </a:xfrm>
            <a:custGeom>
              <a:avLst/>
              <a:gdLst/>
              <a:ahLst/>
              <a:cxnLst/>
              <a:rect l="l" t="t" r="r" b="b"/>
              <a:pathLst>
                <a:path w="970" h="1200" extrusionOk="0">
                  <a:moveTo>
                    <a:pt x="151" y="0"/>
                  </a:moveTo>
                  <a:cubicBezTo>
                    <a:pt x="134" y="0"/>
                    <a:pt x="117" y="5"/>
                    <a:pt x="101" y="13"/>
                  </a:cubicBezTo>
                  <a:cubicBezTo>
                    <a:pt x="67" y="30"/>
                    <a:pt x="34" y="63"/>
                    <a:pt x="17" y="97"/>
                  </a:cubicBezTo>
                  <a:cubicBezTo>
                    <a:pt x="1" y="130"/>
                    <a:pt x="1" y="163"/>
                    <a:pt x="17" y="197"/>
                  </a:cubicBezTo>
                  <a:cubicBezTo>
                    <a:pt x="17" y="163"/>
                    <a:pt x="17" y="130"/>
                    <a:pt x="34" y="97"/>
                  </a:cubicBezTo>
                  <a:cubicBezTo>
                    <a:pt x="51" y="63"/>
                    <a:pt x="67" y="46"/>
                    <a:pt x="101" y="30"/>
                  </a:cubicBezTo>
                  <a:cubicBezTo>
                    <a:pt x="117" y="21"/>
                    <a:pt x="134" y="17"/>
                    <a:pt x="151" y="17"/>
                  </a:cubicBezTo>
                  <a:cubicBezTo>
                    <a:pt x="168" y="17"/>
                    <a:pt x="184" y="21"/>
                    <a:pt x="201" y="30"/>
                  </a:cubicBezTo>
                  <a:cubicBezTo>
                    <a:pt x="234" y="46"/>
                    <a:pt x="251" y="63"/>
                    <a:pt x="268" y="97"/>
                  </a:cubicBezTo>
                  <a:cubicBezTo>
                    <a:pt x="301" y="113"/>
                    <a:pt x="301" y="147"/>
                    <a:pt x="318" y="180"/>
                  </a:cubicBezTo>
                  <a:cubicBezTo>
                    <a:pt x="318" y="147"/>
                    <a:pt x="301" y="113"/>
                    <a:pt x="285" y="80"/>
                  </a:cubicBezTo>
                  <a:cubicBezTo>
                    <a:pt x="268" y="63"/>
                    <a:pt x="234" y="30"/>
                    <a:pt x="201" y="13"/>
                  </a:cubicBezTo>
                  <a:cubicBezTo>
                    <a:pt x="184" y="5"/>
                    <a:pt x="168" y="0"/>
                    <a:pt x="151" y="0"/>
                  </a:cubicBezTo>
                  <a:close/>
                  <a:moveTo>
                    <a:pt x="17" y="197"/>
                  </a:moveTo>
                  <a:cubicBezTo>
                    <a:pt x="17" y="230"/>
                    <a:pt x="34" y="264"/>
                    <a:pt x="67" y="297"/>
                  </a:cubicBezTo>
                  <a:cubicBezTo>
                    <a:pt x="51" y="264"/>
                    <a:pt x="34" y="230"/>
                    <a:pt x="17" y="197"/>
                  </a:cubicBezTo>
                  <a:close/>
                  <a:moveTo>
                    <a:pt x="735" y="30"/>
                  </a:moveTo>
                  <a:lnTo>
                    <a:pt x="735" y="30"/>
                  </a:lnTo>
                  <a:cubicBezTo>
                    <a:pt x="668" y="64"/>
                    <a:pt x="619" y="114"/>
                    <a:pt x="585" y="163"/>
                  </a:cubicBezTo>
                  <a:cubicBezTo>
                    <a:pt x="569" y="230"/>
                    <a:pt x="552" y="297"/>
                    <a:pt x="552" y="347"/>
                  </a:cubicBezTo>
                  <a:lnTo>
                    <a:pt x="552" y="347"/>
                  </a:lnTo>
                  <a:cubicBezTo>
                    <a:pt x="552" y="297"/>
                    <a:pt x="569" y="230"/>
                    <a:pt x="602" y="180"/>
                  </a:cubicBezTo>
                  <a:cubicBezTo>
                    <a:pt x="619" y="114"/>
                    <a:pt x="668" y="64"/>
                    <a:pt x="735" y="30"/>
                  </a:cubicBezTo>
                  <a:close/>
                  <a:moveTo>
                    <a:pt x="318" y="180"/>
                  </a:moveTo>
                  <a:cubicBezTo>
                    <a:pt x="318" y="247"/>
                    <a:pt x="335" y="297"/>
                    <a:pt x="335" y="364"/>
                  </a:cubicBezTo>
                  <a:cubicBezTo>
                    <a:pt x="335" y="297"/>
                    <a:pt x="335" y="247"/>
                    <a:pt x="318" y="180"/>
                  </a:cubicBezTo>
                  <a:close/>
                  <a:moveTo>
                    <a:pt x="807" y="12"/>
                  </a:moveTo>
                  <a:cubicBezTo>
                    <a:pt x="783" y="12"/>
                    <a:pt x="759" y="18"/>
                    <a:pt x="736" y="30"/>
                  </a:cubicBezTo>
                  <a:cubicBezTo>
                    <a:pt x="752" y="26"/>
                    <a:pt x="769" y="23"/>
                    <a:pt x="786" y="23"/>
                  </a:cubicBezTo>
                  <a:cubicBezTo>
                    <a:pt x="835" y="23"/>
                    <a:pt x="882" y="42"/>
                    <a:pt x="920" y="80"/>
                  </a:cubicBezTo>
                  <a:cubicBezTo>
                    <a:pt x="953" y="97"/>
                    <a:pt x="953" y="130"/>
                    <a:pt x="953" y="163"/>
                  </a:cubicBezTo>
                  <a:cubicBezTo>
                    <a:pt x="953" y="197"/>
                    <a:pt x="953" y="230"/>
                    <a:pt x="920" y="264"/>
                  </a:cubicBezTo>
                  <a:cubicBezTo>
                    <a:pt x="903" y="297"/>
                    <a:pt x="869" y="314"/>
                    <a:pt x="836" y="330"/>
                  </a:cubicBezTo>
                  <a:cubicBezTo>
                    <a:pt x="803" y="347"/>
                    <a:pt x="769" y="364"/>
                    <a:pt x="736" y="364"/>
                  </a:cubicBezTo>
                  <a:cubicBezTo>
                    <a:pt x="669" y="377"/>
                    <a:pt x="614" y="390"/>
                    <a:pt x="552" y="395"/>
                  </a:cubicBezTo>
                  <a:lnTo>
                    <a:pt x="552" y="395"/>
                  </a:lnTo>
                  <a:cubicBezTo>
                    <a:pt x="552" y="380"/>
                    <a:pt x="552" y="364"/>
                    <a:pt x="552" y="347"/>
                  </a:cubicBezTo>
                  <a:cubicBezTo>
                    <a:pt x="548" y="364"/>
                    <a:pt x="546" y="380"/>
                    <a:pt x="545" y="396"/>
                  </a:cubicBezTo>
                  <a:lnTo>
                    <a:pt x="545" y="396"/>
                  </a:lnTo>
                  <a:cubicBezTo>
                    <a:pt x="531" y="397"/>
                    <a:pt x="517" y="397"/>
                    <a:pt x="502" y="397"/>
                  </a:cubicBezTo>
                  <a:cubicBezTo>
                    <a:pt x="443" y="397"/>
                    <a:pt x="392" y="397"/>
                    <a:pt x="338" y="391"/>
                  </a:cubicBezTo>
                  <a:lnTo>
                    <a:pt x="338" y="391"/>
                  </a:lnTo>
                  <a:cubicBezTo>
                    <a:pt x="337" y="382"/>
                    <a:pt x="336" y="373"/>
                    <a:pt x="335" y="364"/>
                  </a:cubicBezTo>
                  <a:lnTo>
                    <a:pt x="335" y="364"/>
                  </a:lnTo>
                  <a:cubicBezTo>
                    <a:pt x="335" y="373"/>
                    <a:pt x="335" y="382"/>
                    <a:pt x="335" y="391"/>
                  </a:cubicBezTo>
                  <a:lnTo>
                    <a:pt x="335" y="391"/>
                  </a:lnTo>
                  <a:cubicBezTo>
                    <a:pt x="313" y="389"/>
                    <a:pt x="291" y="385"/>
                    <a:pt x="268" y="381"/>
                  </a:cubicBezTo>
                  <a:cubicBezTo>
                    <a:pt x="201" y="381"/>
                    <a:pt x="134" y="347"/>
                    <a:pt x="67" y="297"/>
                  </a:cubicBezTo>
                  <a:lnTo>
                    <a:pt x="67" y="297"/>
                  </a:lnTo>
                  <a:cubicBezTo>
                    <a:pt x="84" y="330"/>
                    <a:pt x="117" y="347"/>
                    <a:pt x="151" y="364"/>
                  </a:cubicBezTo>
                  <a:cubicBezTo>
                    <a:pt x="201" y="381"/>
                    <a:pt x="234" y="397"/>
                    <a:pt x="268" y="397"/>
                  </a:cubicBezTo>
                  <a:cubicBezTo>
                    <a:pt x="291" y="402"/>
                    <a:pt x="314" y="405"/>
                    <a:pt x="335" y="408"/>
                  </a:cubicBezTo>
                  <a:lnTo>
                    <a:pt x="335" y="408"/>
                  </a:lnTo>
                  <a:cubicBezTo>
                    <a:pt x="339" y="510"/>
                    <a:pt x="351" y="610"/>
                    <a:pt x="351" y="698"/>
                  </a:cubicBezTo>
                  <a:cubicBezTo>
                    <a:pt x="351" y="611"/>
                    <a:pt x="351" y="510"/>
                    <a:pt x="340" y="408"/>
                  </a:cubicBezTo>
                  <a:lnTo>
                    <a:pt x="340" y="408"/>
                  </a:lnTo>
                  <a:cubicBezTo>
                    <a:pt x="394" y="414"/>
                    <a:pt x="444" y="414"/>
                    <a:pt x="502" y="414"/>
                  </a:cubicBezTo>
                  <a:cubicBezTo>
                    <a:pt x="516" y="411"/>
                    <a:pt x="531" y="409"/>
                    <a:pt x="545" y="407"/>
                  </a:cubicBezTo>
                  <a:lnTo>
                    <a:pt x="545" y="407"/>
                  </a:lnTo>
                  <a:cubicBezTo>
                    <a:pt x="544" y="447"/>
                    <a:pt x="552" y="485"/>
                    <a:pt x="552" y="531"/>
                  </a:cubicBezTo>
                  <a:cubicBezTo>
                    <a:pt x="552" y="485"/>
                    <a:pt x="552" y="447"/>
                    <a:pt x="552" y="405"/>
                  </a:cubicBezTo>
                  <a:lnTo>
                    <a:pt x="552" y="405"/>
                  </a:lnTo>
                  <a:cubicBezTo>
                    <a:pt x="614" y="397"/>
                    <a:pt x="669" y="394"/>
                    <a:pt x="736" y="381"/>
                  </a:cubicBezTo>
                  <a:cubicBezTo>
                    <a:pt x="769" y="381"/>
                    <a:pt x="803" y="364"/>
                    <a:pt x="853" y="347"/>
                  </a:cubicBezTo>
                  <a:cubicBezTo>
                    <a:pt x="886" y="330"/>
                    <a:pt x="903" y="297"/>
                    <a:pt x="936" y="280"/>
                  </a:cubicBezTo>
                  <a:cubicBezTo>
                    <a:pt x="953" y="247"/>
                    <a:pt x="970" y="197"/>
                    <a:pt x="970" y="163"/>
                  </a:cubicBezTo>
                  <a:cubicBezTo>
                    <a:pt x="970" y="130"/>
                    <a:pt x="953" y="97"/>
                    <a:pt x="936" y="63"/>
                  </a:cubicBezTo>
                  <a:cubicBezTo>
                    <a:pt x="893" y="31"/>
                    <a:pt x="850" y="12"/>
                    <a:pt x="807" y="12"/>
                  </a:cubicBezTo>
                  <a:close/>
                  <a:moveTo>
                    <a:pt x="552" y="531"/>
                  </a:moveTo>
                  <a:cubicBezTo>
                    <a:pt x="552" y="581"/>
                    <a:pt x="552" y="631"/>
                    <a:pt x="552" y="698"/>
                  </a:cubicBezTo>
                  <a:cubicBezTo>
                    <a:pt x="569" y="899"/>
                    <a:pt x="602" y="1066"/>
                    <a:pt x="619" y="1183"/>
                  </a:cubicBezTo>
                  <a:cubicBezTo>
                    <a:pt x="602" y="1066"/>
                    <a:pt x="585" y="899"/>
                    <a:pt x="569" y="698"/>
                  </a:cubicBezTo>
                  <a:cubicBezTo>
                    <a:pt x="552" y="631"/>
                    <a:pt x="552" y="581"/>
                    <a:pt x="552" y="531"/>
                  </a:cubicBezTo>
                  <a:close/>
                  <a:moveTo>
                    <a:pt x="351" y="698"/>
                  </a:moveTo>
                  <a:lnTo>
                    <a:pt x="351" y="698"/>
                  </a:lnTo>
                  <a:cubicBezTo>
                    <a:pt x="368" y="915"/>
                    <a:pt x="368" y="1082"/>
                    <a:pt x="385" y="1199"/>
                  </a:cubicBezTo>
                  <a:cubicBezTo>
                    <a:pt x="385" y="1082"/>
                    <a:pt x="368" y="915"/>
                    <a:pt x="351" y="6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186;p60">
              <a:extLst>
                <a:ext uri="{FF2B5EF4-FFF2-40B4-BE49-F238E27FC236}">
                  <a16:creationId xmlns:a16="http://schemas.microsoft.com/office/drawing/2014/main" id="{FEB907B7-5B11-4254-8674-3903E3E5F959}"/>
                </a:ext>
              </a:extLst>
            </p:cNvPr>
            <p:cNvSpPr/>
            <p:nvPr/>
          </p:nvSpPr>
          <p:spPr>
            <a:xfrm>
              <a:off x="1561890" y="3330250"/>
              <a:ext cx="25223" cy="25223"/>
            </a:xfrm>
            <a:custGeom>
              <a:avLst/>
              <a:gdLst/>
              <a:ahLst/>
              <a:cxnLst/>
              <a:rect l="l" t="t" r="r" b="b"/>
              <a:pathLst>
                <a:path w="787" h="787" extrusionOk="0">
                  <a:moveTo>
                    <a:pt x="1" y="34"/>
                  </a:moveTo>
                  <a:lnTo>
                    <a:pt x="1" y="34"/>
                  </a:lnTo>
                  <a:cubicBezTo>
                    <a:pt x="18" y="51"/>
                    <a:pt x="51" y="51"/>
                    <a:pt x="68" y="51"/>
                  </a:cubicBezTo>
                  <a:lnTo>
                    <a:pt x="218" y="51"/>
                  </a:lnTo>
                  <a:lnTo>
                    <a:pt x="736" y="35"/>
                  </a:lnTo>
                  <a:lnTo>
                    <a:pt x="736" y="35"/>
                  </a:lnTo>
                  <a:cubicBezTo>
                    <a:pt x="737" y="176"/>
                    <a:pt x="752" y="330"/>
                    <a:pt x="753" y="486"/>
                  </a:cubicBezTo>
                  <a:lnTo>
                    <a:pt x="753" y="486"/>
                  </a:lnTo>
                  <a:lnTo>
                    <a:pt x="686" y="569"/>
                  </a:lnTo>
                  <a:lnTo>
                    <a:pt x="549" y="736"/>
                  </a:lnTo>
                  <a:lnTo>
                    <a:pt x="549" y="736"/>
                  </a:lnTo>
                  <a:lnTo>
                    <a:pt x="284" y="752"/>
                  </a:lnTo>
                  <a:lnTo>
                    <a:pt x="284" y="752"/>
                  </a:lnTo>
                  <a:lnTo>
                    <a:pt x="34" y="469"/>
                  </a:lnTo>
                  <a:lnTo>
                    <a:pt x="34" y="486"/>
                  </a:lnTo>
                  <a:cubicBezTo>
                    <a:pt x="18" y="352"/>
                    <a:pt x="18" y="252"/>
                    <a:pt x="18" y="168"/>
                  </a:cubicBezTo>
                  <a:cubicBezTo>
                    <a:pt x="18" y="85"/>
                    <a:pt x="1" y="34"/>
                    <a:pt x="1" y="34"/>
                  </a:cubicBezTo>
                  <a:close/>
                  <a:moveTo>
                    <a:pt x="753" y="1"/>
                  </a:moveTo>
                  <a:lnTo>
                    <a:pt x="201" y="34"/>
                  </a:lnTo>
                  <a:lnTo>
                    <a:pt x="1" y="34"/>
                  </a:lnTo>
                  <a:cubicBezTo>
                    <a:pt x="1" y="85"/>
                    <a:pt x="1" y="118"/>
                    <a:pt x="1" y="151"/>
                  </a:cubicBezTo>
                  <a:cubicBezTo>
                    <a:pt x="1" y="252"/>
                    <a:pt x="1" y="352"/>
                    <a:pt x="1" y="486"/>
                  </a:cubicBezTo>
                  <a:lnTo>
                    <a:pt x="18" y="486"/>
                  </a:lnTo>
                  <a:lnTo>
                    <a:pt x="252" y="786"/>
                  </a:lnTo>
                  <a:lnTo>
                    <a:pt x="268" y="786"/>
                  </a:lnTo>
                  <a:lnTo>
                    <a:pt x="552" y="770"/>
                  </a:lnTo>
                  <a:lnTo>
                    <a:pt x="569" y="770"/>
                  </a:lnTo>
                  <a:lnTo>
                    <a:pt x="703" y="586"/>
                  </a:lnTo>
                  <a:lnTo>
                    <a:pt x="786" y="502"/>
                  </a:lnTo>
                  <a:cubicBezTo>
                    <a:pt x="786" y="335"/>
                    <a:pt x="770" y="168"/>
                    <a:pt x="770" y="18"/>
                  </a:cubicBezTo>
                  <a:lnTo>
                    <a:pt x="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187;p60">
              <a:extLst>
                <a:ext uri="{FF2B5EF4-FFF2-40B4-BE49-F238E27FC236}">
                  <a16:creationId xmlns:a16="http://schemas.microsoft.com/office/drawing/2014/main" id="{3073D5D9-EDCE-4A13-A7C0-CAB4F1F0AEAC}"/>
                </a:ext>
              </a:extLst>
            </p:cNvPr>
            <p:cNvSpPr/>
            <p:nvPr/>
          </p:nvSpPr>
          <p:spPr>
            <a:xfrm>
              <a:off x="1563524" y="3341980"/>
              <a:ext cx="22499" cy="3301"/>
            </a:xfrm>
            <a:custGeom>
              <a:avLst/>
              <a:gdLst/>
              <a:ahLst/>
              <a:cxnLst/>
              <a:rect l="l" t="t" r="r" b="b"/>
              <a:pathLst>
                <a:path w="702" h="103" extrusionOk="0">
                  <a:moveTo>
                    <a:pt x="356" y="0"/>
                  </a:moveTo>
                  <a:cubicBezTo>
                    <a:pt x="259" y="0"/>
                    <a:pt x="164" y="17"/>
                    <a:pt x="84" y="53"/>
                  </a:cubicBezTo>
                  <a:cubicBezTo>
                    <a:pt x="67" y="61"/>
                    <a:pt x="55" y="69"/>
                    <a:pt x="43" y="77"/>
                  </a:cubicBezTo>
                  <a:lnTo>
                    <a:pt x="43" y="77"/>
                  </a:lnTo>
                  <a:cubicBezTo>
                    <a:pt x="56" y="72"/>
                    <a:pt x="70" y="69"/>
                    <a:pt x="84" y="69"/>
                  </a:cubicBezTo>
                  <a:cubicBezTo>
                    <a:pt x="177" y="32"/>
                    <a:pt x="271" y="10"/>
                    <a:pt x="368" y="10"/>
                  </a:cubicBezTo>
                  <a:cubicBezTo>
                    <a:pt x="444" y="10"/>
                    <a:pt x="521" y="23"/>
                    <a:pt x="602" y="53"/>
                  </a:cubicBezTo>
                  <a:cubicBezTo>
                    <a:pt x="635" y="53"/>
                    <a:pt x="652" y="69"/>
                    <a:pt x="668" y="86"/>
                  </a:cubicBezTo>
                  <a:lnTo>
                    <a:pt x="702" y="86"/>
                  </a:lnTo>
                  <a:cubicBezTo>
                    <a:pt x="685" y="86"/>
                    <a:pt x="685" y="86"/>
                    <a:pt x="668" y="69"/>
                  </a:cubicBezTo>
                  <a:cubicBezTo>
                    <a:pt x="652" y="69"/>
                    <a:pt x="618" y="53"/>
                    <a:pt x="602" y="36"/>
                  </a:cubicBezTo>
                  <a:cubicBezTo>
                    <a:pt x="524" y="13"/>
                    <a:pt x="439" y="0"/>
                    <a:pt x="356" y="0"/>
                  </a:cubicBezTo>
                  <a:close/>
                  <a:moveTo>
                    <a:pt x="43" y="77"/>
                  </a:moveTo>
                  <a:cubicBezTo>
                    <a:pt x="25" y="83"/>
                    <a:pt x="10" y="93"/>
                    <a:pt x="0" y="103"/>
                  </a:cubicBezTo>
                  <a:cubicBezTo>
                    <a:pt x="17" y="94"/>
                    <a:pt x="30" y="86"/>
                    <a:pt x="43" y="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188;p60">
              <a:extLst>
                <a:ext uri="{FF2B5EF4-FFF2-40B4-BE49-F238E27FC236}">
                  <a16:creationId xmlns:a16="http://schemas.microsoft.com/office/drawing/2014/main" id="{932378C9-9639-4F1E-908D-97FCFFB50E4F}"/>
                </a:ext>
              </a:extLst>
            </p:cNvPr>
            <p:cNvSpPr/>
            <p:nvPr/>
          </p:nvSpPr>
          <p:spPr>
            <a:xfrm>
              <a:off x="1563524" y="3338230"/>
              <a:ext cx="22499" cy="3301"/>
            </a:xfrm>
            <a:custGeom>
              <a:avLst/>
              <a:gdLst/>
              <a:ahLst/>
              <a:cxnLst/>
              <a:rect l="l" t="t" r="r" b="b"/>
              <a:pathLst>
                <a:path w="702" h="103" extrusionOk="0">
                  <a:moveTo>
                    <a:pt x="356" y="0"/>
                  </a:moveTo>
                  <a:cubicBezTo>
                    <a:pt x="259" y="0"/>
                    <a:pt x="164" y="17"/>
                    <a:pt x="84" y="53"/>
                  </a:cubicBezTo>
                  <a:cubicBezTo>
                    <a:pt x="59" y="65"/>
                    <a:pt x="43" y="78"/>
                    <a:pt x="23" y="90"/>
                  </a:cubicBezTo>
                  <a:lnTo>
                    <a:pt x="23" y="90"/>
                  </a:lnTo>
                  <a:cubicBezTo>
                    <a:pt x="40" y="84"/>
                    <a:pt x="62" y="80"/>
                    <a:pt x="84" y="69"/>
                  </a:cubicBezTo>
                  <a:cubicBezTo>
                    <a:pt x="177" y="32"/>
                    <a:pt x="271" y="10"/>
                    <a:pt x="368" y="10"/>
                  </a:cubicBezTo>
                  <a:cubicBezTo>
                    <a:pt x="444" y="10"/>
                    <a:pt x="521" y="23"/>
                    <a:pt x="602" y="53"/>
                  </a:cubicBezTo>
                  <a:cubicBezTo>
                    <a:pt x="635" y="69"/>
                    <a:pt x="652" y="69"/>
                    <a:pt x="668" y="86"/>
                  </a:cubicBezTo>
                  <a:lnTo>
                    <a:pt x="702" y="86"/>
                  </a:lnTo>
                  <a:cubicBezTo>
                    <a:pt x="685" y="86"/>
                    <a:pt x="685" y="86"/>
                    <a:pt x="668" y="69"/>
                  </a:cubicBezTo>
                  <a:cubicBezTo>
                    <a:pt x="652" y="69"/>
                    <a:pt x="618" y="53"/>
                    <a:pt x="602" y="36"/>
                  </a:cubicBezTo>
                  <a:cubicBezTo>
                    <a:pt x="524" y="13"/>
                    <a:pt x="439" y="0"/>
                    <a:pt x="356" y="0"/>
                  </a:cubicBezTo>
                  <a:close/>
                  <a:moveTo>
                    <a:pt x="23" y="90"/>
                  </a:moveTo>
                  <a:lnTo>
                    <a:pt x="23" y="90"/>
                  </a:lnTo>
                  <a:cubicBezTo>
                    <a:pt x="14" y="93"/>
                    <a:pt x="6" y="97"/>
                    <a:pt x="0" y="103"/>
                  </a:cubicBezTo>
                  <a:cubicBezTo>
                    <a:pt x="9" y="99"/>
                    <a:pt x="16" y="94"/>
                    <a:pt x="23" y="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189;p60">
              <a:extLst>
                <a:ext uri="{FF2B5EF4-FFF2-40B4-BE49-F238E27FC236}">
                  <a16:creationId xmlns:a16="http://schemas.microsoft.com/office/drawing/2014/main" id="{8632B99C-8579-4A66-AD9D-BF7EAF9DA660}"/>
                </a:ext>
              </a:extLst>
            </p:cNvPr>
            <p:cNvSpPr/>
            <p:nvPr/>
          </p:nvSpPr>
          <p:spPr>
            <a:xfrm>
              <a:off x="1562435" y="3334608"/>
              <a:ext cx="23076" cy="3718"/>
            </a:xfrm>
            <a:custGeom>
              <a:avLst/>
              <a:gdLst/>
              <a:ahLst/>
              <a:cxnLst/>
              <a:rect l="l" t="t" r="r" b="b"/>
              <a:pathLst>
                <a:path w="720" h="116" extrusionOk="0">
                  <a:moveTo>
                    <a:pt x="375" y="1"/>
                  </a:moveTo>
                  <a:cubicBezTo>
                    <a:pt x="282" y="1"/>
                    <a:pt x="189" y="21"/>
                    <a:pt x="101" y="65"/>
                  </a:cubicBezTo>
                  <a:cubicBezTo>
                    <a:pt x="190" y="30"/>
                    <a:pt x="285" y="13"/>
                    <a:pt x="379" y="13"/>
                  </a:cubicBezTo>
                  <a:cubicBezTo>
                    <a:pt x="460" y="13"/>
                    <a:pt x="541" y="26"/>
                    <a:pt x="619" y="49"/>
                  </a:cubicBezTo>
                  <a:cubicBezTo>
                    <a:pt x="540" y="17"/>
                    <a:pt x="457" y="1"/>
                    <a:pt x="375" y="1"/>
                  </a:cubicBezTo>
                  <a:close/>
                  <a:moveTo>
                    <a:pt x="101" y="65"/>
                  </a:moveTo>
                  <a:cubicBezTo>
                    <a:pt x="92" y="70"/>
                    <a:pt x="83" y="75"/>
                    <a:pt x="76" y="79"/>
                  </a:cubicBezTo>
                  <a:lnTo>
                    <a:pt x="76" y="79"/>
                  </a:lnTo>
                  <a:cubicBezTo>
                    <a:pt x="86" y="76"/>
                    <a:pt x="95" y="72"/>
                    <a:pt x="101" y="65"/>
                  </a:cubicBezTo>
                  <a:close/>
                  <a:moveTo>
                    <a:pt x="619" y="49"/>
                  </a:moveTo>
                  <a:cubicBezTo>
                    <a:pt x="652" y="65"/>
                    <a:pt x="686" y="82"/>
                    <a:pt x="702" y="82"/>
                  </a:cubicBezTo>
                  <a:cubicBezTo>
                    <a:pt x="669" y="65"/>
                    <a:pt x="652" y="49"/>
                    <a:pt x="619" y="49"/>
                  </a:cubicBezTo>
                  <a:close/>
                  <a:moveTo>
                    <a:pt x="76" y="79"/>
                  </a:moveTo>
                  <a:lnTo>
                    <a:pt x="76" y="79"/>
                  </a:lnTo>
                  <a:cubicBezTo>
                    <a:pt x="61" y="85"/>
                    <a:pt x="44" y="89"/>
                    <a:pt x="34" y="99"/>
                  </a:cubicBezTo>
                  <a:cubicBezTo>
                    <a:pt x="46" y="99"/>
                    <a:pt x="58" y="90"/>
                    <a:pt x="76" y="79"/>
                  </a:cubicBezTo>
                  <a:close/>
                  <a:moveTo>
                    <a:pt x="702" y="82"/>
                  </a:moveTo>
                  <a:cubicBezTo>
                    <a:pt x="702" y="82"/>
                    <a:pt x="719" y="99"/>
                    <a:pt x="719" y="99"/>
                  </a:cubicBezTo>
                  <a:cubicBezTo>
                    <a:pt x="719" y="82"/>
                    <a:pt x="702" y="82"/>
                    <a:pt x="702" y="82"/>
                  </a:cubicBezTo>
                  <a:close/>
                  <a:moveTo>
                    <a:pt x="34" y="99"/>
                  </a:moveTo>
                  <a:cubicBezTo>
                    <a:pt x="17" y="99"/>
                    <a:pt x="17" y="116"/>
                    <a:pt x="1" y="116"/>
                  </a:cubicBezTo>
                  <a:cubicBezTo>
                    <a:pt x="17" y="116"/>
                    <a:pt x="17" y="116"/>
                    <a:pt x="34" y="9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190;p60">
              <a:extLst>
                <a:ext uri="{FF2B5EF4-FFF2-40B4-BE49-F238E27FC236}">
                  <a16:creationId xmlns:a16="http://schemas.microsoft.com/office/drawing/2014/main" id="{E08709BC-8AA9-4D86-A1FB-2C1C20DA86FD}"/>
                </a:ext>
              </a:extLst>
            </p:cNvPr>
            <p:cNvSpPr/>
            <p:nvPr/>
          </p:nvSpPr>
          <p:spPr>
            <a:xfrm>
              <a:off x="1358404" y="3300283"/>
              <a:ext cx="123745" cy="122655"/>
            </a:xfrm>
            <a:custGeom>
              <a:avLst/>
              <a:gdLst/>
              <a:ahLst/>
              <a:cxnLst/>
              <a:rect l="l" t="t" r="r" b="b"/>
              <a:pathLst>
                <a:path w="3861" h="3827" extrusionOk="0">
                  <a:moveTo>
                    <a:pt x="1" y="0"/>
                  </a:moveTo>
                  <a:cubicBezTo>
                    <a:pt x="1" y="0"/>
                    <a:pt x="34" y="2941"/>
                    <a:pt x="184" y="3827"/>
                  </a:cubicBezTo>
                  <a:lnTo>
                    <a:pt x="3860" y="3659"/>
                  </a:lnTo>
                  <a:cubicBezTo>
                    <a:pt x="3860" y="3659"/>
                    <a:pt x="3543" y="769"/>
                    <a:pt x="3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191;p60">
              <a:extLst>
                <a:ext uri="{FF2B5EF4-FFF2-40B4-BE49-F238E27FC236}">
                  <a16:creationId xmlns:a16="http://schemas.microsoft.com/office/drawing/2014/main" id="{391C34E3-9971-4D33-9623-BAB2AB31E889}"/>
                </a:ext>
              </a:extLst>
            </p:cNvPr>
            <p:cNvSpPr/>
            <p:nvPr/>
          </p:nvSpPr>
          <p:spPr>
            <a:xfrm>
              <a:off x="1378756" y="3339448"/>
              <a:ext cx="79292" cy="4968"/>
            </a:xfrm>
            <a:custGeom>
              <a:avLst/>
              <a:gdLst/>
              <a:ahLst/>
              <a:cxnLst/>
              <a:rect l="l" t="t" r="r" b="b"/>
              <a:pathLst>
                <a:path w="2474" h="155" extrusionOk="0">
                  <a:moveTo>
                    <a:pt x="2342" y="1"/>
                  </a:moveTo>
                  <a:cubicBezTo>
                    <a:pt x="2139" y="1"/>
                    <a:pt x="1721" y="25"/>
                    <a:pt x="1237" y="48"/>
                  </a:cubicBezTo>
                  <a:cubicBezTo>
                    <a:pt x="552" y="98"/>
                    <a:pt x="1" y="132"/>
                    <a:pt x="1" y="148"/>
                  </a:cubicBezTo>
                  <a:cubicBezTo>
                    <a:pt x="1" y="153"/>
                    <a:pt x="40" y="155"/>
                    <a:pt x="111" y="155"/>
                  </a:cubicBezTo>
                  <a:cubicBezTo>
                    <a:pt x="306" y="155"/>
                    <a:pt x="736" y="139"/>
                    <a:pt x="1237" y="115"/>
                  </a:cubicBezTo>
                  <a:cubicBezTo>
                    <a:pt x="1655" y="98"/>
                    <a:pt x="2072" y="65"/>
                    <a:pt x="2473" y="15"/>
                  </a:cubicBezTo>
                  <a:cubicBezTo>
                    <a:pt x="2473" y="5"/>
                    <a:pt x="2426" y="1"/>
                    <a:pt x="2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192;p60">
              <a:extLst>
                <a:ext uri="{FF2B5EF4-FFF2-40B4-BE49-F238E27FC236}">
                  <a16:creationId xmlns:a16="http://schemas.microsoft.com/office/drawing/2014/main" id="{1B8EAD6E-BB44-4316-B4DD-D84E6BEF4485}"/>
                </a:ext>
              </a:extLst>
            </p:cNvPr>
            <p:cNvSpPr/>
            <p:nvPr/>
          </p:nvSpPr>
          <p:spPr>
            <a:xfrm>
              <a:off x="1378756" y="3359511"/>
              <a:ext cx="79292" cy="5064"/>
            </a:xfrm>
            <a:custGeom>
              <a:avLst/>
              <a:gdLst/>
              <a:ahLst/>
              <a:cxnLst/>
              <a:rect l="l" t="t" r="r" b="b"/>
              <a:pathLst>
                <a:path w="2474" h="158" extrusionOk="0">
                  <a:moveTo>
                    <a:pt x="2141" y="0"/>
                  </a:moveTo>
                  <a:cubicBezTo>
                    <a:pt x="1840" y="0"/>
                    <a:pt x="1543" y="16"/>
                    <a:pt x="1237" y="40"/>
                  </a:cubicBezTo>
                  <a:cubicBezTo>
                    <a:pt x="819" y="57"/>
                    <a:pt x="418" y="91"/>
                    <a:pt x="1" y="157"/>
                  </a:cubicBezTo>
                  <a:cubicBezTo>
                    <a:pt x="418" y="157"/>
                    <a:pt x="836" y="141"/>
                    <a:pt x="1237" y="107"/>
                  </a:cubicBezTo>
                  <a:cubicBezTo>
                    <a:pt x="1655" y="91"/>
                    <a:pt x="2072" y="57"/>
                    <a:pt x="2473" y="7"/>
                  </a:cubicBezTo>
                  <a:cubicBezTo>
                    <a:pt x="2362" y="2"/>
                    <a:pt x="2251" y="0"/>
                    <a:pt x="2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193;p60">
              <a:extLst>
                <a:ext uri="{FF2B5EF4-FFF2-40B4-BE49-F238E27FC236}">
                  <a16:creationId xmlns:a16="http://schemas.microsoft.com/office/drawing/2014/main" id="{79FAF102-8BD1-4C08-8FDB-6B273A3502CA}"/>
                </a:ext>
              </a:extLst>
            </p:cNvPr>
            <p:cNvSpPr/>
            <p:nvPr/>
          </p:nvSpPr>
          <p:spPr>
            <a:xfrm>
              <a:off x="1392666" y="3378998"/>
              <a:ext cx="45575" cy="2852"/>
            </a:xfrm>
            <a:custGeom>
              <a:avLst/>
              <a:gdLst/>
              <a:ahLst/>
              <a:cxnLst/>
              <a:rect l="l" t="t" r="r" b="b"/>
              <a:pathLst>
                <a:path w="1422" h="89" extrusionOk="0">
                  <a:moveTo>
                    <a:pt x="1421" y="0"/>
                  </a:moveTo>
                  <a:cubicBezTo>
                    <a:pt x="937" y="0"/>
                    <a:pt x="469" y="17"/>
                    <a:pt x="1" y="84"/>
                  </a:cubicBezTo>
                  <a:cubicBezTo>
                    <a:pt x="81" y="87"/>
                    <a:pt x="162" y="88"/>
                    <a:pt x="243" y="88"/>
                  </a:cubicBezTo>
                  <a:cubicBezTo>
                    <a:pt x="635" y="88"/>
                    <a:pt x="1034" y="56"/>
                    <a:pt x="1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194;p60">
              <a:extLst>
                <a:ext uri="{FF2B5EF4-FFF2-40B4-BE49-F238E27FC236}">
                  <a16:creationId xmlns:a16="http://schemas.microsoft.com/office/drawing/2014/main" id="{A9412926-CA26-4AB9-8442-5ED5E06CD703}"/>
                </a:ext>
              </a:extLst>
            </p:cNvPr>
            <p:cNvSpPr/>
            <p:nvPr/>
          </p:nvSpPr>
          <p:spPr>
            <a:xfrm>
              <a:off x="1568877" y="3402010"/>
              <a:ext cx="128553" cy="134995"/>
            </a:xfrm>
            <a:custGeom>
              <a:avLst/>
              <a:gdLst/>
              <a:ahLst/>
              <a:cxnLst/>
              <a:rect l="l" t="t" r="r" b="b"/>
              <a:pathLst>
                <a:path w="4011" h="4212" extrusionOk="0">
                  <a:moveTo>
                    <a:pt x="284" y="1"/>
                  </a:moveTo>
                  <a:cubicBezTo>
                    <a:pt x="284" y="1"/>
                    <a:pt x="0" y="2724"/>
                    <a:pt x="384" y="4211"/>
                  </a:cubicBezTo>
                  <a:lnTo>
                    <a:pt x="4010" y="4044"/>
                  </a:lnTo>
                  <a:cubicBezTo>
                    <a:pt x="4010" y="4044"/>
                    <a:pt x="3242" y="1371"/>
                    <a:pt x="3709" y="168"/>
                  </a:cubicBezTo>
                  <a:lnTo>
                    <a:pt x="2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195;p60">
              <a:extLst>
                <a:ext uri="{FF2B5EF4-FFF2-40B4-BE49-F238E27FC236}">
                  <a16:creationId xmlns:a16="http://schemas.microsoft.com/office/drawing/2014/main" id="{79925AB9-6662-442D-ADF6-DEF0B049BFF7}"/>
                </a:ext>
              </a:extLst>
            </p:cNvPr>
            <p:cNvSpPr/>
            <p:nvPr/>
          </p:nvSpPr>
          <p:spPr>
            <a:xfrm>
              <a:off x="1578492" y="3399349"/>
              <a:ext cx="123745" cy="122655"/>
            </a:xfrm>
            <a:custGeom>
              <a:avLst/>
              <a:gdLst/>
              <a:ahLst/>
              <a:cxnLst/>
              <a:rect l="l" t="t" r="r" b="b"/>
              <a:pathLst>
                <a:path w="3861" h="3827" extrusionOk="0">
                  <a:moveTo>
                    <a:pt x="1" y="0"/>
                  </a:moveTo>
                  <a:cubicBezTo>
                    <a:pt x="1" y="0"/>
                    <a:pt x="34" y="2924"/>
                    <a:pt x="185" y="3827"/>
                  </a:cubicBezTo>
                  <a:lnTo>
                    <a:pt x="3861" y="3660"/>
                  </a:lnTo>
                  <a:cubicBezTo>
                    <a:pt x="3861" y="3660"/>
                    <a:pt x="3543" y="769"/>
                    <a:pt x="3660" y="0"/>
                  </a:cubicBez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196;p60">
              <a:extLst>
                <a:ext uri="{FF2B5EF4-FFF2-40B4-BE49-F238E27FC236}">
                  <a16:creationId xmlns:a16="http://schemas.microsoft.com/office/drawing/2014/main" id="{0542595C-EF1D-4606-A431-11A30D7D935C}"/>
                </a:ext>
              </a:extLst>
            </p:cNvPr>
            <p:cNvSpPr/>
            <p:nvPr/>
          </p:nvSpPr>
          <p:spPr>
            <a:xfrm>
              <a:off x="1598843" y="3438450"/>
              <a:ext cx="79292" cy="5064"/>
            </a:xfrm>
            <a:custGeom>
              <a:avLst/>
              <a:gdLst/>
              <a:ahLst/>
              <a:cxnLst/>
              <a:rect l="l" t="t" r="r" b="b"/>
              <a:pathLst>
                <a:path w="2474" h="158" extrusionOk="0">
                  <a:moveTo>
                    <a:pt x="2474" y="0"/>
                  </a:moveTo>
                  <a:cubicBezTo>
                    <a:pt x="2056" y="0"/>
                    <a:pt x="1655" y="17"/>
                    <a:pt x="1237" y="50"/>
                  </a:cubicBezTo>
                  <a:cubicBezTo>
                    <a:pt x="820" y="67"/>
                    <a:pt x="419" y="100"/>
                    <a:pt x="1" y="150"/>
                  </a:cubicBezTo>
                  <a:cubicBezTo>
                    <a:pt x="113" y="155"/>
                    <a:pt x="225" y="157"/>
                    <a:pt x="336" y="157"/>
                  </a:cubicBezTo>
                  <a:cubicBezTo>
                    <a:pt x="641" y="157"/>
                    <a:pt x="944" y="142"/>
                    <a:pt x="1237" y="117"/>
                  </a:cubicBezTo>
                  <a:cubicBezTo>
                    <a:pt x="1655" y="100"/>
                    <a:pt x="2073" y="67"/>
                    <a:pt x="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197;p60">
              <a:extLst>
                <a:ext uri="{FF2B5EF4-FFF2-40B4-BE49-F238E27FC236}">
                  <a16:creationId xmlns:a16="http://schemas.microsoft.com/office/drawing/2014/main" id="{3FF8852E-4FBE-4B11-A750-E39BBB0F646B}"/>
                </a:ext>
              </a:extLst>
            </p:cNvPr>
            <p:cNvSpPr/>
            <p:nvPr/>
          </p:nvSpPr>
          <p:spPr>
            <a:xfrm>
              <a:off x="1598843" y="3458578"/>
              <a:ext cx="79292" cy="5064"/>
            </a:xfrm>
            <a:custGeom>
              <a:avLst/>
              <a:gdLst/>
              <a:ahLst/>
              <a:cxnLst/>
              <a:rect l="l" t="t" r="r" b="b"/>
              <a:pathLst>
                <a:path w="2474" h="158" extrusionOk="0">
                  <a:moveTo>
                    <a:pt x="2363" y="0"/>
                  </a:moveTo>
                  <a:cubicBezTo>
                    <a:pt x="2169" y="0"/>
                    <a:pt x="1739" y="16"/>
                    <a:pt x="1237" y="40"/>
                  </a:cubicBezTo>
                  <a:cubicBezTo>
                    <a:pt x="820" y="57"/>
                    <a:pt x="419" y="91"/>
                    <a:pt x="1" y="157"/>
                  </a:cubicBezTo>
                  <a:cubicBezTo>
                    <a:pt x="419" y="157"/>
                    <a:pt x="836" y="141"/>
                    <a:pt x="1237" y="107"/>
                  </a:cubicBezTo>
                  <a:cubicBezTo>
                    <a:pt x="1655" y="91"/>
                    <a:pt x="2073" y="57"/>
                    <a:pt x="2474" y="7"/>
                  </a:cubicBezTo>
                  <a:cubicBezTo>
                    <a:pt x="2474" y="3"/>
                    <a:pt x="2434" y="0"/>
                    <a:pt x="2363" y="0"/>
                  </a:cubicBez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198;p60">
              <a:extLst>
                <a:ext uri="{FF2B5EF4-FFF2-40B4-BE49-F238E27FC236}">
                  <a16:creationId xmlns:a16="http://schemas.microsoft.com/office/drawing/2014/main" id="{EEB48D5B-51A9-45B2-B90C-8D6A711023C2}"/>
                </a:ext>
              </a:extLst>
            </p:cNvPr>
            <p:cNvSpPr/>
            <p:nvPr/>
          </p:nvSpPr>
          <p:spPr>
            <a:xfrm>
              <a:off x="1612785" y="3477936"/>
              <a:ext cx="45543" cy="2981"/>
            </a:xfrm>
            <a:custGeom>
              <a:avLst/>
              <a:gdLst/>
              <a:ahLst/>
              <a:cxnLst/>
              <a:rect l="l" t="t" r="r" b="b"/>
              <a:pathLst>
                <a:path w="1421" h="93" extrusionOk="0">
                  <a:moveTo>
                    <a:pt x="1178" y="0"/>
                  </a:moveTo>
                  <a:cubicBezTo>
                    <a:pt x="787" y="0"/>
                    <a:pt x="388" y="33"/>
                    <a:pt x="0" y="88"/>
                  </a:cubicBezTo>
                  <a:cubicBezTo>
                    <a:pt x="83" y="91"/>
                    <a:pt x="166" y="92"/>
                    <a:pt x="248" y="92"/>
                  </a:cubicBezTo>
                  <a:cubicBezTo>
                    <a:pt x="645" y="92"/>
                    <a:pt x="1033" y="60"/>
                    <a:pt x="1420" y="5"/>
                  </a:cubicBezTo>
                  <a:cubicBezTo>
                    <a:pt x="1340" y="2"/>
                    <a:pt x="1259" y="0"/>
                    <a:pt x="1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199;p60">
              <a:extLst>
                <a:ext uri="{FF2B5EF4-FFF2-40B4-BE49-F238E27FC236}">
                  <a16:creationId xmlns:a16="http://schemas.microsoft.com/office/drawing/2014/main" id="{1D5B3CE9-29D5-4F7B-9D14-2E56CB939DEF}"/>
                </a:ext>
              </a:extLst>
            </p:cNvPr>
            <p:cNvSpPr/>
            <p:nvPr/>
          </p:nvSpPr>
          <p:spPr>
            <a:xfrm>
              <a:off x="1544230" y="3767764"/>
              <a:ext cx="129097" cy="134995"/>
            </a:xfrm>
            <a:custGeom>
              <a:avLst/>
              <a:gdLst/>
              <a:ahLst/>
              <a:cxnLst/>
              <a:rect l="l" t="t" r="r" b="b"/>
              <a:pathLst>
                <a:path w="4028" h="4212" extrusionOk="0">
                  <a:moveTo>
                    <a:pt x="301" y="1"/>
                  </a:moveTo>
                  <a:cubicBezTo>
                    <a:pt x="301" y="1"/>
                    <a:pt x="1" y="2708"/>
                    <a:pt x="385" y="4211"/>
                  </a:cubicBezTo>
                  <a:lnTo>
                    <a:pt x="4027" y="4044"/>
                  </a:lnTo>
                  <a:cubicBezTo>
                    <a:pt x="4027" y="4044"/>
                    <a:pt x="3242" y="1354"/>
                    <a:pt x="3727" y="168"/>
                  </a:cubicBezTo>
                  <a:lnTo>
                    <a:pt x="3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200;p60">
              <a:extLst>
                <a:ext uri="{FF2B5EF4-FFF2-40B4-BE49-F238E27FC236}">
                  <a16:creationId xmlns:a16="http://schemas.microsoft.com/office/drawing/2014/main" id="{3BFFCF3B-AC9C-4380-BC86-D7456E4FE747}"/>
                </a:ext>
              </a:extLst>
            </p:cNvPr>
            <p:cNvSpPr/>
            <p:nvPr/>
          </p:nvSpPr>
          <p:spPr>
            <a:xfrm>
              <a:off x="1554390" y="3764559"/>
              <a:ext cx="123745" cy="123200"/>
            </a:xfrm>
            <a:custGeom>
              <a:avLst/>
              <a:gdLst/>
              <a:ahLst/>
              <a:cxnLst/>
              <a:rect l="l" t="t" r="r" b="b"/>
              <a:pathLst>
                <a:path w="3861" h="3844" extrusionOk="0">
                  <a:moveTo>
                    <a:pt x="1" y="1"/>
                  </a:moveTo>
                  <a:cubicBezTo>
                    <a:pt x="1" y="1"/>
                    <a:pt x="34" y="2941"/>
                    <a:pt x="185" y="3844"/>
                  </a:cubicBezTo>
                  <a:lnTo>
                    <a:pt x="3861" y="3660"/>
                  </a:lnTo>
                  <a:cubicBezTo>
                    <a:pt x="3861" y="3660"/>
                    <a:pt x="3543" y="769"/>
                    <a:pt x="36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201;p60">
              <a:extLst>
                <a:ext uri="{FF2B5EF4-FFF2-40B4-BE49-F238E27FC236}">
                  <a16:creationId xmlns:a16="http://schemas.microsoft.com/office/drawing/2014/main" id="{A528D09D-B7F6-4E07-AA55-AA9A907F3670}"/>
                </a:ext>
              </a:extLst>
            </p:cNvPr>
            <p:cNvSpPr/>
            <p:nvPr/>
          </p:nvSpPr>
          <p:spPr>
            <a:xfrm>
              <a:off x="1574742" y="3803981"/>
              <a:ext cx="79292" cy="5256"/>
            </a:xfrm>
            <a:custGeom>
              <a:avLst/>
              <a:gdLst/>
              <a:ahLst/>
              <a:cxnLst/>
              <a:rect l="l" t="t" r="r" b="b"/>
              <a:pathLst>
                <a:path w="2474" h="164" extrusionOk="0">
                  <a:moveTo>
                    <a:pt x="2377" y="1"/>
                  </a:moveTo>
                  <a:cubicBezTo>
                    <a:pt x="2190" y="1"/>
                    <a:pt x="1751" y="20"/>
                    <a:pt x="1237" y="57"/>
                  </a:cubicBezTo>
                  <a:cubicBezTo>
                    <a:pt x="552" y="91"/>
                    <a:pt x="1" y="141"/>
                    <a:pt x="1" y="157"/>
                  </a:cubicBezTo>
                  <a:cubicBezTo>
                    <a:pt x="1" y="162"/>
                    <a:pt x="35" y="164"/>
                    <a:pt x="98" y="164"/>
                  </a:cubicBezTo>
                  <a:cubicBezTo>
                    <a:pt x="285" y="164"/>
                    <a:pt x="724" y="145"/>
                    <a:pt x="1237" y="107"/>
                  </a:cubicBezTo>
                  <a:cubicBezTo>
                    <a:pt x="1922" y="74"/>
                    <a:pt x="2474" y="24"/>
                    <a:pt x="2474" y="7"/>
                  </a:cubicBezTo>
                  <a:cubicBezTo>
                    <a:pt x="2474" y="3"/>
                    <a:pt x="2439" y="1"/>
                    <a:pt x="2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202;p60">
              <a:extLst>
                <a:ext uri="{FF2B5EF4-FFF2-40B4-BE49-F238E27FC236}">
                  <a16:creationId xmlns:a16="http://schemas.microsoft.com/office/drawing/2014/main" id="{F8BE07A4-E174-408D-899A-6AEC2E996936}"/>
                </a:ext>
              </a:extLst>
            </p:cNvPr>
            <p:cNvSpPr/>
            <p:nvPr/>
          </p:nvSpPr>
          <p:spPr>
            <a:xfrm>
              <a:off x="1574742" y="3823852"/>
              <a:ext cx="79292" cy="5224"/>
            </a:xfrm>
            <a:custGeom>
              <a:avLst/>
              <a:gdLst/>
              <a:ahLst/>
              <a:cxnLst/>
              <a:rect l="l" t="t" r="r" b="b"/>
              <a:pathLst>
                <a:path w="2474" h="163" extrusionOk="0">
                  <a:moveTo>
                    <a:pt x="2421" y="1"/>
                  </a:moveTo>
                  <a:cubicBezTo>
                    <a:pt x="2267" y="1"/>
                    <a:pt x="1797" y="28"/>
                    <a:pt x="1237" y="55"/>
                  </a:cubicBezTo>
                  <a:cubicBezTo>
                    <a:pt x="552" y="89"/>
                    <a:pt x="1" y="139"/>
                    <a:pt x="1" y="156"/>
                  </a:cubicBezTo>
                  <a:cubicBezTo>
                    <a:pt x="1" y="160"/>
                    <a:pt x="40" y="162"/>
                    <a:pt x="112" y="162"/>
                  </a:cubicBezTo>
                  <a:cubicBezTo>
                    <a:pt x="306" y="162"/>
                    <a:pt x="736" y="147"/>
                    <a:pt x="1237" y="122"/>
                  </a:cubicBezTo>
                  <a:cubicBezTo>
                    <a:pt x="1655" y="106"/>
                    <a:pt x="2073" y="72"/>
                    <a:pt x="2474" y="5"/>
                  </a:cubicBezTo>
                  <a:cubicBezTo>
                    <a:pt x="2474" y="2"/>
                    <a:pt x="2455" y="1"/>
                    <a:pt x="2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203;p60">
              <a:extLst>
                <a:ext uri="{FF2B5EF4-FFF2-40B4-BE49-F238E27FC236}">
                  <a16:creationId xmlns:a16="http://schemas.microsoft.com/office/drawing/2014/main" id="{2BBBE694-9BDC-49CB-AED7-5A13816EE7D7}"/>
                </a:ext>
              </a:extLst>
            </p:cNvPr>
            <p:cNvSpPr/>
            <p:nvPr/>
          </p:nvSpPr>
          <p:spPr>
            <a:xfrm>
              <a:off x="1588684" y="3843691"/>
              <a:ext cx="45543" cy="2981"/>
            </a:xfrm>
            <a:custGeom>
              <a:avLst/>
              <a:gdLst/>
              <a:ahLst/>
              <a:cxnLst/>
              <a:rect l="l" t="t" r="r" b="b"/>
              <a:pathLst>
                <a:path w="1421" h="93" extrusionOk="0">
                  <a:moveTo>
                    <a:pt x="1173" y="0"/>
                  </a:moveTo>
                  <a:cubicBezTo>
                    <a:pt x="775" y="0"/>
                    <a:pt x="388" y="33"/>
                    <a:pt x="0" y="88"/>
                  </a:cubicBezTo>
                  <a:cubicBezTo>
                    <a:pt x="81" y="91"/>
                    <a:pt x="161" y="92"/>
                    <a:pt x="242" y="92"/>
                  </a:cubicBezTo>
                  <a:cubicBezTo>
                    <a:pt x="634" y="92"/>
                    <a:pt x="1033" y="60"/>
                    <a:pt x="1421" y="4"/>
                  </a:cubicBezTo>
                  <a:cubicBezTo>
                    <a:pt x="1337" y="2"/>
                    <a:pt x="1255" y="0"/>
                    <a:pt x="1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204;p60">
              <a:extLst>
                <a:ext uri="{FF2B5EF4-FFF2-40B4-BE49-F238E27FC236}">
                  <a16:creationId xmlns:a16="http://schemas.microsoft.com/office/drawing/2014/main" id="{A107AA90-5F43-4AFA-9D8B-C2D0B8409609}"/>
                </a:ext>
              </a:extLst>
            </p:cNvPr>
            <p:cNvSpPr/>
            <p:nvPr/>
          </p:nvSpPr>
          <p:spPr>
            <a:xfrm>
              <a:off x="1380359" y="3697094"/>
              <a:ext cx="129097" cy="134963"/>
            </a:xfrm>
            <a:custGeom>
              <a:avLst/>
              <a:gdLst/>
              <a:ahLst/>
              <a:cxnLst/>
              <a:rect l="l" t="t" r="r" b="b"/>
              <a:pathLst>
                <a:path w="4028" h="4211" extrusionOk="0">
                  <a:moveTo>
                    <a:pt x="301" y="0"/>
                  </a:moveTo>
                  <a:cubicBezTo>
                    <a:pt x="301" y="0"/>
                    <a:pt x="1" y="2724"/>
                    <a:pt x="385" y="4211"/>
                  </a:cubicBezTo>
                  <a:lnTo>
                    <a:pt x="4027" y="4044"/>
                  </a:lnTo>
                  <a:cubicBezTo>
                    <a:pt x="4027" y="4044"/>
                    <a:pt x="3242" y="1370"/>
                    <a:pt x="3727" y="167"/>
                  </a:cubicBezTo>
                  <a:lnTo>
                    <a:pt x="3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205;p60">
              <a:extLst>
                <a:ext uri="{FF2B5EF4-FFF2-40B4-BE49-F238E27FC236}">
                  <a16:creationId xmlns:a16="http://schemas.microsoft.com/office/drawing/2014/main" id="{393B8A42-7CC5-40D8-B6BC-644284B62E5E}"/>
                </a:ext>
              </a:extLst>
            </p:cNvPr>
            <p:cNvSpPr/>
            <p:nvPr/>
          </p:nvSpPr>
          <p:spPr>
            <a:xfrm>
              <a:off x="1390550" y="3694402"/>
              <a:ext cx="123713" cy="122687"/>
            </a:xfrm>
            <a:custGeom>
              <a:avLst/>
              <a:gdLst/>
              <a:ahLst/>
              <a:cxnLst/>
              <a:rect l="l" t="t" r="r" b="b"/>
              <a:pathLst>
                <a:path w="3860" h="3828" extrusionOk="0">
                  <a:moveTo>
                    <a:pt x="0" y="1"/>
                  </a:moveTo>
                  <a:cubicBezTo>
                    <a:pt x="0" y="1"/>
                    <a:pt x="34" y="2925"/>
                    <a:pt x="184" y="3827"/>
                  </a:cubicBezTo>
                  <a:lnTo>
                    <a:pt x="3860" y="3660"/>
                  </a:lnTo>
                  <a:cubicBezTo>
                    <a:pt x="3860" y="3660"/>
                    <a:pt x="3542" y="769"/>
                    <a:pt x="3659" y="1"/>
                  </a:cubicBez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206;p60">
              <a:extLst>
                <a:ext uri="{FF2B5EF4-FFF2-40B4-BE49-F238E27FC236}">
                  <a16:creationId xmlns:a16="http://schemas.microsoft.com/office/drawing/2014/main" id="{944B04A4-206E-468D-AB2C-CF2070E79D74}"/>
                </a:ext>
              </a:extLst>
            </p:cNvPr>
            <p:cNvSpPr/>
            <p:nvPr/>
          </p:nvSpPr>
          <p:spPr>
            <a:xfrm>
              <a:off x="1410902" y="3733375"/>
              <a:ext cx="79260" cy="5192"/>
            </a:xfrm>
            <a:custGeom>
              <a:avLst/>
              <a:gdLst/>
              <a:ahLst/>
              <a:cxnLst/>
              <a:rect l="l" t="t" r="r" b="b"/>
              <a:pathLst>
                <a:path w="2473" h="162" extrusionOk="0">
                  <a:moveTo>
                    <a:pt x="2420" y="0"/>
                  </a:moveTo>
                  <a:cubicBezTo>
                    <a:pt x="2266" y="0"/>
                    <a:pt x="1796" y="27"/>
                    <a:pt x="1237" y="55"/>
                  </a:cubicBezTo>
                  <a:cubicBezTo>
                    <a:pt x="551" y="88"/>
                    <a:pt x="0" y="138"/>
                    <a:pt x="0" y="155"/>
                  </a:cubicBezTo>
                  <a:cubicBezTo>
                    <a:pt x="0" y="159"/>
                    <a:pt x="40" y="161"/>
                    <a:pt x="111" y="161"/>
                  </a:cubicBezTo>
                  <a:cubicBezTo>
                    <a:pt x="305" y="161"/>
                    <a:pt x="735" y="146"/>
                    <a:pt x="1237" y="121"/>
                  </a:cubicBezTo>
                  <a:cubicBezTo>
                    <a:pt x="1922" y="71"/>
                    <a:pt x="2473" y="21"/>
                    <a:pt x="2473" y="5"/>
                  </a:cubicBezTo>
                  <a:cubicBezTo>
                    <a:pt x="2473" y="1"/>
                    <a:pt x="2454" y="0"/>
                    <a:pt x="2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207;p60">
              <a:extLst>
                <a:ext uri="{FF2B5EF4-FFF2-40B4-BE49-F238E27FC236}">
                  <a16:creationId xmlns:a16="http://schemas.microsoft.com/office/drawing/2014/main" id="{18F6F760-97AE-4A67-881D-B67CBE9359CB}"/>
                </a:ext>
              </a:extLst>
            </p:cNvPr>
            <p:cNvSpPr/>
            <p:nvPr/>
          </p:nvSpPr>
          <p:spPr>
            <a:xfrm>
              <a:off x="1410902" y="3753630"/>
              <a:ext cx="79260" cy="5224"/>
            </a:xfrm>
            <a:custGeom>
              <a:avLst/>
              <a:gdLst/>
              <a:ahLst/>
              <a:cxnLst/>
              <a:rect l="l" t="t" r="r" b="b"/>
              <a:pathLst>
                <a:path w="2473" h="163" extrusionOk="0">
                  <a:moveTo>
                    <a:pt x="2362" y="1"/>
                  </a:moveTo>
                  <a:cubicBezTo>
                    <a:pt x="2168" y="1"/>
                    <a:pt x="1738" y="16"/>
                    <a:pt x="1237" y="41"/>
                  </a:cubicBezTo>
                  <a:cubicBezTo>
                    <a:pt x="819" y="58"/>
                    <a:pt x="418" y="91"/>
                    <a:pt x="0" y="158"/>
                  </a:cubicBezTo>
                  <a:cubicBezTo>
                    <a:pt x="0" y="161"/>
                    <a:pt x="19" y="162"/>
                    <a:pt x="53" y="162"/>
                  </a:cubicBezTo>
                  <a:cubicBezTo>
                    <a:pt x="207" y="162"/>
                    <a:pt x="677" y="135"/>
                    <a:pt x="1237" y="108"/>
                  </a:cubicBezTo>
                  <a:cubicBezTo>
                    <a:pt x="1922" y="74"/>
                    <a:pt x="2473" y="24"/>
                    <a:pt x="2473" y="7"/>
                  </a:cubicBezTo>
                  <a:cubicBezTo>
                    <a:pt x="2473" y="3"/>
                    <a:pt x="2433" y="1"/>
                    <a:pt x="2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208;p60">
              <a:extLst>
                <a:ext uri="{FF2B5EF4-FFF2-40B4-BE49-F238E27FC236}">
                  <a16:creationId xmlns:a16="http://schemas.microsoft.com/office/drawing/2014/main" id="{6B12F3B4-4D28-4CFF-894C-6EFE32DB48EE}"/>
                </a:ext>
              </a:extLst>
            </p:cNvPr>
            <p:cNvSpPr/>
            <p:nvPr/>
          </p:nvSpPr>
          <p:spPr>
            <a:xfrm>
              <a:off x="1424812" y="3772988"/>
              <a:ext cx="45543" cy="2981"/>
            </a:xfrm>
            <a:custGeom>
              <a:avLst/>
              <a:gdLst/>
              <a:ahLst/>
              <a:cxnLst/>
              <a:rect l="l" t="t" r="r" b="b"/>
              <a:pathLst>
                <a:path w="1421" h="93" extrusionOk="0">
                  <a:moveTo>
                    <a:pt x="1173" y="1"/>
                  </a:moveTo>
                  <a:cubicBezTo>
                    <a:pt x="776" y="1"/>
                    <a:pt x="388" y="33"/>
                    <a:pt x="1" y="88"/>
                  </a:cubicBezTo>
                  <a:cubicBezTo>
                    <a:pt x="81" y="91"/>
                    <a:pt x="162" y="93"/>
                    <a:pt x="243" y="93"/>
                  </a:cubicBezTo>
                  <a:cubicBezTo>
                    <a:pt x="634" y="93"/>
                    <a:pt x="1033" y="60"/>
                    <a:pt x="1421" y="5"/>
                  </a:cubicBezTo>
                  <a:cubicBezTo>
                    <a:pt x="1338" y="2"/>
                    <a:pt x="1255" y="1"/>
                    <a:pt x="1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209;p60">
              <a:extLst>
                <a:ext uri="{FF2B5EF4-FFF2-40B4-BE49-F238E27FC236}">
                  <a16:creationId xmlns:a16="http://schemas.microsoft.com/office/drawing/2014/main" id="{47FB5F3D-FEE6-44E6-8DE7-272BA3905ABB}"/>
                </a:ext>
              </a:extLst>
            </p:cNvPr>
            <p:cNvSpPr/>
            <p:nvPr/>
          </p:nvSpPr>
          <p:spPr>
            <a:xfrm>
              <a:off x="1988700" y="3709946"/>
              <a:ext cx="128553" cy="134963"/>
            </a:xfrm>
            <a:custGeom>
              <a:avLst/>
              <a:gdLst/>
              <a:ahLst/>
              <a:cxnLst/>
              <a:rect l="l" t="t" r="r" b="b"/>
              <a:pathLst>
                <a:path w="4011" h="4211" extrusionOk="0">
                  <a:moveTo>
                    <a:pt x="285" y="0"/>
                  </a:moveTo>
                  <a:cubicBezTo>
                    <a:pt x="285" y="0"/>
                    <a:pt x="1" y="2724"/>
                    <a:pt x="368" y="4211"/>
                  </a:cubicBezTo>
                  <a:lnTo>
                    <a:pt x="4011" y="4061"/>
                  </a:lnTo>
                  <a:cubicBezTo>
                    <a:pt x="4011" y="4061"/>
                    <a:pt x="3225" y="1370"/>
                    <a:pt x="3710" y="184"/>
                  </a:cubicBezTo>
                  <a:lnTo>
                    <a:pt x="2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210;p60">
              <a:extLst>
                <a:ext uri="{FF2B5EF4-FFF2-40B4-BE49-F238E27FC236}">
                  <a16:creationId xmlns:a16="http://schemas.microsoft.com/office/drawing/2014/main" id="{23C3AA74-7F45-4D38-9D56-02FE8D889FC5}"/>
                </a:ext>
              </a:extLst>
            </p:cNvPr>
            <p:cNvSpPr/>
            <p:nvPr/>
          </p:nvSpPr>
          <p:spPr>
            <a:xfrm>
              <a:off x="1998347" y="3707254"/>
              <a:ext cx="123745" cy="122687"/>
            </a:xfrm>
            <a:custGeom>
              <a:avLst/>
              <a:gdLst/>
              <a:ahLst/>
              <a:cxnLst/>
              <a:rect l="l" t="t" r="r" b="b"/>
              <a:pathLst>
                <a:path w="3861" h="3828" extrusionOk="0">
                  <a:moveTo>
                    <a:pt x="0" y="1"/>
                  </a:moveTo>
                  <a:cubicBezTo>
                    <a:pt x="0" y="1"/>
                    <a:pt x="34" y="2941"/>
                    <a:pt x="184" y="3827"/>
                  </a:cubicBezTo>
                  <a:lnTo>
                    <a:pt x="3860" y="3660"/>
                  </a:lnTo>
                  <a:cubicBezTo>
                    <a:pt x="3860" y="3660"/>
                    <a:pt x="3543" y="769"/>
                    <a:pt x="36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211;p60">
              <a:extLst>
                <a:ext uri="{FF2B5EF4-FFF2-40B4-BE49-F238E27FC236}">
                  <a16:creationId xmlns:a16="http://schemas.microsoft.com/office/drawing/2014/main" id="{87245E0C-6C69-4F1E-91BD-CB9DD9D7F0B7}"/>
                </a:ext>
              </a:extLst>
            </p:cNvPr>
            <p:cNvSpPr/>
            <p:nvPr/>
          </p:nvSpPr>
          <p:spPr>
            <a:xfrm>
              <a:off x="2018698" y="3746675"/>
              <a:ext cx="79292" cy="5224"/>
            </a:xfrm>
            <a:custGeom>
              <a:avLst/>
              <a:gdLst/>
              <a:ahLst/>
              <a:cxnLst/>
              <a:rect l="l" t="t" r="r" b="b"/>
              <a:pathLst>
                <a:path w="2474" h="163" extrusionOk="0">
                  <a:moveTo>
                    <a:pt x="2362" y="1"/>
                  </a:moveTo>
                  <a:cubicBezTo>
                    <a:pt x="2168" y="1"/>
                    <a:pt x="1738" y="16"/>
                    <a:pt x="1237" y="41"/>
                  </a:cubicBezTo>
                  <a:cubicBezTo>
                    <a:pt x="552" y="91"/>
                    <a:pt x="0" y="124"/>
                    <a:pt x="0" y="158"/>
                  </a:cubicBezTo>
                  <a:cubicBezTo>
                    <a:pt x="0" y="161"/>
                    <a:pt x="19" y="162"/>
                    <a:pt x="53" y="162"/>
                  </a:cubicBezTo>
                  <a:cubicBezTo>
                    <a:pt x="207" y="162"/>
                    <a:pt x="677" y="135"/>
                    <a:pt x="1237" y="107"/>
                  </a:cubicBezTo>
                  <a:cubicBezTo>
                    <a:pt x="1922" y="74"/>
                    <a:pt x="2473" y="24"/>
                    <a:pt x="2473" y="7"/>
                  </a:cubicBezTo>
                  <a:cubicBezTo>
                    <a:pt x="2473" y="3"/>
                    <a:pt x="2434" y="1"/>
                    <a:pt x="2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212;p60">
              <a:extLst>
                <a:ext uri="{FF2B5EF4-FFF2-40B4-BE49-F238E27FC236}">
                  <a16:creationId xmlns:a16="http://schemas.microsoft.com/office/drawing/2014/main" id="{1043B0A0-D830-48F7-B93A-109440C16676}"/>
                </a:ext>
              </a:extLst>
            </p:cNvPr>
            <p:cNvSpPr/>
            <p:nvPr/>
          </p:nvSpPr>
          <p:spPr>
            <a:xfrm>
              <a:off x="2018698" y="3766514"/>
              <a:ext cx="79292" cy="5256"/>
            </a:xfrm>
            <a:custGeom>
              <a:avLst/>
              <a:gdLst/>
              <a:ahLst/>
              <a:cxnLst/>
              <a:rect l="l" t="t" r="r" b="b"/>
              <a:pathLst>
                <a:path w="2474" h="164" extrusionOk="0">
                  <a:moveTo>
                    <a:pt x="2376" y="0"/>
                  </a:moveTo>
                  <a:cubicBezTo>
                    <a:pt x="2189" y="0"/>
                    <a:pt x="1751" y="19"/>
                    <a:pt x="1237" y="57"/>
                  </a:cubicBezTo>
                  <a:cubicBezTo>
                    <a:pt x="819" y="57"/>
                    <a:pt x="418" y="90"/>
                    <a:pt x="0" y="157"/>
                  </a:cubicBezTo>
                  <a:cubicBezTo>
                    <a:pt x="0" y="161"/>
                    <a:pt x="35" y="163"/>
                    <a:pt x="97" y="163"/>
                  </a:cubicBezTo>
                  <a:cubicBezTo>
                    <a:pt x="284" y="163"/>
                    <a:pt x="723" y="144"/>
                    <a:pt x="1237" y="107"/>
                  </a:cubicBezTo>
                  <a:cubicBezTo>
                    <a:pt x="1922" y="73"/>
                    <a:pt x="2473" y="23"/>
                    <a:pt x="2473" y="6"/>
                  </a:cubicBezTo>
                  <a:cubicBezTo>
                    <a:pt x="2473" y="2"/>
                    <a:pt x="2439" y="0"/>
                    <a:pt x="2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213;p60">
              <a:extLst>
                <a:ext uri="{FF2B5EF4-FFF2-40B4-BE49-F238E27FC236}">
                  <a16:creationId xmlns:a16="http://schemas.microsoft.com/office/drawing/2014/main" id="{DDE3495E-04F8-4FFE-9F6F-7F95BAF5F962}"/>
                </a:ext>
              </a:extLst>
            </p:cNvPr>
            <p:cNvSpPr/>
            <p:nvPr/>
          </p:nvSpPr>
          <p:spPr>
            <a:xfrm>
              <a:off x="2032608" y="3786321"/>
              <a:ext cx="45543" cy="2917"/>
            </a:xfrm>
            <a:custGeom>
              <a:avLst/>
              <a:gdLst/>
              <a:ahLst/>
              <a:cxnLst/>
              <a:rect l="l" t="t" r="r" b="b"/>
              <a:pathLst>
                <a:path w="1421" h="91" extrusionOk="0">
                  <a:moveTo>
                    <a:pt x="1097" y="1"/>
                  </a:moveTo>
                  <a:cubicBezTo>
                    <a:pt x="726" y="1"/>
                    <a:pt x="363" y="25"/>
                    <a:pt x="1" y="90"/>
                  </a:cubicBezTo>
                  <a:cubicBezTo>
                    <a:pt x="469" y="90"/>
                    <a:pt x="953" y="73"/>
                    <a:pt x="1421" y="7"/>
                  </a:cubicBezTo>
                  <a:cubicBezTo>
                    <a:pt x="1312" y="3"/>
                    <a:pt x="1204" y="1"/>
                    <a:pt x="1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214;p60">
              <a:extLst>
                <a:ext uri="{FF2B5EF4-FFF2-40B4-BE49-F238E27FC236}">
                  <a16:creationId xmlns:a16="http://schemas.microsoft.com/office/drawing/2014/main" id="{9517E141-8E4F-4745-B5D3-FE9D4CDAB860}"/>
                </a:ext>
              </a:extLst>
            </p:cNvPr>
            <p:cNvSpPr/>
            <p:nvPr/>
          </p:nvSpPr>
          <p:spPr>
            <a:xfrm>
              <a:off x="1409268" y="3473257"/>
              <a:ext cx="147302" cy="151020"/>
            </a:xfrm>
            <a:custGeom>
              <a:avLst/>
              <a:gdLst/>
              <a:ahLst/>
              <a:cxnLst/>
              <a:rect l="l" t="t" r="r" b="b"/>
              <a:pathLst>
                <a:path w="4596" h="4712" extrusionOk="0">
                  <a:moveTo>
                    <a:pt x="1221" y="0"/>
                  </a:moveTo>
                  <a:lnTo>
                    <a:pt x="1221" y="0"/>
                  </a:lnTo>
                  <a:cubicBezTo>
                    <a:pt x="1404" y="1270"/>
                    <a:pt x="1" y="3676"/>
                    <a:pt x="1" y="3676"/>
                  </a:cubicBezTo>
                  <a:lnTo>
                    <a:pt x="3493" y="4712"/>
                  </a:lnTo>
                  <a:cubicBezTo>
                    <a:pt x="4228" y="3359"/>
                    <a:pt x="4596" y="652"/>
                    <a:pt x="4596" y="652"/>
                  </a:cubicBezTo>
                  <a:lnTo>
                    <a:pt x="12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215;p60">
              <a:extLst>
                <a:ext uri="{FF2B5EF4-FFF2-40B4-BE49-F238E27FC236}">
                  <a16:creationId xmlns:a16="http://schemas.microsoft.com/office/drawing/2014/main" id="{4519B694-B5A4-4452-ABA7-FAE19F11169E}"/>
                </a:ext>
              </a:extLst>
            </p:cNvPr>
            <p:cNvSpPr/>
            <p:nvPr/>
          </p:nvSpPr>
          <p:spPr>
            <a:xfrm>
              <a:off x="1408210" y="3462552"/>
              <a:ext cx="148359" cy="146757"/>
            </a:xfrm>
            <a:custGeom>
              <a:avLst/>
              <a:gdLst/>
              <a:ahLst/>
              <a:cxnLst/>
              <a:rect l="l" t="t" r="r" b="b"/>
              <a:pathLst>
                <a:path w="4629" h="4579" extrusionOk="0">
                  <a:moveTo>
                    <a:pt x="1087" y="0"/>
                  </a:moveTo>
                  <a:cubicBezTo>
                    <a:pt x="1020" y="785"/>
                    <a:pt x="1" y="3509"/>
                    <a:pt x="1" y="3509"/>
                  </a:cubicBezTo>
                  <a:lnTo>
                    <a:pt x="3526" y="4578"/>
                  </a:lnTo>
                  <a:cubicBezTo>
                    <a:pt x="3894" y="3743"/>
                    <a:pt x="4629" y="886"/>
                    <a:pt x="4629" y="886"/>
                  </a:cubicBezTo>
                  <a:lnTo>
                    <a:pt x="10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216;p60">
              <a:extLst>
                <a:ext uri="{FF2B5EF4-FFF2-40B4-BE49-F238E27FC236}">
                  <a16:creationId xmlns:a16="http://schemas.microsoft.com/office/drawing/2014/main" id="{CC5E7B09-14CF-4A73-980E-F67936C22672}"/>
                </a:ext>
              </a:extLst>
            </p:cNvPr>
            <p:cNvSpPr/>
            <p:nvPr/>
          </p:nvSpPr>
          <p:spPr>
            <a:xfrm>
              <a:off x="1450516" y="3505371"/>
              <a:ext cx="75542" cy="24166"/>
            </a:xfrm>
            <a:custGeom>
              <a:avLst/>
              <a:gdLst/>
              <a:ahLst/>
              <a:cxnLst/>
              <a:rect l="l" t="t" r="r" b="b"/>
              <a:pathLst>
                <a:path w="2357" h="754" extrusionOk="0">
                  <a:moveTo>
                    <a:pt x="1" y="1"/>
                  </a:moveTo>
                  <a:cubicBezTo>
                    <a:pt x="1" y="17"/>
                    <a:pt x="518" y="201"/>
                    <a:pt x="1170" y="402"/>
                  </a:cubicBezTo>
                  <a:cubicBezTo>
                    <a:pt x="1792" y="593"/>
                    <a:pt x="2307" y="754"/>
                    <a:pt x="2353" y="754"/>
                  </a:cubicBezTo>
                  <a:cubicBezTo>
                    <a:pt x="2355" y="754"/>
                    <a:pt x="2356" y="753"/>
                    <a:pt x="2356" y="753"/>
                  </a:cubicBezTo>
                  <a:cubicBezTo>
                    <a:pt x="1972" y="585"/>
                    <a:pt x="1588" y="452"/>
                    <a:pt x="1187" y="352"/>
                  </a:cubicBezTo>
                  <a:cubicBezTo>
                    <a:pt x="803" y="218"/>
                    <a:pt x="402"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217;p60">
              <a:extLst>
                <a:ext uri="{FF2B5EF4-FFF2-40B4-BE49-F238E27FC236}">
                  <a16:creationId xmlns:a16="http://schemas.microsoft.com/office/drawing/2014/main" id="{6105D919-D4AC-4265-A36F-705E60EB04C4}"/>
                </a:ext>
              </a:extLst>
            </p:cNvPr>
            <p:cNvSpPr/>
            <p:nvPr/>
          </p:nvSpPr>
          <p:spPr>
            <a:xfrm>
              <a:off x="1445709" y="3524601"/>
              <a:ext cx="75542" cy="24230"/>
            </a:xfrm>
            <a:custGeom>
              <a:avLst/>
              <a:gdLst/>
              <a:ahLst/>
              <a:cxnLst/>
              <a:rect l="l" t="t" r="r" b="b"/>
              <a:pathLst>
                <a:path w="2357" h="756" extrusionOk="0">
                  <a:moveTo>
                    <a:pt x="4" y="1"/>
                  </a:moveTo>
                  <a:cubicBezTo>
                    <a:pt x="2" y="1"/>
                    <a:pt x="0" y="1"/>
                    <a:pt x="0" y="2"/>
                  </a:cubicBezTo>
                  <a:cubicBezTo>
                    <a:pt x="0" y="19"/>
                    <a:pt x="518" y="203"/>
                    <a:pt x="1170" y="403"/>
                  </a:cubicBezTo>
                  <a:cubicBezTo>
                    <a:pt x="1788" y="609"/>
                    <a:pt x="2301" y="755"/>
                    <a:pt x="2352" y="755"/>
                  </a:cubicBezTo>
                  <a:cubicBezTo>
                    <a:pt x="2355" y="755"/>
                    <a:pt x="2356" y="755"/>
                    <a:pt x="2356" y="754"/>
                  </a:cubicBezTo>
                  <a:cubicBezTo>
                    <a:pt x="1972" y="604"/>
                    <a:pt x="1587" y="470"/>
                    <a:pt x="1186" y="353"/>
                  </a:cubicBezTo>
                  <a:cubicBezTo>
                    <a:pt x="568" y="147"/>
                    <a:pt x="55" y="1"/>
                    <a:pt x="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218;p60">
              <a:extLst>
                <a:ext uri="{FF2B5EF4-FFF2-40B4-BE49-F238E27FC236}">
                  <a16:creationId xmlns:a16="http://schemas.microsoft.com/office/drawing/2014/main" id="{C2F6056B-31F6-4BF2-B415-74F5B91112B9}"/>
                </a:ext>
              </a:extLst>
            </p:cNvPr>
            <p:cNvSpPr/>
            <p:nvPr/>
          </p:nvSpPr>
          <p:spPr>
            <a:xfrm>
              <a:off x="1460163" y="3548767"/>
              <a:ext cx="43396" cy="13397"/>
            </a:xfrm>
            <a:custGeom>
              <a:avLst/>
              <a:gdLst/>
              <a:ahLst/>
              <a:cxnLst/>
              <a:rect l="l" t="t" r="r" b="b"/>
              <a:pathLst>
                <a:path w="1354" h="418" extrusionOk="0">
                  <a:moveTo>
                    <a:pt x="0" y="0"/>
                  </a:moveTo>
                  <a:lnTo>
                    <a:pt x="0" y="0"/>
                  </a:lnTo>
                  <a:cubicBezTo>
                    <a:pt x="435" y="184"/>
                    <a:pt x="886" y="318"/>
                    <a:pt x="1354" y="418"/>
                  </a:cubicBezTo>
                  <a:cubicBezTo>
                    <a:pt x="919" y="234"/>
                    <a:pt x="468" y="10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219;p60">
              <a:extLst>
                <a:ext uri="{FF2B5EF4-FFF2-40B4-BE49-F238E27FC236}">
                  <a16:creationId xmlns:a16="http://schemas.microsoft.com/office/drawing/2014/main" id="{1DAF0B64-2EAB-480E-9F29-1F69FF07B8A6}"/>
                </a:ext>
              </a:extLst>
            </p:cNvPr>
            <p:cNvSpPr/>
            <p:nvPr/>
          </p:nvSpPr>
          <p:spPr>
            <a:xfrm>
              <a:off x="1559230" y="3585688"/>
              <a:ext cx="129097" cy="134995"/>
            </a:xfrm>
            <a:custGeom>
              <a:avLst/>
              <a:gdLst/>
              <a:ahLst/>
              <a:cxnLst/>
              <a:rect l="l" t="t" r="r" b="b"/>
              <a:pathLst>
                <a:path w="4028" h="4212" extrusionOk="0">
                  <a:moveTo>
                    <a:pt x="3726" y="1"/>
                  </a:moveTo>
                  <a:lnTo>
                    <a:pt x="301" y="185"/>
                  </a:lnTo>
                  <a:cubicBezTo>
                    <a:pt x="786" y="1371"/>
                    <a:pt x="0" y="4044"/>
                    <a:pt x="0" y="4044"/>
                  </a:cubicBezTo>
                  <a:lnTo>
                    <a:pt x="3643" y="4212"/>
                  </a:lnTo>
                  <a:cubicBezTo>
                    <a:pt x="4027" y="2724"/>
                    <a:pt x="3726" y="1"/>
                    <a:pt x="37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220;p60">
              <a:extLst>
                <a:ext uri="{FF2B5EF4-FFF2-40B4-BE49-F238E27FC236}">
                  <a16:creationId xmlns:a16="http://schemas.microsoft.com/office/drawing/2014/main" id="{97EFBFEB-EBB4-4CCF-BF26-BA87D2F6643C}"/>
                </a:ext>
              </a:extLst>
            </p:cNvPr>
            <p:cNvSpPr/>
            <p:nvPr/>
          </p:nvSpPr>
          <p:spPr>
            <a:xfrm>
              <a:off x="1545288" y="3565368"/>
              <a:ext cx="132302" cy="135507"/>
            </a:xfrm>
            <a:custGeom>
              <a:avLst/>
              <a:gdLst/>
              <a:ahLst/>
              <a:cxnLst/>
              <a:rect l="l" t="t" r="r" b="b"/>
              <a:pathLst>
                <a:path w="4128" h="4228" extrusionOk="0">
                  <a:moveTo>
                    <a:pt x="435" y="0"/>
                  </a:moveTo>
                  <a:cubicBezTo>
                    <a:pt x="435" y="0"/>
                    <a:pt x="185" y="3258"/>
                    <a:pt x="1" y="3876"/>
                  </a:cubicBezTo>
                  <a:lnTo>
                    <a:pt x="3309" y="4227"/>
                  </a:lnTo>
                  <a:lnTo>
                    <a:pt x="3810" y="3759"/>
                  </a:lnTo>
                  <a:cubicBezTo>
                    <a:pt x="3810" y="3759"/>
                    <a:pt x="4128" y="1370"/>
                    <a:pt x="4078" y="585"/>
                  </a:cubicBezTo>
                  <a:lnTo>
                    <a:pt x="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221;p60">
              <a:extLst>
                <a:ext uri="{FF2B5EF4-FFF2-40B4-BE49-F238E27FC236}">
                  <a16:creationId xmlns:a16="http://schemas.microsoft.com/office/drawing/2014/main" id="{D2047C36-70C6-4563-9A1D-252C8B864CF0}"/>
                </a:ext>
              </a:extLst>
            </p:cNvPr>
            <p:cNvSpPr/>
            <p:nvPr/>
          </p:nvSpPr>
          <p:spPr>
            <a:xfrm>
              <a:off x="1651341" y="3684787"/>
              <a:ext cx="16089" cy="16089"/>
            </a:xfrm>
            <a:custGeom>
              <a:avLst/>
              <a:gdLst/>
              <a:ahLst/>
              <a:cxnLst/>
              <a:rect l="l" t="t" r="r" b="b"/>
              <a:pathLst>
                <a:path w="502" h="502" extrusionOk="0">
                  <a:moveTo>
                    <a:pt x="67" y="0"/>
                  </a:moveTo>
                  <a:lnTo>
                    <a:pt x="0" y="501"/>
                  </a:lnTo>
                  <a:lnTo>
                    <a:pt x="0" y="501"/>
                  </a:lnTo>
                  <a:lnTo>
                    <a:pt x="501" y="33"/>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222;p60">
              <a:extLst>
                <a:ext uri="{FF2B5EF4-FFF2-40B4-BE49-F238E27FC236}">
                  <a16:creationId xmlns:a16="http://schemas.microsoft.com/office/drawing/2014/main" id="{A45CA470-CC50-493E-B75C-9052E0A4FF1B}"/>
                </a:ext>
              </a:extLst>
            </p:cNvPr>
            <p:cNvSpPr/>
            <p:nvPr/>
          </p:nvSpPr>
          <p:spPr>
            <a:xfrm>
              <a:off x="1573684" y="3609950"/>
              <a:ext cx="81439" cy="11121"/>
            </a:xfrm>
            <a:custGeom>
              <a:avLst/>
              <a:gdLst/>
              <a:ahLst/>
              <a:cxnLst/>
              <a:rect l="l" t="t" r="r" b="b"/>
              <a:pathLst>
                <a:path w="2541" h="347" extrusionOk="0">
                  <a:moveTo>
                    <a:pt x="193" y="0"/>
                  </a:moveTo>
                  <a:cubicBezTo>
                    <a:pt x="130" y="0"/>
                    <a:pt x="67" y="4"/>
                    <a:pt x="0" y="13"/>
                  </a:cubicBezTo>
                  <a:cubicBezTo>
                    <a:pt x="134" y="29"/>
                    <a:pt x="251" y="46"/>
                    <a:pt x="368" y="63"/>
                  </a:cubicBezTo>
                  <a:lnTo>
                    <a:pt x="1270" y="163"/>
                  </a:lnTo>
                  <a:lnTo>
                    <a:pt x="2156" y="297"/>
                  </a:lnTo>
                  <a:cubicBezTo>
                    <a:pt x="2290" y="313"/>
                    <a:pt x="2407" y="330"/>
                    <a:pt x="2540" y="347"/>
                  </a:cubicBezTo>
                  <a:cubicBezTo>
                    <a:pt x="2407" y="297"/>
                    <a:pt x="2290" y="263"/>
                    <a:pt x="2173" y="246"/>
                  </a:cubicBezTo>
                  <a:cubicBezTo>
                    <a:pt x="1939" y="213"/>
                    <a:pt x="1621" y="163"/>
                    <a:pt x="1270" y="113"/>
                  </a:cubicBezTo>
                  <a:cubicBezTo>
                    <a:pt x="936" y="63"/>
                    <a:pt x="602" y="29"/>
                    <a:pt x="385" y="13"/>
                  </a:cubicBezTo>
                  <a:cubicBezTo>
                    <a:pt x="318" y="4"/>
                    <a:pt x="255"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223;p60">
              <a:extLst>
                <a:ext uri="{FF2B5EF4-FFF2-40B4-BE49-F238E27FC236}">
                  <a16:creationId xmlns:a16="http://schemas.microsoft.com/office/drawing/2014/main" id="{99854688-E12A-4368-9C1D-48C81CF11815}"/>
                </a:ext>
              </a:extLst>
            </p:cNvPr>
            <p:cNvSpPr/>
            <p:nvPr/>
          </p:nvSpPr>
          <p:spPr>
            <a:xfrm>
              <a:off x="1572627" y="3632834"/>
              <a:ext cx="77657" cy="9903"/>
            </a:xfrm>
            <a:custGeom>
              <a:avLst/>
              <a:gdLst/>
              <a:ahLst/>
              <a:cxnLst/>
              <a:rect l="l" t="t" r="r" b="b"/>
              <a:pathLst>
                <a:path w="2423" h="309" extrusionOk="0">
                  <a:moveTo>
                    <a:pt x="0" y="0"/>
                  </a:moveTo>
                  <a:cubicBezTo>
                    <a:pt x="117" y="34"/>
                    <a:pt x="234" y="67"/>
                    <a:pt x="351" y="84"/>
                  </a:cubicBezTo>
                  <a:cubicBezTo>
                    <a:pt x="568" y="117"/>
                    <a:pt x="869" y="167"/>
                    <a:pt x="1203" y="201"/>
                  </a:cubicBezTo>
                  <a:cubicBezTo>
                    <a:pt x="1537" y="251"/>
                    <a:pt x="1838" y="284"/>
                    <a:pt x="2055" y="301"/>
                  </a:cubicBezTo>
                  <a:cubicBezTo>
                    <a:pt x="2144" y="301"/>
                    <a:pt x="2226" y="308"/>
                    <a:pt x="2305" y="308"/>
                  </a:cubicBezTo>
                  <a:cubicBezTo>
                    <a:pt x="2345" y="308"/>
                    <a:pt x="2384" y="307"/>
                    <a:pt x="2423" y="301"/>
                  </a:cubicBezTo>
                  <a:cubicBezTo>
                    <a:pt x="2306" y="284"/>
                    <a:pt x="2189" y="268"/>
                    <a:pt x="2072" y="251"/>
                  </a:cubicBezTo>
                  <a:lnTo>
                    <a:pt x="1203" y="151"/>
                  </a:lnTo>
                  <a:lnTo>
                    <a:pt x="351" y="34"/>
                  </a:lnTo>
                  <a:cubicBezTo>
                    <a:pt x="234" y="17"/>
                    <a:pt x="11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224;p60">
              <a:extLst>
                <a:ext uri="{FF2B5EF4-FFF2-40B4-BE49-F238E27FC236}">
                  <a16:creationId xmlns:a16="http://schemas.microsoft.com/office/drawing/2014/main" id="{1A550298-962C-4949-A59B-830BAD12F59F}"/>
                </a:ext>
              </a:extLst>
            </p:cNvPr>
            <p:cNvSpPr/>
            <p:nvPr/>
          </p:nvSpPr>
          <p:spPr>
            <a:xfrm>
              <a:off x="1572627" y="3653185"/>
              <a:ext cx="71247" cy="9647"/>
            </a:xfrm>
            <a:custGeom>
              <a:avLst/>
              <a:gdLst/>
              <a:ahLst/>
              <a:cxnLst/>
              <a:rect l="l" t="t" r="r" b="b"/>
              <a:pathLst>
                <a:path w="2223" h="301" extrusionOk="0">
                  <a:moveTo>
                    <a:pt x="0" y="0"/>
                  </a:moveTo>
                  <a:cubicBezTo>
                    <a:pt x="368" y="84"/>
                    <a:pt x="735" y="134"/>
                    <a:pt x="1103" y="184"/>
                  </a:cubicBezTo>
                  <a:cubicBezTo>
                    <a:pt x="1470" y="234"/>
                    <a:pt x="1838" y="284"/>
                    <a:pt x="2222" y="301"/>
                  </a:cubicBezTo>
                  <a:cubicBezTo>
                    <a:pt x="1855" y="217"/>
                    <a:pt x="1487" y="151"/>
                    <a:pt x="1103" y="117"/>
                  </a:cubicBezTo>
                  <a:cubicBezTo>
                    <a:pt x="735" y="50"/>
                    <a:pt x="368" y="1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225;p60">
              <a:extLst>
                <a:ext uri="{FF2B5EF4-FFF2-40B4-BE49-F238E27FC236}">
                  <a16:creationId xmlns:a16="http://schemas.microsoft.com/office/drawing/2014/main" id="{721F5A39-2F65-4A9B-BAE5-012BAA3ADB2D}"/>
                </a:ext>
              </a:extLst>
            </p:cNvPr>
            <p:cNvSpPr/>
            <p:nvPr/>
          </p:nvSpPr>
          <p:spPr>
            <a:xfrm>
              <a:off x="2420317" y="3696549"/>
              <a:ext cx="128553" cy="134995"/>
            </a:xfrm>
            <a:custGeom>
              <a:avLst/>
              <a:gdLst/>
              <a:ahLst/>
              <a:cxnLst/>
              <a:rect l="l" t="t" r="r" b="b"/>
              <a:pathLst>
                <a:path w="4011" h="4212" extrusionOk="0">
                  <a:moveTo>
                    <a:pt x="3710" y="1"/>
                  </a:moveTo>
                  <a:lnTo>
                    <a:pt x="302" y="168"/>
                  </a:lnTo>
                  <a:cubicBezTo>
                    <a:pt x="769" y="1371"/>
                    <a:pt x="1" y="4044"/>
                    <a:pt x="1" y="4044"/>
                  </a:cubicBezTo>
                  <a:lnTo>
                    <a:pt x="3627" y="4211"/>
                  </a:lnTo>
                  <a:cubicBezTo>
                    <a:pt x="4011" y="2724"/>
                    <a:pt x="3710" y="1"/>
                    <a:pt x="37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226;p60">
              <a:extLst>
                <a:ext uri="{FF2B5EF4-FFF2-40B4-BE49-F238E27FC236}">
                  <a16:creationId xmlns:a16="http://schemas.microsoft.com/office/drawing/2014/main" id="{FACAA0DA-4EEB-4CD6-BD7A-52CF7AA82873}"/>
                </a:ext>
              </a:extLst>
            </p:cNvPr>
            <p:cNvSpPr/>
            <p:nvPr/>
          </p:nvSpPr>
          <p:spPr>
            <a:xfrm>
              <a:off x="2405862" y="3676197"/>
              <a:ext cx="132302" cy="135507"/>
            </a:xfrm>
            <a:custGeom>
              <a:avLst/>
              <a:gdLst/>
              <a:ahLst/>
              <a:cxnLst/>
              <a:rect l="l" t="t" r="r" b="b"/>
              <a:pathLst>
                <a:path w="4128" h="4228" extrusionOk="0">
                  <a:moveTo>
                    <a:pt x="452" y="1"/>
                  </a:moveTo>
                  <a:cubicBezTo>
                    <a:pt x="452" y="1"/>
                    <a:pt x="201" y="3259"/>
                    <a:pt x="1" y="3877"/>
                  </a:cubicBezTo>
                  <a:lnTo>
                    <a:pt x="3309" y="4228"/>
                  </a:lnTo>
                  <a:lnTo>
                    <a:pt x="3810" y="3760"/>
                  </a:lnTo>
                  <a:cubicBezTo>
                    <a:pt x="3810" y="3760"/>
                    <a:pt x="4128" y="1371"/>
                    <a:pt x="4078" y="585"/>
                  </a:cubicBezTo>
                  <a:lnTo>
                    <a:pt x="4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227;p60">
              <a:extLst>
                <a:ext uri="{FF2B5EF4-FFF2-40B4-BE49-F238E27FC236}">
                  <a16:creationId xmlns:a16="http://schemas.microsoft.com/office/drawing/2014/main" id="{D8550D22-3D6F-4CD9-AAB9-27F8F6F36C40}"/>
                </a:ext>
              </a:extLst>
            </p:cNvPr>
            <p:cNvSpPr/>
            <p:nvPr/>
          </p:nvSpPr>
          <p:spPr>
            <a:xfrm>
              <a:off x="2511884" y="3795616"/>
              <a:ext cx="16121" cy="16089"/>
            </a:xfrm>
            <a:custGeom>
              <a:avLst/>
              <a:gdLst/>
              <a:ahLst/>
              <a:cxnLst/>
              <a:rect l="l" t="t" r="r" b="b"/>
              <a:pathLst>
                <a:path w="503" h="502" extrusionOk="0">
                  <a:moveTo>
                    <a:pt x="84" y="1"/>
                  </a:moveTo>
                  <a:lnTo>
                    <a:pt x="1" y="502"/>
                  </a:lnTo>
                  <a:lnTo>
                    <a:pt x="502" y="34"/>
                  </a:ln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228;p60">
              <a:extLst>
                <a:ext uri="{FF2B5EF4-FFF2-40B4-BE49-F238E27FC236}">
                  <a16:creationId xmlns:a16="http://schemas.microsoft.com/office/drawing/2014/main" id="{E01EC708-88B9-42CC-85F7-9E6852C60E4E}"/>
                </a:ext>
              </a:extLst>
            </p:cNvPr>
            <p:cNvSpPr/>
            <p:nvPr/>
          </p:nvSpPr>
          <p:spPr>
            <a:xfrm>
              <a:off x="2434772" y="3720651"/>
              <a:ext cx="80894" cy="10737"/>
            </a:xfrm>
            <a:custGeom>
              <a:avLst/>
              <a:gdLst/>
              <a:ahLst/>
              <a:cxnLst/>
              <a:rect l="l" t="t" r="r" b="b"/>
              <a:pathLst>
                <a:path w="2524" h="335" extrusionOk="0">
                  <a:moveTo>
                    <a:pt x="1" y="1"/>
                  </a:moveTo>
                  <a:cubicBezTo>
                    <a:pt x="118" y="34"/>
                    <a:pt x="235" y="51"/>
                    <a:pt x="368" y="67"/>
                  </a:cubicBezTo>
                  <a:lnTo>
                    <a:pt x="1254" y="168"/>
                  </a:lnTo>
                  <a:lnTo>
                    <a:pt x="2156" y="301"/>
                  </a:lnTo>
                  <a:cubicBezTo>
                    <a:pt x="2273" y="318"/>
                    <a:pt x="2390" y="335"/>
                    <a:pt x="2524" y="335"/>
                  </a:cubicBezTo>
                  <a:cubicBezTo>
                    <a:pt x="2407" y="301"/>
                    <a:pt x="2273" y="268"/>
                    <a:pt x="2156" y="251"/>
                  </a:cubicBezTo>
                  <a:cubicBezTo>
                    <a:pt x="1922" y="218"/>
                    <a:pt x="1622" y="151"/>
                    <a:pt x="1271" y="117"/>
                  </a:cubicBezTo>
                  <a:cubicBezTo>
                    <a:pt x="920" y="67"/>
                    <a:pt x="602" y="34"/>
                    <a:pt x="368" y="17"/>
                  </a:cubicBezTo>
                  <a:cubicBezTo>
                    <a:pt x="252" y="1"/>
                    <a:pt x="11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229;p60">
              <a:extLst>
                <a:ext uri="{FF2B5EF4-FFF2-40B4-BE49-F238E27FC236}">
                  <a16:creationId xmlns:a16="http://schemas.microsoft.com/office/drawing/2014/main" id="{F04E52EB-2FC3-4B4F-B922-7E5AF3BC332C}"/>
                </a:ext>
              </a:extLst>
            </p:cNvPr>
            <p:cNvSpPr/>
            <p:nvPr/>
          </p:nvSpPr>
          <p:spPr>
            <a:xfrm>
              <a:off x="2433169" y="3743663"/>
              <a:ext cx="77689" cy="9903"/>
            </a:xfrm>
            <a:custGeom>
              <a:avLst/>
              <a:gdLst/>
              <a:ahLst/>
              <a:cxnLst/>
              <a:rect l="l" t="t" r="r" b="b"/>
              <a:pathLst>
                <a:path w="2424" h="309" extrusionOk="0">
                  <a:moveTo>
                    <a:pt x="1" y="1"/>
                  </a:moveTo>
                  <a:cubicBezTo>
                    <a:pt x="118" y="34"/>
                    <a:pt x="235" y="68"/>
                    <a:pt x="352" y="68"/>
                  </a:cubicBezTo>
                  <a:cubicBezTo>
                    <a:pt x="569" y="118"/>
                    <a:pt x="870" y="168"/>
                    <a:pt x="1204" y="201"/>
                  </a:cubicBezTo>
                  <a:cubicBezTo>
                    <a:pt x="1538" y="252"/>
                    <a:pt x="1855" y="268"/>
                    <a:pt x="2073" y="285"/>
                  </a:cubicBezTo>
                  <a:cubicBezTo>
                    <a:pt x="2155" y="297"/>
                    <a:pt x="2238" y="309"/>
                    <a:pt x="2321" y="309"/>
                  </a:cubicBezTo>
                  <a:cubicBezTo>
                    <a:pt x="2355" y="309"/>
                    <a:pt x="2389" y="307"/>
                    <a:pt x="2423" y="302"/>
                  </a:cubicBezTo>
                  <a:cubicBezTo>
                    <a:pt x="2307" y="268"/>
                    <a:pt x="2190" y="252"/>
                    <a:pt x="2073" y="252"/>
                  </a:cubicBezTo>
                  <a:lnTo>
                    <a:pt x="1220" y="135"/>
                  </a:lnTo>
                  <a:lnTo>
                    <a:pt x="368" y="34"/>
                  </a:lnTo>
                  <a:cubicBezTo>
                    <a:pt x="235" y="18"/>
                    <a:pt x="11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230;p60">
              <a:extLst>
                <a:ext uri="{FF2B5EF4-FFF2-40B4-BE49-F238E27FC236}">
                  <a16:creationId xmlns:a16="http://schemas.microsoft.com/office/drawing/2014/main" id="{41855945-3C6D-455C-BD18-99E473D45119}"/>
                </a:ext>
              </a:extLst>
            </p:cNvPr>
            <p:cNvSpPr/>
            <p:nvPr/>
          </p:nvSpPr>
          <p:spPr>
            <a:xfrm>
              <a:off x="2433169" y="3764014"/>
              <a:ext cx="71247" cy="9134"/>
            </a:xfrm>
            <a:custGeom>
              <a:avLst/>
              <a:gdLst/>
              <a:ahLst/>
              <a:cxnLst/>
              <a:rect l="l" t="t" r="r" b="b"/>
              <a:pathLst>
                <a:path w="2223" h="285" extrusionOk="0">
                  <a:moveTo>
                    <a:pt x="1" y="1"/>
                  </a:moveTo>
                  <a:lnTo>
                    <a:pt x="1" y="1"/>
                  </a:lnTo>
                  <a:cubicBezTo>
                    <a:pt x="736" y="135"/>
                    <a:pt x="1471" y="235"/>
                    <a:pt x="2223" y="285"/>
                  </a:cubicBezTo>
                  <a:cubicBezTo>
                    <a:pt x="1488" y="151"/>
                    <a:pt x="753" y="5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231;p60">
              <a:extLst>
                <a:ext uri="{FF2B5EF4-FFF2-40B4-BE49-F238E27FC236}">
                  <a16:creationId xmlns:a16="http://schemas.microsoft.com/office/drawing/2014/main" id="{5B9E70E5-90C5-4A58-80A6-EAD68BD434BF}"/>
                </a:ext>
              </a:extLst>
            </p:cNvPr>
            <p:cNvSpPr/>
            <p:nvPr/>
          </p:nvSpPr>
          <p:spPr>
            <a:xfrm>
              <a:off x="2280547" y="3251535"/>
              <a:ext cx="129097" cy="135539"/>
            </a:xfrm>
            <a:custGeom>
              <a:avLst/>
              <a:gdLst/>
              <a:ahLst/>
              <a:cxnLst/>
              <a:rect l="l" t="t" r="r" b="b"/>
              <a:pathLst>
                <a:path w="4028" h="4229" extrusionOk="0">
                  <a:moveTo>
                    <a:pt x="3727" y="1"/>
                  </a:moveTo>
                  <a:lnTo>
                    <a:pt x="302" y="185"/>
                  </a:lnTo>
                  <a:cubicBezTo>
                    <a:pt x="786" y="1371"/>
                    <a:pt x="1" y="4061"/>
                    <a:pt x="1" y="4061"/>
                  </a:cubicBezTo>
                  <a:lnTo>
                    <a:pt x="3643" y="4228"/>
                  </a:lnTo>
                  <a:cubicBezTo>
                    <a:pt x="4028" y="2724"/>
                    <a:pt x="3727" y="1"/>
                    <a:pt x="37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232;p60">
              <a:extLst>
                <a:ext uri="{FF2B5EF4-FFF2-40B4-BE49-F238E27FC236}">
                  <a16:creationId xmlns:a16="http://schemas.microsoft.com/office/drawing/2014/main" id="{413FC756-F79D-4645-9E01-97CB8741B859}"/>
                </a:ext>
              </a:extLst>
            </p:cNvPr>
            <p:cNvSpPr/>
            <p:nvPr/>
          </p:nvSpPr>
          <p:spPr>
            <a:xfrm>
              <a:off x="2266092" y="3231183"/>
              <a:ext cx="132847" cy="136052"/>
            </a:xfrm>
            <a:custGeom>
              <a:avLst/>
              <a:gdLst/>
              <a:ahLst/>
              <a:cxnLst/>
              <a:rect l="l" t="t" r="r" b="b"/>
              <a:pathLst>
                <a:path w="4145" h="4245" extrusionOk="0">
                  <a:moveTo>
                    <a:pt x="452" y="1"/>
                  </a:moveTo>
                  <a:cubicBezTo>
                    <a:pt x="452" y="1"/>
                    <a:pt x="201" y="3259"/>
                    <a:pt x="1" y="3894"/>
                  </a:cubicBezTo>
                  <a:lnTo>
                    <a:pt x="3326" y="4245"/>
                  </a:lnTo>
                  <a:lnTo>
                    <a:pt x="3827" y="3760"/>
                  </a:lnTo>
                  <a:cubicBezTo>
                    <a:pt x="3827" y="3760"/>
                    <a:pt x="4144" y="1371"/>
                    <a:pt x="4094" y="602"/>
                  </a:cubicBezTo>
                  <a:lnTo>
                    <a:pt x="4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233;p60">
              <a:extLst>
                <a:ext uri="{FF2B5EF4-FFF2-40B4-BE49-F238E27FC236}">
                  <a16:creationId xmlns:a16="http://schemas.microsoft.com/office/drawing/2014/main" id="{F3A7DD86-C50E-4C37-A264-438F935E9AF3}"/>
                </a:ext>
              </a:extLst>
            </p:cNvPr>
            <p:cNvSpPr/>
            <p:nvPr/>
          </p:nvSpPr>
          <p:spPr>
            <a:xfrm>
              <a:off x="2372659" y="3351146"/>
              <a:ext cx="16089" cy="16089"/>
            </a:xfrm>
            <a:custGeom>
              <a:avLst/>
              <a:gdLst/>
              <a:ahLst/>
              <a:cxnLst/>
              <a:rect l="l" t="t" r="r" b="b"/>
              <a:pathLst>
                <a:path w="502" h="502" extrusionOk="0">
                  <a:moveTo>
                    <a:pt x="68" y="1"/>
                  </a:moveTo>
                  <a:lnTo>
                    <a:pt x="1" y="502"/>
                  </a:lnTo>
                  <a:lnTo>
                    <a:pt x="502" y="17"/>
                  </a:lnTo>
                  <a:lnTo>
                    <a:pt x="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234;p60">
              <a:extLst>
                <a:ext uri="{FF2B5EF4-FFF2-40B4-BE49-F238E27FC236}">
                  <a16:creationId xmlns:a16="http://schemas.microsoft.com/office/drawing/2014/main" id="{2B05E444-ACF7-4BFD-87EB-E61775E04F42}"/>
                </a:ext>
              </a:extLst>
            </p:cNvPr>
            <p:cNvSpPr/>
            <p:nvPr/>
          </p:nvSpPr>
          <p:spPr>
            <a:xfrm>
              <a:off x="2295001" y="3276181"/>
              <a:ext cx="80894" cy="10737"/>
            </a:xfrm>
            <a:custGeom>
              <a:avLst/>
              <a:gdLst/>
              <a:ahLst/>
              <a:cxnLst/>
              <a:rect l="l" t="t" r="r" b="b"/>
              <a:pathLst>
                <a:path w="2524" h="335" extrusionOk="0">
                  <a:moveTo>
                    <a:pt x="1" y="0"/>
                  </a:moveTo>
                  <a:cubicBezTo>
                    <a:pt x="118" y="34"/>
                    <a:pt x="252" y="51"/>
                    <a:pt x="369" y="51"/>
                  </a:cubicBezTo>
                  <a:lnTo>
                    <a:pt x="1271" y="168"/>
                  </a:lnTo>
                  <a:lnTo>
                    <a:pt x="2156" y="284"/>
                  </a:lnTo>
                  <a:cubicBezTo>
                    <a:pt x="2290" y="318"/>
                    <a:pt x="2407" y="335"/>
                    <a:pt x="2524" y="335"/>
                  </a:cubicBezTo>
                  <a:cubicBezTo>
                    <a:pt x="2407" y="301"/>
                    <a:pt x="2290" y="268"/>
                    <a:pt x="2173" y="251"/>
                  </a:cubicBezTo>
                  <a:cubicBezTo>
                    <a:pt x="1939" y="201"/>
                    <a:pt x="1622" y="151"/>
                    <a:pt x="1271" y="101"/>
                  </a:cubicBezTo>
                  <a:cubicBezTo>
                    <a:pt x="920" y="67"/>
                    <a:pt x="602" y="34"/>
                    <a:pt x="385" y="17"/>
                  </a:cubicBezTo>
                  <a:cubicBezTo>
                    <a:pt x="252" y="0"/>
                    <a:pt x="13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235;p60">
              <a:extLst>
                <a:ext uri="{FF2B5EF4-FFF2-40B4-BE49-F238E27FC236}">
                  <a16:creationId xmlns:a16="http://schemas.microsoft.com/office/drawing/2014/main" id="{915C43B6-3BA1-4C0C-AEA1-49E7AB5D46EF}"/>
                </a:ext>
              </a:extLst>
            </p:cNvPr>
            <p:cNvSpPr/>
            <p:nvPr/>
          </p:nvSpPr>
          <p:spPr>
            <a:xfrm>
              <a:off x="2293944" y="3298680"/>
              <a:ext cx="77689" cy="10192"/>
            </a:xfrm>
            <a:custGeom>
              <a:avLst/>
              <a:gdLst/>
              <a:ahLst/>
              <a:cxnLst/>
              <a:rect l="l" t="t" r="r" b="b"/>
              <a:pathLst>
                <a:path w="2424" h="318" extrusionOk="0">
                  <a:moveTo>
                    <a:pt x="1" y="0"/>
                  </a:moveTo>
                  <a:lnTo>
                    <a:pt x="1" y="0"/>
                  </a:lnTo>
                  <a:cubicBezTo>
                    <a:pt x="117" y="50"/>
                    <a:pt x="234" y="67"/>
                    <a:pt x="351" y="84"/>
                  </a:cubicBezTo>
                  <a:cubicBezTo>
                    <a:pt x="569" y="134"/>
                    <a:pt x="869" y="167"/>
                    <a:pt x="1204" y="217"/>
                  </a:cubicBezTo>
                  <a:cubicBezTo>
                    <a:pt x="1538" y="251"/>
                    <a:pt x="1838" y="284"/>
                    <a:pt x="2056" y="301"/>
                  </a:cubicBezTo>
                  <a:cubicBezTo>
                    <a:pt x="2173" y="318"/>
                    <a:pt x="2306" y="318"/>
                    <a:pt x="2423" y="318"/>
                  </a:cubicBezTo>
                  <a:cubicBezTo>
                    <a:pt x="2306" y="284"/>
                    <a:pt x="2189" y="268"/>
                    <a:pt x="2072" y="268"/>
                  </a:cubicBezTo>
                  <a:lnTo>
                    <a:pt x="1204" y="151"/>
                  </a:lnTo>
                  <a:lnTo>
                    <a:pt x="351" y="50"/>
                  </a:lnTo>
                  <a:cubicBezTo>
                    <a:pt x="234" y="17"/>
                    <a:pt x="117"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236;p60">
              <a:extLst>
                <a:ext uri="{FF2B5EF4-FFF2-40B4-BE49-F238E27FC236}">
                  <a16:creationId xmlns:a16="http://schemas.microsoft.com/office/drawing/2014/main" id="{2FB03D50-244E-4918-86B2-CDC0A8D2EFA3}"/>
                </a:ext>
              </a:extLst>
            </p:cNvPr>
            <p:cNvSpPr/>
            <p:nvPr/>
          </p:nvSpPr>
          <p:spPr>
            <a:xfrm>
              <a:off x="2293944" y="3319032"/>
              <a:ext cx="70734" cy="9647"/>
            </a:xfrm>
            <a:custGeom>
              <a:avLst/>
              <a:gdLst/>
              <a:ahLst/>
              <a:cxnLst/>
              <a:rect l="l" t="t" r="r" b="b"/>
              <a:pathLst>
                <a:path w="2207" h="301" extrusionOk="0">
                  <a:moveTo>
                    <a:pt x="1" y="0"/>
                  </a:moveTo>
                  <a:lnTo>
                    <a:pt x="1" y="0"/>
                  </a:lnTo>
                  <a:cubicBezTo>
                    <a:pt x="719" y="150"/>
                    <a:pt x="1471" y="251"/>
                    <a:pt x="2206" y="301"/>
                  </a:cubicBezTo>
                  <a:cubicBezTo>
                    <a:pt x="1471" y="167"/>
                    <a:pt x="736"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237;p60">
              <a:extLst>
                <a:ext uri="{FF2B5EF4-FFF2-40B4-BE49-F238E27FC236}">
                  <a16:creationId xmlns:a16="http://schemas.microsoft.com/office/drawing/2014/main" id="{9A16B1F2-6CB2-46A4-9D8D-CE1E667A567B}"/>
                </a:ext>
              </a:extLst>
            </p:cNvPr>
            <p:cNvSpPr/>
            <p:nvPr/>
          </p:nvSpPr>
          <p:spPr>
            <a:xfrm>
              <a:off x="1831815" y="3289578"/>
              <a:ext cx="129065" cy="135507"/>
            </a:xfrm>
            <a:custGeom>
              <a:avLst/>
              <a:gdLst/>
              <a:ahLst/>
              <a:cxnLst/>
              <a:rect l="l" t="t" r="r" b="b"/>
              <a:pathLst>
                <a:path w="4027" h="4228" extrusionOk="0">
                  <a:moveTo>
                    <a:pt x="3726" y="0"/>
                  </a:moveTo>
                  <a:lnTo>
                    <a:pt x="301" y="184"/>
                  </a:lnTo>
                  <a:cubicBezTo>
                    <a:pt x="785" y="1370"/>
                    <a:pt x="0" y="4060"/>
                    <a:pt x="0" y="4060"/>
                  </a:cubicBezTo>
                  <a:lnTo>
                    <a:pt x="3642" y="4227"/>
                  </a:lnTo>
                  <a:cubicBezTo>
                    <a:pt x="4027" y="2724"/>
                    <a:pt x="3726" y="0"/>
                    <a:pt x="3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238;p60">
              <a:extLst>
                <a:ext uri="{FF2B5EF4-FFF2-40B4-BE49-F238E27FC236}">
                  <a16:creationId xmlns:a16="http://schemas.microsoft.com/office/drawing/2014/main" id="{E2DACBD1-94DA-44CA-AB24-D174D3477998}"/>
                </a:ext>
              </a:extLst>
            </p:cNvPr>
            <p:cNvSpPr/>
            <p:nvPr/>
          </p:nvSpPr>
          <p:spPr>
            <a:xfrm>
              <a:off x="1817873" y="3269226"/>
              <a:ext cx="132302" cy="136052"/>
            </a:xfrm>
            <a:custGeom>
              <a:avLst/>
              <a:gdLst/>
              <a:ahLst/>
              <a:cxnLst/>
              <a:rect l="l" t="t" r="r" b="b"/>
              <a:pathLst>
                <a:path w="4128" h="4245" extrusionOk="0">
                  <a:moveTo>
                    <a:pt x="435" y="0"/>
                  </a:moveTo>
                  <a:cubicBezTo>
                    <a:pt x="435" y="0"/>
                    <a:pt x="201" y="3258"/>
                    <a:pt x="1" y="3893"/>
                  </a:cubicBezTo>
                  <a:lnTo>
                    <a:pt x="3309" y="4244"/>
                  </a:lnTo>
                  <a:lnTo>
                    <a:pt x="3810" y="3760"/>
                  </a:lnTo>
                  <a:cubicBezTo>
                    <a:pt x="3810" y="3760"/>
                    <a:pt x="4128" y="1370"/>
                    <a:pt x="4077" y="602"/>
                  </a:cubicBezTo>
                  <a:lnTo>
                    <a:pt x="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239;p60">
              <a:extLst>
                <a:ext uri="{FF2B5EF4-FFF2-40B4-BE49-F238E27FC236}">
                  <a16:creationId xmlns:a16="http://schemas.microsoft.com/office/drawing/2014/main" id="{47307CEE-BF44-4489-A431-01A4C8E1115D}"/>
                </a:ext>
              </a:extLst>
            </p:cNvPr>
            <p:cNvSpPr/>
            <p:nvPr/>
          </p:nvSpPr>
          <p:spPr>
            <a:xfrm>
              <a:off x="1923895" y="3389158"/>
              <a:ext cx="16121" cy="16121"/>
            </a:xfrm>
            <a:custGeom>
              <a:avLst/>
              <a:gdLst/>
              <a:ahLst/>
              <a:cxnLst/>
              <a:rect l="l" t="t" r="r" b="b"/>
              <a:pathLst>
                <a:path w="503" h="503" extrusionOk="0">
                  <a:moveTo>
                    <a:pt x="68" y="1"/>
                  </a:moveTo>
                  <a:lnTo>
                    <a:pt x="1" y="502"/>
                  </a:lnTo>
                  <a:lnTo>
                    <a:pt x="502" y="18"/>
                  </a:lnTo>
                  <a:lnTo>
                    <a:pt x="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240;p60">
              <a:extLst>
                <a:ext uri="{FF2B5EF4-FFF2-40B4-BE49-F238E27FC236}">
                  <a16:creationId xmlns:a16="http://schemas.microsoft.com/office/drawing/2014/main" id="{AAA77C40-714D-4C5A-AFF8-BFAD0C166971}"/>
                </a:ext>
              </a:extLst>
            </p:cNvPr>
            <p:cNvSpPr/>
            <p:nvPr/>
          </p:nvSpPr>
          <p:spPr>
            <a:xfrm>
              <a:off x="1846269" y="3314193"/>
              <a:ext cx="81407" cy="10737"/>
            </a:xfrm>
            <a:custGeom>
              <a:avLst/>
              <a:gdLst/>
              <a:ahLst/>
              <a:cxnLst/>
              <a:rect l="l" t="t" r="r" b="b"/>
              <a:pathLst>
                <a:path w="2540" h="335" extrusionOk="0">
                  <a:moveTo>
                    <a:pt x="0" y="1"/>
                  </a:moveTo>
                  <a:cubicBezTo>
                    <a:pt x="134" y="34"/>
                    <a:pt x="251" y="51"/>
                    <a:pt x="384" y="51"/>
                  </a:cubicBezTo>
                  <a:lnTo>
                    <a:pt x="1270" y="168"/>
                  </a:lnTo>
                  <a:lnTo>
                    <a:pt x="2156" y="301"/>
                  </a:lnTo>
                  <a:cubicBezTo>
                    <a:pt x="2289" y="318"/>
                    <a:pt x="2406" y="335"/>
                    <a:pt x="2540" y="335"/>
                  </a:cubicBezTo>
                  <a:cubicBezTo>
                    <a:pt x="2423" y="301"/>
                    <a:pt x="2289" y="268"/>
                    <a:pt x="2172" y="251"/>
                  </a:cubicBezTo>
                  <a:cubicBezTo>
                    <a:pt x="1938" y="201"/>
                    <a:pt x="1621" y="151"/>
                    <a:pt x="1287" y="101"/>
                  </a:cubicBezTo>
                  <a:cubicBezTo>
                    <a:pt x="936" y="68"/>
                    <a:pt x="618" y="34"/>
                    <a:pt x="384" y="17"/>
                  </a:cubicBezTo>
                  <a:cubicBezTo>
                    <a:pt x="251" y="1"/>
                    <a:pt x="134"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241;p60">
              <a:extLst>
                <a:ext uri="{FF2B5EF4-FFF2-40B4-BE49-F238E27FC236}">
                  <a16:creationId xmlns:a16="http://schemas.microsoft.com/office/drawing/2014/main" id="{BADF2844-FCBA-42FF-A875-74BC9FF79A54}"/>
                </a:ext>
              </a:extLst>
            </p:cNvPr>
            <p:cNvSpPr/>
            <p:nvPr/>
          </p:nvSpPr>
          <p:spPr>
            <a:xfrm>
              <a:off x="1845180" y="3336692"/>
              <a:ext cx="77689" cy="10192"/>
            </a:xfrm>
            <a:custGeom>
              <a:avLst/>
              <a:gdLst/>
              <a:ahLst/>
              <a:cxnLst/>
              <a:rect l="l" t="t" r="r" b="b"/>
              <a:pathLst>
                <a:path w="2424" h="318" extrusionOk="0">
                  <a:moveTo>
                    <a:pt x="1" y="0"/>
                  </a:moveTo>
                  <a:cubicBezTo>
                    <a:pt x="118" y="51"/>
                    <a:pt x="235" y="67"/>
                    <a:pt x="352" y="84"/>
                  </a:cubicBezTo>
                  <a:cubicBezTo>
                    <a:pt x="569" y="134"/>
                    <a:pt x="870" y="168"/>
                    <a:pt x="1204" y="218"/>
                  </a:cubicBezTo>
                  <a:cubicBezTo>
                    <a:pt x="1538" y="251"/>
                    <a:pt x="1839" y="285"/>
                    <a:pt x="2073" y="301"/>
                  </a:cubicBezTo>
                  <a:cubicBezTo>
                    <a:pt x="2190" y="318"/>
                    <a:pt x="2307" y="318"/>
                    <a:pt x="2423" y="318"/>
                  </a:cubicBezTo>
                  <a:cubicBezTo>
                    <a:pt x="2307" y="285"/>
                    <a:pt x="2190" y="268"/>
                    <a:pt x="2073" y="268"/>
                  </a:cubicBezTo>
                  <a:lnTo>
                    <a:pt x="1220" y="151"/>
                  </a:lnTo>
                  <a:lnTo>
                    <a:pt x="352" y="51"/>
                  </a:lnTo>
                  <a:cubicBezTo>
                    <a:pt x="235" y="17"/>
                    <a:pt x="118"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242;p60">
              <a:extLst>
                <a:ext uri="{FF2B5EF4-FFF2-40B4-BE49-F238E27FC236}">
                  <a16:creationId xmlns:a16="http://schemas.microsoft.com/office/drawing/2014/main" id="{A54A66B7-5489-49E7-A038-DE16F72A0C4D}"/>
                </a:ext>
              </a:extLst>
            </p:cNvPr>
            <p:cNvSpPr/>
            <p:nvPr/>
          </p:nvSpPr>
          <p:spPr>
            <a:xfrm>
              <a:off x="1845180" y="3357043"/>
              <a:ext cx="71247" cy="9679"/>
            </a:xfrm>
            <a:custGeom>
              <a:avLst/>
              <a:gdLst/>
              <a:ahLst/>
              <a:cxnLst/>
              <a:rect l="l" t="t" r="r" b="b"/>
              <a:pathLst>
                <a:path w="2223" h="302" extrusionOk="0">
                  <a:moveTo>
                    <a:pt x="1" y="0"/>
                  </a:moveTo>
                  <a:lnTo>
                    <a:pt x="1" y="0"/>
                  </a:lnTo>
                  <a:cubicBezTo>
                    <a:pt x="736" y="151"/>
                    <a:pt x="1471" y="251"/>
                    <a:pt x="2223" y="301"/>
                  </a:cubicBezTo>
                  <a:cubicBezTo>
                    <a:pt x="1488" y="168"/>
                    <a:pt x="736"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243;p60">
              <a:extLst>
                <a:ext uri="{FF2B5EF4-FFF2-40B4-BE49-F238E27FC236}">
                  <a16:creationId xmlns:a16="http://schemas.microsoft.com/office/drawing/2014/main" id="{F5052877-A49A-4FC8-A8FF-3B5616F60B4B}"/>
                </a:ext>
              </a:extLst>
            </p:cNvPr>
            <p:cNvSpPr/>
            <p:nvPr/>
          </p:nvSpPr>
          <p:spPr>
            <a:xfrm>
              <a:off x="1794861" y="3462007"/>
              <a:ext cx="275822" cy="216370"/>
            </a:xfrm>
            <a:custGeom>
              <a:avLst/>
              <a:gdLst/>
              <a:ahLst/>
              <a:cxnLst/>
              <a:rect l="l" t="t" r="r" b="b"/>
              <a:pathLst>
                <a:path w="8606" h="6751" extrusionOk="0">
                  <a:moveTo>
                    <a:pt x="0" y="0"/>
                  </a:moveTo>
                  <a:lnTo>
                    <a:pt x="284" y="6650"/>
                  </a:lnTo>
                  <a:lnTo>
                    <a:pt x="8605" y="6751"/>
                  </a:lnTo>
                  <a:lnTo>
                    <a:pt x="8221" y="8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244;p60">
              <a:extLst>
                <a:ext uri="{FF2B5EF4-FFF2-40B4-BE49-F238E27FC236}">
                  <a16:creationId xmlns:a16="http://schemas.microsoft.com/office/drawing/2014/main" id="{3CBE64A9-7E32-4007-9FCF-5B52703114A4}"/>
                </a:ext>
              </a:extLst>
            </p:cNvPr>
            <p:cNvSpPr/>
            <p:nvPr/>
          </p:nvSpPr>
          <p:spPr>
            <a:xfrm>
              <a:off x="1791624" y="3460405"/>
              <a:ext cx="264573" cy="199768"/>
            </a:xfrm>
            <a:custGeom>
              <a:avLst/>
              <a:gdLst/>
              <a:ahLst/>
              <a:cxnLst/>
              <a:rect l="l" t="t" r="r" b="b"/>
              <a:pathLst>
                <a:path w="8255" h="6233" extrusionOk="0">
                  <a:moveTo>
                    <a:pt x="1" y="0"/>
                  </a:moveTo>
                  <a:lnTo>
                    <a:pt x="1" y="6232"/>
                  </a:lnTo>
                  <a:lnTo>
                    <a:pt x="8255" y="6232"/>
                  </a:lnTo>
                  <a:lnTo>
                    <a:pt x="8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245;p60">
              <a:extLst>
                <a:ext uri="{FF2B5EF4-FFF2-40B4-BE49-F238E27FC236}">
                  <a16:creationId xmlns:a16="http://schemas.microsoft.com/office/drawing/2014/main" id="{470339A8-FB8F-4E41-AC2C-60E2C1A40F5E}"/>
                </a:ext>
              </a:extLst>
            </p:cNvPr>
            <p:cNvSpPr/>
            <p:nvPr/>
          </p:nvSpPr>
          <p:spPr>
            <a:xfrm>
              <a:off x="1791111" y="3459315"/>
              <a:ext cx="266175" cy="201915"/>
            </a:xfrm>
            <a:custGeom>
              <a:avLst/>
              <a:gdLst/>
              <a:ahLst/>
              <a:cxnLst/>
              <a:rect l="l" t="t" r="r" b="b"/>
              <a:pathLst>
                <a:path w="8305" h="6300" extrusionOk="0">
                  <a:moveTo>
                    <a:pt x="0" y="1"/>
                  </a:moveTo>
                  <a:lnTo>
                    <a:pt x="0" y="34"/>
                  </a:lnTo>
                  <a:cubicBezTo>
                    <a:pt x="0" y="2273"/>
                    <a:pt x="0" y="4395"/>
                    <a:pt x="0" y="6266"/>
                  </a:cubicBezTo>
                  <a:lnTo>
                    <a:pt x="0" y="6300"/>
                  </a:lnTo>
                  <a:lnTo>
                    <a:pt x="17" y="6300"/>
                  </a:lnTo>
                  <a:lnTo>
                    <a:pt x="5999" y="6283"/>
                  </a:lnTo>
                  <a:lnTo>
                    <a:pt x="7686" y="6283"/>
                  </a:lnTo>
                  <a:lnTo>
                    <a:pt x="8121" y="6266"/>
                  </a:lnTo>
                  <a:lnTo>
                    <a:pt x="7669" y="6266"/>
                  </a:lnTo>
                  <a:lnTo>
                    <a:pt x="5982" y="6250"/>
                  </a:lnTo>
                  <a:lnTo>
                    <a:pt x="50" y="6250"/>
                  </a:lnTo>
                  <a:cubicBezTo>
                    <a:pt x="50" y="4392"/>
                    <a:pt x="50" y="2288"/>
                    <a:pt x="50" y="68"/>
                  </a:cubicBezTo>
                  <a:lnTo>
                    <a:pt x="8254" y="68"/>
                  </a:lnTo>
                  <a:cubicBezTo>
                    <a:pt x="8254" y="1941"/>
                    <a:pt x="8254" y="3483"/>
                    <a:pt x="8271" y="4562"/>
                  </a:cubicBezTo>
                  <a:cubicBezTo>
                    <a:pt x="8271" y="5097"/>
                    <a:pt x="8271" y="5531"/>
                    <a:pt x="8271" y="5815"/>
                  </a:cubicBezTo>
                  <a:cubicBezTo>
                    <a:pt x="8271" y="5966"/>
                    <a:pt x="8271" y="6083"/>
                    <a:pt x="8271" y="6149"/>
                  </a:cubicBezTo>
                  <a:cubicBezTo>
                    <a:pt x="8271" y="6233"/>
                    <a:pt x="8271" y="6266"/>
                    <a:pt x="8271" y="6266"/>
                  </a:cubicBezTo>
                  <a:cubicBezTo>
                    <a:pt x="8271" y="6266"/>
                    <a:pt x="8288" y="6233"/>
                    <a:pt x="8288" y="6166"/>
                  </a:cubicBezTo>
                  <a:cubicBezTo>
                    <a:pt x="8288" y="6083"/>
                    <a:pt x="8288" y="5982"/>
                    <a:pt x="8288" y="5832"/>
                  </a:cubicBezTo>
                  <a:cubicBezTo>
                    <a:pt x="8288" y="5548"/>
                    <a:pt x="8288" y="5114"/>
                    <a:pt x="8288" y="4579"/>
                  </a:cubicBezTo>
                  <a:cubicBezTo>
                    <a:pt x="8288" y="3493"/>
                    <a:pt x="8304" y="1922"/>
                    <a:pt x="8304" y="34"/>
                  </a:cubicBezTo>
                  <a:lnTo>
                    <a:pt x="8304" y="17"/>
                  </a:lnTo>
                  <a:lnTo>
                    <a:pt x="8271" y="17"/>
                  </a:lnTo>
                  <a:lnTo>
                    <a:pt x="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246;p60">
              <a:extLst>
                <a:ext uri="{FF2B5EF4-FFF2-40B4-BE49-F238E27FC236}">
                  <a16:creationId xmlns:a16="http://schemas.microsoft.com/office/drawing/2014/main" id="{6A375221-F26F-4F74-AA07-CC47D59EAB61}"/>
                </a:ext>
              </a:extLst>
            </p:cNvPr>
            <p:cNvSpPr/>
            <p:nvPr/>
          </p:nvSpPr>
          <p:spPr>
            <a:xfrm>
              <a:off x="1823770" y="3502711"/>
              <a:ext cx="107143" cy="134963"/>
            </a:xfrm>
            <a:custGeom>
              <a:avLst/>
              <a:gdLst/>
              <a:ahLst/>
              <a:cxnLst/>
              <a:rect l="l" t="t" r="r" b="b"/>
              <a:pathLst>
                <a:path w="3343" h="4211" extrusionOk="0">
                  <a:moveTo>
                    <a:pt x="0" y="0"/>
                  </a:moveTo>
                  <a:lnTo>
                    <a:pt x="0" y="4211"/>
                  </a:lnTo>
                  <a:lnTo>
                    <a:pt x="3342" y="4211"/>
                  </a:lnTo>
                  <a:lnTo>
                    <a:pt x="33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247;p60">
              <a:extLst>
                <a:ext uri="{FF2B5EF4-FFF2-40B4-BE49-F238E27FC236}">
                  <a16:creationId xmlns:a16="http://schemas.microsoft.com/office/drawing/2014/main" id="{27F1FD2E-B831-4E31-A5A1-861147701B83}"/>
                </a:ext>
              </a:extLst>
            </p:cNvPr>
            <p:cNvSpPr/>
            <p:nvPr/>
          </p:nvSpPr>
          <p:spPr>
            <a:xfrm>
              <a:off x="1822552" y="3502070"/>
              <a:ext cx="109419" cy="136693"/>
            </a:xfrm>
            <a:custGeom>
              <a:avLst/>
              <a:gdLst/>
              <a:ahLst/>
              <a:cxnLst/>
              <a:rect l="l" t="t" r="r" b="b"/>
              <a:pathLst>
                <a:path w="3414" h="4265" extrusionOk="0">
                  <a:moveTo>
                    <a:pt x="75" y="17"/>
                  </a:moveTo>
                  <a:cubicBezTo>
                    <a:pt x="76" y="17"/>
                    <a:pt x="74" y="20"/>
                    <a:pt x="72" y="23"/>
                  </a:cubicBezTo>
                  <a:lnTo>
                    <a:pt x="72" y="23"/>
                  </a:lnTo>
                  <a:lnTo>
                    <a:pt x="72" y="20"/>
                  </a:lnTo>
                  <a:cubicBezTo>
                    <a:pt x="74" y="18"/>
                    <a:pt x="75" y="17"/>
                    <a:pt x="75" y="17"/>
                  </a:cubicBezTo>
                  <a:close/>
                  <a:moveTo>
                    <a:pt x="45" y="54"/>
                  </a:moveTo>
                  <a:cubicBezTo>
                    <a:pt x="43" y="55"/>
                    <a:pt x="41" y="56"/>
                    <a:pt x="40" y="56"/>
                  </a:cubicBezTo>
                  <a:cubicBezTo>
                    <a:pt x="39" y="56"/>
                    <a:pt x="38" y="55"/>
                    <a:pt x="38" y="54"/>
                  </a:cubicBezTo>
                  <a:close/>
                  <a:moveTo>
                    <a:pt x="37" y="1"/>
                  </a:moveTo>
                  <a:cubicBezTo>
                    <a:pt x="31" y="1"/>
                    <a:pt x="13" y="22"/>
                    <a:pt x="5" y="28"/>
                  </a:cubicBezTo>
                  <a:lnTo>
                    <a:pt x="5" y="28"/>
                  </a:lnTo>
                  <a:lnTo>
                    <a:pt x="5" y="20"/>
                  </a:lnTo>
                  <a:cubicBezTo>
                    <a:pt x="2" y="27"/>
                    <a:pt x="1" y="30"/>
                    <a:pt x="2" y="30"/>
                  </a:cubicBezTo>
                  <a:cubicBezTo>
                    <a:pt x="3" y="30"/>
                    <a:pt x="4" y="29"/>
                    <a:pt x="5" y="28"/>
                  </a:cubicBezTo>
                  <a:lnTo>
                    <a:pt x="5" y="28"/>
                  </a:lnTo>
                  <a:lnTo>
                    <a:pt x="5" y="605"/>
                  </a:lnTo>
                  <a:lnTo>
                    <a:pt x="5" y="1173"/>
                  </a:lnTo>
                  <a:cubicBezTo>
                    <a:pt x="5" y="1541"/>
                    <a:pt x="5" y="1908"/>
                    <a:pt x="5" y="2259"/>
                  </a:cubicBezTo>
                  <a:cubicBezTo>
                    <a:pt x="5" y="2978"/>
                    <a:pt x="5" y="3629"/>
                    <a:pt x="5" y="4231"/>
                  </a:cubicBezTo>
                  <a:lnTo>
                    <a:pt x="5" y="4264"/>
                  </a:lnTo>
                  <a:lnTo>
                    <a:pt x="38" y="4264"/>
                  </a:lnTo>
                  <a:lnTo>
                    <a:pt x="2478" y="4247"/>
                  </a:lnTo>
                  <a:lnTo>
                    <a:pt x="3330" y="4247"/>
                  </a:lnTo>
                  <a:cubicBezTo>
                    <a:pt x="3347" y="4247"/>
                    <a:pt x="3363" y="4247"/>
                    <a:pt x="3380" y="4231"/>
                  </a:cubicBezTo>
                  <a:lnTo>
                    <a:pt x="2461" y="4231"/>
                  </a:lnTo>
                  <a:lnTo>
                    <a:pt x="72" y="4214"/>
                  </a:lnTo>
                  <a:lnTo>
                    <a:pt x="72" y="4214"/>
                  </a:lnTo>
                  <a:cubicBezTo>
                    <a:pt x="72" y="3617"/>
                    <a:pt x="72" y="2971"/>
                    <a:pt x="72" y="2259"/>
                  </a:cubicBezTo>
                  <a:lnTo>
                    <a:pt x="72" y="1173"/>
                  </a:lnTo>
                  <a:lnTo>
                    <a:pt x="72" y="605"/>
                  </a:lnTo>
                  <a:lnTo>
                    <a:pt x="72" y="321"/>
                  </a:lnTo>
                  <a:lnTo>
                    <a:pt x="72" y="54"/>
                  </a:lnTo>
                  <a:lnTo>
                    <a:pt x="3363" y="54"/>
                  </a:lnTo>
                  <a:cubicBezTo>
                    <a:pt x="3363" y="1292"/>
                    <a:pt x="3363" y="2332"/>
                    <a:pt x="3363" y="3061"/>
                  </a:cubicBezTo>
                  <a:cubicBezTo>
                    <a:pt x="3380" y="3429"/>
                    <a:pt x="3380" y="3729"/>
                    <a:pt x="3380" y="3930"/>
                  </a:cubicBezTo>
                  <a:cubicBezTo>
                    <a:pt x="3380" y="4030"/>
                    <a:pt x="3380" y="4097"/>
                    <a:pt x="3380" y="4147"/>
                  </a:cubicBezTo>
                  <a:cubicBezTo>
                    <a:pt x="3380" y="4153"/>
                    <a:pt x="3380" y="4159"/>
                    <a:pt x="3380" y="4164"/>
                  </a:cubicBezTo>
                  <a:cubicBezTo>
                    <a:pt x="3397" y="4114"/>
                    <a:pt x="3397" y="4030"/>
                    <a:pt x="3397" y="3930"/>
                  </a:cubicBezTo>
                  <a:cubicBezTo>
                    <a:pt x="3397" y="3729"/>
                    <a:pt x="3397" y="3445"/>
                    <a:pt x="3397" y="3078"/>
                  </a:cubicBezTo>
                  <a:cubicBezTo>
                    <a:pt x="3397" y="2326"/>
                    <a:pt x="3414" y="1273"/>
                    <a:pt x="3414" y="20"/>
                  </a:cubicBezTo>
                  <a:lnTo>
                    <a:pt x="3414" y="3"/>
                  </a:lnTo>
                  <a:lnTo>
                    <a:pt x="38" y="3"/>
                  </a:lnTo>
                  <a:cubicBezTo>
                    <a:pt x="38" y="2"/>
                    <a:pt x="38" y="1"/>
                    <a:pt x="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248;p60">
              <a:extLst>
                <a:ext uri="{FF2B5EF4-FFF2-40B4-BE49-F238E27FC236}">
                  <a16:creationId xmlns:a16="http://schemas.microsoft.com/office/drawing/2014/main" id="{F2B38BBE-814B-4917-97F5-B9C92311644A}"/>
                </a:ext>
              </a:extLst>
            </p:cNvPr>
            <p:cNvSpPr/>
            <p:nvPr/>
          </p:nvSpPr>
          <p:spPr>
            <a:xfrm>
              <a:off x="1828065" y="3472167"/>
              <a:ext cx="205120" cy="19326"/>
            </a:xfrm>
            <a:custGeom>
              <a:avLst/>
              <a:gdLst/>
              <a:ahLst/>
              <a:cxnLst/>
              <a:rect l="l" t="t" r="r" b="b"/>
              <a:pathLst>
                <a:path w="6400" h="603" extrusionOk="0">
                  <a:moveTo>
                    <a:pt x="0" y="1"/>
                  </a:moveTo>
                  <a:lnTo>
                    <a:pt x="0" y="602"/>
                  </a:lnTo>
                  <a:lnTo>
                    <a:pt x="6399" y="602"/>
                  </a:lnTo>
                  <a:lnTo>
                    <a:pt x="6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249;p60">
              <a:extLst>
                <a:ext uri="{FF2B5EF4-FFF2-40B4-BE49-F238E27FC236}">
                  <a16:creationId xmlns:a16="http://schemas.microsoft.com/office/drawing/2014/main" id="{761605DD-0F48-4083-85DA-6253E212C32D}"/>
                </a:ext>
              </a:extLst>
            </p:cNvPr>
            <p:cNvSpPr/>
            <p:nvPr/>
          </p:nvSpPr>
          <p:spPr>
            <a:xfrm>
              <a:off x="1826975" y="3471109"/>
              <a:ext cx="206755" cy="21441"/>
            </a:xfrm>
            <a:custGeom>
              <a:avLst/>
              <a:gdLst/>
              <a:ahLst/>
              <a:cxnLst/>
              <a:rect l="l" t="t" r="r" b="b"/>
              <a:pathLst>
                <a:path w="6451" h="669" extrusionOk="0">
                  <a:moveTo>
                    <a:pt x="34" y="0"/>
                  </a:moveTo>
                  <a:cubicBezTo>
                    <a:pt x="14" y="20"/>
                    <a:pt x="5" y="30"/>
                    <a:pt x="1" y="34"/>
                  </a:cubicBezTo>
                  <a:lnTo>
                    <a:pt x="1" y="34"/>
                  </a:lnTo>
                  <a:lnTo>
                    <a:pt x="1" y="335"/>
                  </a:lnTo>
                  <a:lnTo>
                    <a:pt x="1" y="635"/>
                  </a:lnTo>
                  <a:lnTo>
                    <a:pt x="1" y="669"/>
                  </a:lnTo>
                  <a:lnTo>
                    <a:pt x="34" y="669"/>
                  </a:lnTo>
                  <a:lnTo>
                    <a:pt x="4596" y="652"/>
                  </a:lnTo>
                  <a:lnTo>
                    <a:pt x="5949" y="635"/>
                  </a:lnTo>
                  <a:lnTo>
                    <a:pt x="6300" y="635"/>
                  </a:lnTo>
                  <a:lnTo>
                    <a:pt x="5932" y="619"/>
                  </a:lnTo>
                  <a:lnTo>
                    <a:pt x="4579" y="619"/>
                  </a:lnTo>
                  <a:lnTo>
                    <a:pt x="51" y="602"/>
                  </a:lnTo>
                  <a:lnTo>
                    <a:pt x="51" y="602"/>
                  </a:lnTo>
                  <a:lnTo>
                    <a:pt x="51" y="335"/>
                  </a:lnTo>
                  <a:lnTo>
                    <a:pt x="51" y="50"/>
                  </a:lnTo>
                  <a:lnTo>
                    <a:pt x="51" y="50"/>
                  </a:lnTo>
                  <a:cubicBezTo>
                    <a:pt x="2901" y="50"/>
                    <a:pt x="5366" y="50"/>
                    <a:pt x="6433" y="34"/>
                  </a:cubicBezTo>
                  <a:cubicBezTo>
                    <a:pt x="6433" y="218"/>
                    <a:pt x="6433" y="368"/>
                    <a:pt x="6433" y="468"/>
                  </a:cubicBezTo>
                  <a:cubicBezTo>
                    <a:pt x="6433" y="518"/>
                    <a:pt x="6433" y="568"/>
                    <a:pt x="6433" y="585"/>
                  </a:cubicBezTo>
                  <a:cubicBezTo>
                    <a:pt x="6433" y="602"/>
                    <a:pt x="6433" y="619"/>
                    <a:pt x="6433" y="635"/>
                  </a:cubicBezTo>
                  <a:cubicBezTo>
                    <a:pt x="6433" y="619"/>
                    <a:pt x="6450" y="602"/>
                    <a:pt x="6450" y="602"/>
                  </a:cubicBezTo>
                  <a:cubicBezTo>
                    <a:pt x="6450" y="568"/>
                    <a:pt x="6450" y="535"/>
                    <a:pt x="6450" y="485"/>
                  </a:cubicBezTo>
                  <a:cubicBezTo>
                    <a:pt x="6450" y="368"/>
                    <a:pt x="6450" y="218"/>
                    <a:pt x="6450" y="34"/>
                  </a:cubicBezTo>
                  <a:lnTo>
                    <a:pt x="6450" y="17"/>
                  </a:lnTo>
                  <a:lnTo>
                    <a:pt x="6433" y="17"/>
                  </a:lnTo>
                  <a:cubicBezTo>
                    <a:pt x="5364" y="0"/>
                    <a:pt x="2891" y="0"/>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250;p60">
              <a:extLst>
                <a:ext uri="{FF2B5EF4-FFF2-40B4-BE49-F238E27FC236}">
                  <a16:creationId xmlns:a16="http://schemas.microsoft.com/office/drawing/2014/main" id="{B297F2C4-0CE4-430F-8095-E5F622E4FBA5}"/>
                </a:ext>
              </a:extLst>
            </p:cNvPr>
            <p:cNvSpPr/>
            <p:nvPr/>
          </p:nvSpPr>
          <p:spPr>
            <a:xfrm>
              <a:off x="1944246" y="3502711"/>
              <a:ext cx="88939" cy="81407"/>
            </a:xfrm>
            <a:custGeom>
              <a:avLst/>
              <a:gdLst/>
              <a:ahLst/>
              <a:cxnLst/>
              <a:rect l="l" t="t" r="r" b="b"/>
              <a:pathLst>
                <a:path w="2775" h="2540" extrusionOk="0">
                  <a:moveTo>
                    <a:pt x="1" y="0"/>
                  </a:moveTo>
                  <a:lnTo>
                    <a:pt x="1" y="2540"/>
                  </a:lnTo>
                  <a:lnTo>
                    <a:pt x="2774" y="2540"/>
                  </a:lnTo>
                  <a:lnTo>
                    <a:pt x="27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251;p60">
              <a:extLst>
                <a:ext uri="{FF2B5EF4-FFF2-40B4-BE49-F238E27FC236}">
                  <a16:creationId xmlns:a16="http://schemas.microsoft.com/office/drawing/2014/main" id="{B6A81199-3DF1-4025-87BD-025EF79F0586}"/>
                </a:ext>
              </a:extLst>
            </p:cNvPr>
            <p:cNvSpPr/>
            <p:nvPr/>
          </p:nvSpPr>
          <p:spPr>
            <a:xfrm>
              <a:off x="1943189" y="3501621"/>
              <a:ext cx="91054" cy="83586"/>
            </a:xfrm>
            <a:custGeom>
              <a:avLst/>
              <a:gdLst/>
              <a:ahLst/>
              <a:cxnLst/>
              <a:rect l="l" t="t" r="r" b="b"/>
              <a:pathLst>
                <a:path w="2841" h="2608" extrusionOk="0">
                  <a:moveTo>
                    <a:pt x="34" y="1"/>
                  </a:moveTo>
                  <a:cubicBezTo>
                    <a:pt x="34" y="1"/>
                    <a:pt x="13" y="22"/>
                    <a:pt x="0" y="34"/>
                  </a:cubicBezTo>
                  <a:lnTo>
                    <a:pt x="0" y="34"/>
                  </a:lnTo>
                  <a:lnTo>
                    <a:pt x="0" y="385"/>
                  </a:lnTo>
                  <a:lnTo>
                    <a:pt x="0" y="719"/>
                  </a:lnTo>
                  <a:lnTo>
                    <a:pt x="0" y="1371"/>
                  </a:lnTo>
                  <a:cubicBezTo>
                    <a:pt x="0" y="1805"/>
                    <a:pt x="0" y="2206"/>
                    <a:pt x="0" y="2574"/>
                  </a:cubicBezTo>
                  <a:lnTo>
                    <a:pt x="0" y="2607"/>
                  </a:lnTo>
                  <a:lnTo>
                    <a:pt x="34" y="2607"/>
                  </a:lnTo>
                  <a:lnTo>
                    <a:pt x="2056" y="2591"/>
                  </a:lnTo>
                  <a:lnTo>
                    <a:pt x="2624" y="2591"/>
                  </a:lnTo>
                  <a:lnTo>
                    <a:pt x="2774" y="2574"/>
                  </a:lnTo>
                  <a:lnTo>
                    <a:pt x="2607" y="2574"/>
                  </a:lnTo>
                  <a:lnTo>
                    <a:pt x="2039" y="2557"/>
                  </a:lnTo>
                  <a:lnTo>
                    <a:pt x="51" y="2557"/>
                  </a:lnTo>
                  <a:cubicBezTo>
                    <a:pt x="51" y="2194"/>
                    <a:pt x="67" y="1799"/>
                    <a:pt x="67" y="1371"/>
                  </a:cubicBezTo>
                  <a:lnTo>
                    <a:pt x="67" y="719"/>
                  </a:lnTo>
                  <a:lnTo>
                    <a:pt x="67" y="385"/>
                  </a:lnTo>
                  <a:lnTo>
                    <a:pt x="67" y="68"/>
                  </a:lnTo>
                  <a:lnTo>
                    <a:pt x="2791" y="68"/>
                  </a:lnTo>
                  <a:cubicBezTo>
                    <a:pt x="2791" y="821"/>
                    <a:pt x="2791" y="1428"/>
                    <a:pt x="2807" y="1872"/>
                  </a:cubicBezTo>
                  <a:cubicBezTo>
                    <a:pt x="2807" y="2089"/>
                    <a:pt x="2807" y="2273"/>
                    <a:pt x="2807" y="2390"/>
                  </a:cubicBezTo>
                  <a:cubicBezTo>
                    <a:pt x="2807" y="2440"/>
                    <a:pt x="2807" y="2490"/>
                    <a:pt x="2807" y="2524"/>
                  </a:cubicBezTo>
                  <a:cubicBezTo>
                    <a:pt x="2807" y="2540"/>
                    <a:pt x="2807" y="2557"/>
                    <a:pt x="2807" y="2574"/>
                  </a:cubicBezTo>
                  <a:lnTo>
                    <a:pt x="2824" y="2574"/>
                  </a:lnTo>
                  <a:cubicBezTo>
                    <a:pt x="2824" y="2557"/>
                    <a:pt x="2824" y="2540"/>
                    <a:pt x="2824" y="2540"/>
                  </a:cubicBezTo>
                  <a:cubicBezTo>
                    <a:pt x="2824" y="2507"/>
                    <a:pt x="2824" y="2457"/>
                    <a:pt x="2824" y="2407"/>
                  </a:cubicBezTo>
                  <a:cubicBezTo>
                    <a:pt x="2824" y="2273"/>
                    <a:pt x="2824" y="2106"/>
                    <a:pt x="2824" y="1889"/>
                  </a:cubicBezTo>
                  <a:cubicBezTo>
                    <a:pt x="2824" y="1438"/>
                    <a:pt x="2841" y="803"/>
                    <a:pt x="2841" y="34"/>
                  </a:cubicBezTo>
                  <a:lnTo>
                    <a:pt x="2841" y="17"/>
                  </a:lnTo>
                  <a:lnTo>
                    <a:pt x="2824" y="17"/>
                  </a:lnTo>
                  <a:lnTo>
                    <a:pt x="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252;p60">
              <a:extLst>
                <a:ext uri="{FF2B5EF4-FFF2-40B4-BE49-F238E27FC236}">
                  <a16:creationId xmlns:a16="http://schemas.microsoft.com/office/drawing/2014/main" id="{BC2B2820-8D81-4455-8044-8F94794050BE}"/>
                </a:ext>
              </a:extLst>
            </p:cNvPr>
            <p:cNvSpPr/>
            <p:nvPr/>
          </p:nvSpPr>
          <p:spPr>
            <a:xfrm>
              <a:off x="1944246" y="3596938"/>
              <a:ext cx="88939" cy="40736"/>
            </a:xfrm>
            <a:custGeom>
              <a:avLst/>
              <a:gdLst/>
              <a:ahLst/>
              <a:cxnLst/>
              <a:rect l="l" t="t" r="r" b="b"/>
              <a:pathLst>
                <a:path w="2775" h="1271" extrusionOk="0">
                  <a:moveTo>
                    <a:pt x="1" y="1"/>
                  </a:moveTo>
                  <a:lnTo>
                    <a:pt x="1" y="1271"/>
                  </a:lnTo>
                  <a:lnTo>
                    <a:pt x="2774" y="1271"/>
                  </a:lnTo>
                  <a:lnTo>
                    <a:pt x="27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253;p60">
              <a:extLst>
                <a:ext uri="{FF2B5EF4-FFF2-40B4-BE49-F238E27FC236}">
                  <a16:creationId xmlns:a16="http://schemas.microsoft.com/office/drawing/2014/main" id="{7302378A-1D36-413C-A15C-3E814EF841BC}"/>
                </a:ext>
              </a:extLst>
            </p:cNvPr>
            <p:cNvSpPr/>
            <p:nvPr/>
          </p:nvSpPr>
          <p:spPr>
            <a:xfrm>
              <a:off x="1942740" y="3595784"/>
              <a:ext cx="91503" cy="42979"/>
            </a:xfrm>
            <a:custGeom>
              <a:avLst/>
              <a:gdLst/>
              <a:ahLst/>
              <a:cxnLst/>
              <a:rect l="l" t="t" r="r" b="b"/>
              <a:pathLst>
                <a:path w="2855" h="1341" extrusionOk="0">
                  <a:moveTo>
                    <a:pt x="50" y="0"/>
                  </a:moveTo>
                  <a:cubicBezTo>
                    <a:pt x="47" y="0"/>
                    <a:pt x="0" y="37"/>
                    <a:pt x="14" y="37"/>
                  </a:cubicBezTo>
                  <a:lnTo>
                    <a:pt x="14" y="204"/>
                  </a:lnTo>
                  <a:lnTo>
                    <a:pt x="14" y="371"/>
                  </a:lnTo>
                  <a:lnTo>
                    <a:pt x="14" y="688"/>
                  </a:lnTo>
                  <a:cubicBezTo>
                    <a:pt x="14" y="906"/>
                    <a:pt x="14" y="1106"/>
                    <a:pt x="14" y="1307"/>
                  </a:cubicBezTo>
                  <a:lnTo>
                    <a:pt x="14" y="1340"/>
                  </a:lnTo>
                  <a:lnTo>
                    <a:pt x="48" y="1340"/>
                  </a:lnTo>
                  <a:lnTo>
                    <a:pt x="2053" y="1323"/>
                  </a:lnTo>
                  <a:lnTo>
                    <a:pt x="2771" y="1323"/>
                  </a:lnTo>
                  <a:cubicBezTo>
                    <a:pt x="2788" y="1323"/>
                    <a:pt x="2805" y="1323"/>
                    <a:pt x="2821" y="1307"/>
                  </a:cubicBezTo>
                  <a:lnTo>
                    <a:pt x="2621" y="1307"/>
                  </a:lnTo>
                  <a:lnTo>
                    <a:pt x="2036" y="1290"/>
                  </a:lnTo>
                  <a:lnTo>
                    <a:pt x="66" y="1290"/>
                  </a:lnTo>
                  <a:cubicBezTo>
                    <a:pt x="81" y="1095"/>
                    <a:pt x="81" y="900"/>
                    <a:pt x="81" y="688"/>
                  </a:cubicBezTo>
                  <a:lnTo>
                    <a:pt x="81" y="371"/>
                  </a:lnTo>
                  <a:lnTo>
                    <a:pt x="81" y="70"/>
                  </a:lnTo>
                  <a:lnTo>
                    <a:pt x="81" y="70"/>
                  </a:lnTo>
                  <a:lnTo>
                    <a:pt x="2805" y="54"/>
                  </a:lnTo>
                  <a:lnTo>
                    <a:pt x="2805" y="54"/>
                  </a:lnTo>
                  <a:cubicBezTo>
                    <a:pt x="2805" y="430"/>
                    <a:pt x="2821" y="742"/>
                    <a:pt x="2821" y="956"/>
                  </a:cubicBezTo>
                  <a:cubicBezTo>
                    <a:pt x="2821" y="1073"/>
                    <a:pt x="2821" y="1156"/>
                    <a:pt x="2821" y="1223"/>
                  </a:cubicBezTo>
                  <a:cubicBezTo>
                    <a:pt x="2821" y="1257"/>
                    <a:pt x="2821" y="1273"/>
                    <a:pt x="2821" y="1307"/>
                  </a:cubicBezTo>
                  <a:cubicBezTo>
                    <a:pt x="2838" y="1290"/>
                    <a:pt x="2838" y="1257"/>
                    <a:pt x="2838" y="1223"/>
                  </a:cubicBezTo>
                  <a:cubicBezTo>
                    <a:pt x="2838" y="1156"/>
                    <a:pt x="2838" y="1073"/>
                    <a:pt x="2838" y="973"/>
                  </a:cubicBezTo>
                  <a:cubicBezTo>
                    <a:pt x="2838" y="739"/>
                    <a:pt x="2838" y="421"/>
                    <a:pt x="2855" y="37"/>
                  </a:cubicBezTo>
                  <a:lnTo>
                    <a:pt x="2855" y="20"/>
                  </a:lnTo>
                  <a:lnTo>
                    <a:pt x="2821" y="20"/>
                  </a:lnTo>
                  <a:lnTo>
                    <a:pt x="48" y="3"/>
                  </a:lnTo>
                  <a:cubicBezTo>
                    <a:pt x="50" y="1"/>
                    <a:pt x="51" y="0"/>
                    <a:pt x="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254;p60">
              <a:extLst>
                <a:ext uri="{FF2B5EF4-FFF2-40B4-BE49-F238E27FC236}">
                  <a16:creationId xmlns:a16="http://schemas.microsoft.com/office/drawing/2014/main" id="{337BC2A0-F998-4049-A08D-8780E9684C34}"/>
                </a:ext>
              </a:extLst>
            </p:cNvPr>
            <p:cNvSpPr/>
            <p:nvPr/>
          </p:nvSpPr>
          <p:spPr>
            <a:xfrm>
              <a:off x="1823770" y="3503223"/>
              <a:ext cx="104451" cy="134450"/>
            </a:xfrm>
            <a:custGeom>
              <a:avLst/>
              <a:gdLst/>
              <a:ahLst/>
              <a:cxnLst/>
              <a:rect l="l" t="t" r="r" b="b"/>
              <a:pathLst>
                <a:path w="3259" h="4195" extrusionOk="0">
                  <a:moveTo>
                    <a:pt x="3259" y="1"/>
                  </a:moveTo>
                  <a:lnTo>
                    <a:pt x="1629" y="2098"/>
                  </a:lnTo>
                  <a:cubicBezTo>
                    <a:pt x="2185" y="1404"/>
                    <a:pt x="2741" y="711"/>
                    <a:pt x="3259" y="1"/>
                  </a:cubicBezTo>
                  <a:close/>
                  <a:moveTo>
                    <a:pt x="1629" y="2098"/>
                  </a:moveTo>
                  <a:cubicBezTo>
                    <a:pt x="1074" y="2791"/>
                    <a:pt x="518" y="3485"/>
                    <a:pt x="0" y="4195"/>
                  </a:cubicBezTo>
                  <a:lnTo>
                    <a:pt x="1629" y="209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255;p60">
              <a:extLst>
                <a:ext uri="{FF2B5EF4-FFF2-40B4-BE49-F238E27FC236}">
                  <a16:creationId xmlns:a16="http://schemas.microsoft.com/office/drawing/2014/main" id="{BD6DDE0B-2FE2-4344-A367-70B8A973FED1}"/>
                </a:ext>
              </a:extLst>
            </p:cNvPr>
            <p:cNvSpPr/>
            <p:nvPr/>
          </p:nvSpPr>
          <p:spPr>
            <a:xfrm>
              <a:off x="1823770" y="3503223"/>
              <a:ext cx="104451" cy="134450"/>
            </a:xfrm>
            <a:custGeom>
              <a:avLst/>
              <a:gdLst/>
              <a:ahLst/>
              <a:cxnLst/>
              <a:rect l="l" t="t" r="r" b="b"/>
              <a:pathLst>
                <a:path w="3259" h="4195" extrusionOk="0">
                  <a:moveTo>
                    <a:pt x="3259" y="1"/>
                  </a:moveTo>
                  <a:lnTo>
                    <a:pt x="3259" y="1"/>
                  </a:lnTo>
                  <a:cubicBezTo>
                    <a:pt x="3208" y="51"/>
                    <a:pt x="3175" y="101"/>
                    <a:pt x="3125" y="151"/>
                  </a:cubicBezTo>
                  <a:lnTo>
                    <a:pt x="2774" y="602"/>
                  </a:lnTo>
                  <a:cubicBezTo>
                    <a:pt x="2490" y="987"/>
                    <a:pt x="2072" y="1505"/>
                    <a:pt x="1604" y="2073"/>
                  </a:cubicBezTo>
                  <a:cubicBezTo>
                    <a:pt x="1153" y="2658"/>
                    <a:pt x="736" y="3175"/>
                    <a:pt x="452" y="3560"/>
                  </a:cubicBezTo>
                  <a:cubicBezTo>
                    <a:pt x="301" y="3760"/>
                    <a:pt x="184" y="3911"/>
                    <a:pt x="117" y="4028"/>
                  </a:cubicBezTo>
                  <a:cubicBezTo>
                    <a:pt x="67" y="4078"/>
                    <a:pt x="34" y="4145"/>
                    <a:pt x="0" y="4195"/>
                  </a:cubicBezTo>
                  <a:cubicBezTo>
                    <a:pt x="51" y="4145"/>
                    <a:pt x="84" y="4094"/>
                    <a:pt x="134" y="4044"/>
                  </a:cubicBezTo>
                  <a:lnTo>
                    <a:pt x="485" y="3593"/>
                  </a:lnTo>
                  <a:cubicBezTo>
                    <a:pt x="786" y="3209"/>
                    <a:pt x="1187" y="2691"/>
                    <a:pt x="1655" y="2123"/>
                  </a:cubicBezTo>
                  <a:cubicBezTo>
                    <a:pt x="2122" y="1538"/>
                    <a:pt x="2523" y="1020"/>
                    <a:pt x="2807" y="636"/>
                  </a:cubicBezTo>
                  <a:cubicBezTo>
                    <a:pt x="2958" y="435"/>
                    <a:pt x="3075" y="285"/>
                    <a:pt x="3142" y="168"/>
                  </a:cubicBezTo>
                  <a:cubicBezTo>
                    <a:pt x="3192" y="118"/>
                    <a:pt x="3225" y="51"/>
                    <a:pt x="32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256;p60">
              <a:extLst>
                <a:ext uri="{FF2B5EF4-FFF2-40B4-BE49-F238E27FC236}">
                  <a16:creationId xmlns:a16="http://schemas.microsoft.com/office/drawing/2014/main" id="{339B85D4-9247-4FFA-A98E-7A7F95ED9BB4}"/>
                </a:ext>
              </a:extLst>
            </p:cNvPr>
            <p:cNvSpPr/>
            <p:nvPr/>
          </p:nvSpPr>
          <p:spPr>
            <a:xfrm>
              <a:off x="1823770" y="3502711"/>
              <a:ext cx="107143" cy="134963"/>
            </a:xfrm>
            <a:custGeom>
              <a:avLst/>
              <a:gdLst/>
              <a:ahLst/>
              <a:cxnLst/>
              <a:rect l="l" t="t" r="r" b="b"/>
              <a:pathLst>
                <a:path w="3343" h="4211" extrusionOk="0">
                  <a:moveTo>
                    <a:pt x="0" y="0"/>
                  </a:moveTo>
                  <a:lnTo>
                    <a:pt x="3342" y="421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257;p60">
              <a:extLst>
                <a:ext uri="{FF2B5EF4-FFF2-40B4-BE49-F238E27FC236}">
                  <a16:creationId xmlns:a16="http://schemas.microsoft.com/office/drawing/2014/main" id="{5FB73292-1BBE-4623-B474-BBCACAE022F9}"/>
                </a:ext>
              </a:extLst>
            </p:cNvPr>
            <p:cNvSpPr/>
            <p:nvPr/>
          </p:nvSpPr>
          <p:spPr>
            <a:xfrm>
              <a:off x="1823225" y="3502711"/>
              <a:ext cx="108201" cy="134963"/>
            </a:xfrm>
            <a:custGeom>
              <a:avLst/>
              <a:gdLst/>
              <a:ahLst/>
              <a:cxnLst/>
              <a:rect l="l" t="t" r="r" b="b"/>
              <a:pathLst>
                <a:path w="3376" h="4211" extrusionOk="0">
                  <a:moveTo>
                    <a:pt x="17" y="0"/>
                  </a:moveTo>
                  <a:lnTo>
                    <a:pt x="17" y="0"/>
                  </a:lnTo>
                  <a:cubicBezTo>
                    <a:pt x="1" y="17"/>
                    <a:pt x="736" y="969"/>
                    <a:pt x="1672" y="2122"/>
                  </a:cubicBezTo>
                  <a:cubicBezTo>
                    <a:pt x="2582" y="3281"/>
                    <a:pt x="3329" y="4211"/>
                    <a:pt x="3359" y="4211"/>
                  </a:cubicBezTo>
                  <a:cubicBezTo>
                    <a:pt x="3359" y="4211"/>
                    <a:pt x="3359" y="4211"/>
                    <a:pt x="3359" y="4211"/>
                  </a:cubicBezTo>
                  <a:cubicBezTo>
                    <a:pt x="3376" y="4211"/>
                    <a:pt x="2641" y="3258"/>
                    <a:pt x="1722" y="2089"/>
                  </a:cubicBezTo>
                  <a:cubicBezTo>
                    <a:pt x="786" y="936"/>
                    <a:pt x="34" y="0"/>
                    <a:pt x="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258;p60">
              <a:extLst>
                <a:ext uri="{FF2B5EF4-FFF2-40B4-BE49-F238E27FC236}">
                  <a16:creationId xmlns:a16="http://schemas.microsoft.com/office/drawing/2014/main" id="{0CFB1D7C-3B1C-4CB8-B2FC-FC0FC9ED4AC4}"/>
                </a:ext>
              </a:extLst>
            </p:cNvPr>
            <p:cNvSpPr/>
            <p:nvPr/>
          </p:nvSpPr>
          <p:spPr>
            <a:xfrm>
              <a:off x="1764862" y="3486622"/>
              <a:ext cx="39133" cy="33460"/>
            </a:xfrm>
            <a:custGeom>
              <a:avLst/>
              <a:gdLst/>
              <a:ahLst/>
              <a:cxnLst/>
              <a:rect l="l" t="t" r="r" b="b"/>
              <a:pathLst>
                <a:path w="1221" h="1044" extrusionOk="0">
                  <a:moveTo>
                    <a:pt x="702" y="1"/>
                  </a:moveTo>
                  <a:cubicBezTo>
                    <a:pt x="234" y="1"/>
                    <a:pt x="0" y="552"/>
                    <a:pt x="335" y="886"/>
                  </a:cubicBezTo>
                  <a:cubicBezTo>
                    <a:pt x="443" y="995"/>
                    <a:pt x="575" y="1044"/>
                    <a:pt x="703" y="1044"/>
                  </a:cubicBezTo>
                  <a:cubicBezTo>
                    <a:pt x="969" y="1044"/>
                    <a:pt x="1220" y="835"/>
                    <a:pt x="1220" y="519"/>
                  </a:cubicBezTo>
                  <a:cubicBezTo>
                    <a:pt x="1220" y="235"/>
                    <a:pt x="986"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259;p60">
              <a:extLst>
                <a:ext uri="{FF2B5EF4-FFF2-40B4-BE49-F238E27FC236}">
                  <a16:creationId xmlns:a16="http://schemas.microsoft.com/office/drawing/2014/main" id="{6CA964E7-78C4-4F7E-BFB2-F1F722E87D24}"/>
                </a:ext>
              </a:extLst>
            </p:cNvPr>
            <p:cNvSpPr/>
            <p:nvPr/>
          </p:nvSpPr>
          <p:spPr>
            <a:xfrm>
              <a:off x="1770503" y="3486397"/>
              <a:ext cx="33492" cy="33460"/>
            </a:xfrm>
            <a:custGeom>
              <a:avLst/>
              <a:gdLst/>
              <a:ahLst/>
              <a:cxnLst/>
              <a:rect l="l" t="t" r="r" b="b"/>
              <a:pathLst>
                <a:path w="1045" h="1044" extrusionOk="0">
                  <a:moveTo>
                    <a:pt x="228" y="97"/>
                  </a:moveTo>
                  <a:cubicBezTo>
                    <a:pt x="157" y="145"/>
                    <a:pt x="99" y="211"/>
                    <a:pt x="60" y="285"/>
                  </a:cubicBezTo>
                  <a:lnTo>
                    <a:pt x="60" y="285"/>
                  </a:lnTo>
                  <a:cubicBezTo>
                    <a:pt x="85" y="240"/>
                    <a:pt x="118" y="197"/>
                    <a:pt x="159" y="158"/>
                  </a:cubicBezTo>
                  <a:cubicBezTo>
                    <a:pt x="181" y="135"/>
                    <a:pt x="204" y="114"/>
                    <a:pt x="228" y="97"/>
                  </a:cubicBezTo>
                  <a:close/>
                  <a:moveTo>
                    <a:pt x="60" y="285"/>
                  </a:moveTo>
                  <a:lnTo>
                    <a:pt x="60" y="285"/>
                  </a:lnTo>
                  <a:cubicBezTo>
                    <a:pt x="20" y="360"/>
                    <a:pt x="1" y="442"/>
                    <a:pt x="1" y="522"/>
                  </a:cubicBezTo>
                  <a:lnTo>
                    <a:pt x="1" y="522"/>
                  </a:lnTo>
                  <a:cubicBezTo>
                    <a:pt x="2" y="439"/>
                    <a:pt x="23" y="358"/>
                    <a:pt x="60" y="285"/>
                  </a:cubicBezTo>
                  <a:close/>
                  <a:moveTo>
                    <a:pt x="520" y="1"/>
                  </a:moveTo>
                  <a:cubicBezTo>
                    <a:pt x="419" y="1"/>
                    <a:pt x="317" y="31"/>
                    <a:pt x="228" y="97"/>
                  </a:cubicBezTo>
                  <a:lnTo>
                    <a:pt x="228" y="97"/>
                  </a:lnTo>
                  <a:cubicBezTo>
                    <a:pt x="310" y="41"/>
                    <a:pt x="411" y="8"/>
                    <a:pt x="526" y="8"/>
                  </a:cubicBezTo>
                  <a:cubicBezTo>
                    <a:pt x="810" y="8"/>
                    <a:pt x="1044" y="242"/>
                    <a:pt x="1044" y="526"/>
                  </a:cubicBezTo>
                  <a:cubicBezTo>
                    <a:pt x="1044" y="210"/>
                    <a:pt x="786" y="1"/>
                    <a:pt x="520" y="1"/>
                  </a:cubicBezTo>
                  <a:close/>
                  <a:moveTo>
                    <a:pt x="1" y="522"/>
                  </a:moveTo>
                  <a:cubicBezTo>
                    <a:pt x="1" y="615"/>
                    <a:pt x="26" y="709"/>
                    <a:pt x="80" y="796"/>
                  </a:cubicBezTo>
                  <a:lnTo>
                    <a:pt x="80" y="796"/>
                  </a:lnTo>
                  <a:cubicBezTo>
                    <a:pt x="30" y="714"/>
                    <a:pt x="2" y="618"/>
                    <a:pt x="1" y="522"/>
                  </a:cubicBezTo>
                  <a:close/>
                  <a:moveTo>
                    <a:pt x="1044" y="526"/>
                  </a:moveTo>
                  <a:cubicBezTo>
                    <a:pt x="1044" y="771"/>
                    <a:pt x="870" y="978"/>
                    <a:pt x="640" y="1031"/>
                  </a:cubicBezTo>
                  <a:lnTo>
                    <a:pt x="640" y="1031"/>
                  </a:lnTo>
                  <a:cubicBezTo>
                    <a:pt x="860" y="983"/>
                    <a:pt x="1044" y="796"/>
                    <a:pt x="1044" y="526"/>
                  </a:cubicBezTo>
                  <a:close/>
                  <a:moveTo>
                    <a:pt x="80" y="796"/>
                  </a:moveTo>
                  <a:cubicBezTo>
                    <a:pt x="169" y="940"/>
                    <a:pt x="326" y="1044"/>
                    <a:pt x="526" y="1044"/>
                  </a:cubicBezTo>
                  <a:cubicBezTo>
                    <a:pt x="565" y="1044"/>
                    <a:pt x="604" y="1039"/>
                    <a:pt x="640" y="1031"/>
                  </a:cubicBezTo>
                  <a:lnTo>
                    <a:pt x="640" y="1031"/>
                  </a:lnTo>
                  <a:cubicBezTo>
                    <a:pt x="603" y="1039"/>
                    <a:pt x="565" y="1043"/>
                    <a:pt x="527" y="1043"/>
                  </a:cubicBezTo>
                  <a:cubicBezTo>
                    <a:pt x="399" y="1043"/>
                    <a:pt x="267" y="997"/>
                    <a:pt x="159" y="893"/>
                  </a:cubicBezTo>
                  <a:cubicBezTo>
                    <a:pt x="128" y="863"/>
                    <a:pt x="102" y="830"/>
                    <a:pt x="80" y="79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260;p60">
              <a:extLst>
                <a:ext uri="{FF2B5EF4-FFF2-40B4-BE49-F238E27FC236}">
                  <a16:creationId xmlns:a16="http://schemas.microsoft.com/office/drawing/2014/main" id="{A5DB582A-850D-4C8C-B615-3B851CB4C3BD}"/>
                </a:ext>
              </a:extLst>
            </p:cNvPr>
            <p:cNvSpPr/>
            <p:nvPr/>
          </p:nvSpPr>
          <p:spPr>
            <a:xfrm>
              <a:off x="2039050" y="3445405"/>
              <a:ext cx="39646" cy="33973"/>
            </a:xfrm>
            <a:custGeom>
              <a:avLst/>
              <a:gdLst/>
              <a:ahLst/>
              <a:cxnLst/>
              <a:rect l="l" t="t" r="r" b="b"/>
              <a:pathLst>
                <a:path w="1237" h="1060" extrusionOk="0">
                  <a:moveTo>
                    <a:pt x="702" y="0"/>
                  </a:moveTo>
                  <a:cubicBezTo>
                    <a:pt x="234" y="0"/>
                    <a:pt x="0" y="568"/>
                    <a:pt x="334" y="903"/>
                  </a:cubicBezTo>
                  <a:cubicBezTo>
                    <a:pt x="443" y="1011"/>
                    <a:pt x="577" y="1060"/>
                    <a:pt x="707" y="1060"/>
                  </a:cubicBezTo>
                  <a:cubicBezTo>
                    <a:pt x="978" y="1060"/>
                    <a:pt x="1237" y="851"/>
                    <a:pt x="1237" y="535"/>
                  </a:cubicBezTo>
                  <a:cubicBezTo>
                    <a:pt x="1237" y="251"/>
                    <a:pt x="1003" y="0"/>
                    <a:pt x="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261;p60">
              <a:extLst>
                <a:ext uri="{FF2B5EF4-FFF2-40B4-BE49-F238E27FC236}">
                  <a16:creationId xmlns:a16="http://schemas.microsoft.com/office/drawing/2014/main" id="{8F80341C-42A8-4A21-A2F7-0F364BE161F8}"/>
                </a:ext>
              </a:extLst>
            </p:cNvPr>
            <p:cNvSpPr/>
            <p:nvPr/>
          </p:nvSpPr>
          <p:spPr>
            <a:xfrm>
              <a:off x="2039050" y="3445726"/>
              <a:ext cx="39646" cy="33428"/>
            </a:xfrm>
            <a:custGeom>
              <a:avLst/>
              <a:gdLst/>
              <a:ahLst/>
              <a:cxnLst/>
              <a:rect l="l" t="t" r="r" b="b"/>
              <a:pathLst>
                <a:path w="1237" h="1043" extrusionOk="0">
                  <a:moveTo>
                    <a:pt x="702" y="7"/>
                  </a:moveTo>
                  <a:cubicBezTo>
                    <a:pt x="986" y="7"/>
                    <a:pt x="1220" y="241"/>
                    <a:pt x="1220" y="525"/>
                  </a:cubicBezTo>
                  <a:cubicBezTo>
                    <a:pt x="1220" y="841"/>
                    <a:pt x="969" y="1042"/>
                    <a:pt x="703" y="1042"/>
                  </a:cubicBezTo>
                  <a:cubicBezTo>
                    <a:pt x="575" y="1042"/>
                    <a:pt x="443" y="996"/>
                    <a:pt x="334" y="893"/>
                  </a:cubicBezTo>
                  <a:cubicBezTo>
                    <a:pt x="17" y="558"/>
                    <a:pt x="251" y="7"/>
                    <a:pt x="702" y="7"/>
                  </a:cubicBezTo>
                  <a:close/>
                  <a:moveTo>
                    <a:pt x="707" y="0"/>
                  </a:moveTo>
                  <a:cubicBezTo>
                    <a:pt x="577" y="0"/>
                    <a:pt x="443" y="49"/>
                    <a:pt x="334" y="157"/>
                  </a:cubicBezTo>
                  <a:cubicBezTo>
                    <a:pt x="0" y="475"/>
                    <a:pt x="234" y="1043"/>
                    <a:pt x="702" y="1043"/>
                  </a:cubicBezTo>
                  <a:cubicBezTo>
                    <a:pt x="1003" y="1043"/>
                    <a:pt x="1237" y="809"/>
                    <a:pt x="1237" y="525"/>
                  </a:cubicBezTo>
                  <a:cubicBezTo>
                    <a:pt x="1237" y="209"/>
                    <a:pt x="978" y="0"/>
                    <a:pt x="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262;p60">
              <a:extLst>
                <a:ext uri="{FF2B5EF4-FFF2-40B4-BE49-F238E27FC236}">
                  <a16:creationId xmlns:a16="http://schemas.microsoft.com/office/drawing/2014/main" id="{CB57545A-393E-429E-B7D9-EDB67384D747}"/>
                </a:ext>
              </a:extLst>
            </p:cNvPr>
            <p:cNvSpPr/>
            <p:nvPr/>
          </p:nvSpPr>
          <p:spPr>
            <a:xfrm>
              <a:off x="2037960" y="3353838"/>
              <a:ext cx="117303" cy="71247"/>
            </a:xfrm>
            <a:custGeom>
              <a:avLst/>
              <a:gdLst/>
              <a:ahLst/>
              <a:cxnLst/>
              <a:rect l="l" t="t" r="r" b="b"/>
              <a:pathLst>
                <a:path w="3660" h="2223" extrusionOk="0">
                  <a:moveTo>
                    <a:pt x="3242" y="0"/>
                  </a:moveTo>
                  <a:lnTo>
                    <a:pt x="636" y="919"/>
                  </a:lnTo>
                  <a:lnTo>
                    <a:pt x="1" y="2039"/>
                  </a:lnTo>
                  <a:lnTo>
                    <a:pt x="1187" y="2222"/>
                  </a:lnTo>
                  <a:lnTo>
                    <a:pt x="3660" y="953"/>
                  </a:lnTo>
                  <a:lnTo>
                    <a:pt x="32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63;p60">
              <a:extLst>
                <a:ext uri="{FF2B5EF4-FFF2-40B4-BE49-F238E27FC236}">
                  <a16:creationId xmlns:a16="http://schemas.microsoft.com/office/drawing/2014/main" id="{626BBAAE-49DD-47A6-8798-556EAE59074A}"/>
                </a:ext>
              </a:extLst>
            </p:cNvPr>
            <p:cNvSpPr/>
            <p:nvPr/>
          </p:nvSpPr>
          <p:spPr>
            <a:xfrm>
              <a:off x="2034755" y="3349544"/>
              <a:ext cx="122143" cy="66985"/>
            </a:xfrm>
            <a:custGeom>
              <a:avLst/>
              <a:gdLst/>
              <a:ahLst/>
              <a:cxnLst/>
              <a:rect l="l" t="t" r="r" b="b"/>
              <a:pathLst>
                <a:path w="3811" h="2090" extrusionOk="0">
                  <a:moveTo>
                    <a:pt x="3275" y="1"/>
                  </a:moveTo>
                  <a:lnTo>
                    <a:pt x="602" y="970"/>
                  </a:lnTo>
                  <a:lnTo>
                    <a:pt x="1" y="1939"/>
                  </a:lnTo>
                  <a:lnTo>
                    <a:pt x="1220" y="2089"/>
                  </a:lnTo>
                  <a:lnTo>
                    <a:pt x="3810" y="1053"/>
                  </a:lnTo>
                  <a:lnTo>
                    <a:pt x="3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264;p60">
              <a:extLst>
                <a:ext uri="{FF2B5EF4-FFF2-40B4-BE49-F238E27FC236}">
                  <a16:creationId xmlns:a16="http://schemas.microsoft.com/office/drawing/2014/main" id="{DA0C6D66-1C18-4557-B96C-CCF56E6EFE53}"/>
                </a:ext>
              </a:extLst>
            </p:cNvPr>
            <p:cNvSpPr/>
            <p:nvPr/>
          </p:nvSpPr>
          <p:spPr>
            <a:xfrm>
              <a:off x="2072254" y="3369895"/>
              <a:ext cx="57850" cy="22531"/>
            </a:xfrm>
            <a:custGeom>
              <a:avLst/>
              <a:gdLst/>
              <a:ahLst/>
              <a:cxnLst/>
              <a:rect l="l" t="t" r="r" b="b"/>
              <a:pathLst>
                <a:path w="1805" h="703" extrusionOk="0">
                  <a:moveTo>
                    <a:pt x="1805" y="0"/>
                  </a:moveTo>
                  <a:lnTo>
                    <a:pt x="1805" y="0"/>
                  </a:lnTo>
                  <a:cubicBezTo>
                    <a:pt x="1487" y="84"/>
                    <a:pt x="1186" y="184"/>
                    <a:pt x="886" y="301"/>
                  </a:cubicBezTo>
                  <a:cubicBezTo>
                    <a:pt x="568" y="401"/>
                    <a:pt x="284" y="535"/>
                    <a:pt x="0" y="702"/>
                  </a:cubicBezTo>
                  <a:cubicBezTo>
                    <a:pt x="0" y="702"/>
                    <a:pt x="100" y="669"/>
                    <a:pt x="268" y="602"/>
                  </a:cubicBezTo>
                  <a:lnTo>
                    <a:pt x="902" y="368"/>
                  </a:lnTo>
                  <a:cubicBezTo>
                    <a:pt x="1153" y="268"/>
                    <a:pt x="1370" y="184"/>
                    <a:pt x="1537" y="117"/>
                  </a:cubicBezTo>
                  <a:cubicBezTo>
                    <a:pt x="1638" y="84"/>
                    <a:pt x="1721" y="51"/>
                    <a:pt x="1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265;p60">
              <a:extLst>
                <a:ext uri="{FF2B5EF4-FFF2-40B4-BE49-F238E27FC236}">
                  <a16:creationId xmlns:a16="http://schemas.microsoft.com/office/drawing/2014/main" id="{27E6F702-0804-4497-8745-376B40B705F0}"/>
                </a:ext>
              </a:extLst>
            </p:cNvPr>
            <p:cNvSpPr/>
            <p:nvPr/>
          </p:nvSpPr>
          <p:spPr>
            <a:xfrm>
              <a:off x="2078664" y="3385408"/>
              <a:ext cx="38043" cy="13974"/>
            </a:xfrm>
            <a:custGeom>
              <a:avLst/>
              <a:gdLst/>
              <a:ahLst/>
              <a:cxnLst/>
              <a:rect l="l" t="t" r="r" b="b"/>
              <a:pathLst>
                <a:path w="1187" h="436" extrusionOk="0">
                  <a:moveTo>
                    <a:pt x="1187" y="1"/>
                  </a:moveTo>
                  <a:lnTo>
                    <a:pt x="1187" y="1"/>
                  </a:lnTo>
                  <a:cubicBezTo>
                    <a:pt x="786" y="135"/>
                    <a:pt x="385" y="285"/>
                    <a:pt x="1" y="435"/>
                  </a:cubicBezTo>
                  <a:cubicBezTo>
                    <a:pt x="418" y="352"/>
                    <a:pt x="819" y="201"/>
                    <a:pt x="1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266;p60">
              <a:extLst>
                <a:ext uri="{FF2B5EF4-FFF2-40B4-BE49-F238E27FC236}">
                  <a16:creationId xmlns:a16="http://schemas.microsoft.com/office/drawing/2014/main" id="{976B5B47-2993-4D68-B077-5B7A086A59BF}"/>
                </a:ext>
              </a:extLst>
            </p:cNvPr>
            <p:cNvSpPr/>
            <p:nvPr/>
          </p:nvSpPr>
          <p:spPr>
            <a:xfrm>
              <a:off x="2270932" y="3364543"/>
              <a:ext cx="317583" cy="203518"/>
            </a:xfrm>
            <a:custGeom>
              <a:avLst/>
              <a:gdLst/>
              <a:ahLst/>
              <a:cxnLst/>
              <a:rect l="l" t="t" r="r" b="b"/>
              <a:pathLst>
                <a:path w="9909" h="6350" extrusionOk="0">
                  <a:moveTo>
                    <a:pt x="8338" y="0"/>
                  </a:moveTo>
                  <a:lnTo>
                    <a:pt x="0" y="1588"/>
                  </a:lnTo>
                  <a:lnTo>
                    <a:pt x="902" y="6350"/>
                  </a:lnTo>
                  <a:lnTo>
                    <a:pt x="9908" y="4645"/>
                  </a:lnTo>
                  <a:lnTo>
                    <a:pt x="8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267;p60">
              <a:extLst>
                <a:ext uri="{FF2B5EF4-FFF2-40B4-BE49-F238E27FC236}">
                  <a16:creationId xmlns:a16="http://schemas.microsoft.com/office/drawing/2014/main" id="{1EBCB368-AE29-47C6-A3B3-4E6B26FB262E}"/>
                </a:ext>
              </a:extLst>
            </p:cNvPr>
            <p:cNvSpPr/>
            <p:nvPr/>
          </p:nvSpPr>
          <p:spPr>
            <a:xfrm>
              <a:off x="2265035" y="3364543"/>
              <a:ext cx="298834" cy="186916"/>
            </a:xfrm>
            <a:custGeom>
              <a:avLst/>
              <a:gdLst/>
              <a:ahLst/>
              <a:cxnLst/>
              <a:rect l="l" t="t" r="r" b="b"/>
              <a:pathLst>
                <a:path w="9324" h="5832" extrusionOk="0">
                  <a:moveTo>
                    <a:pt x="8522" y="0"/>
                  </a:moveTo>
                  <a:lnTo>
                    <a:pt x="0" y="1621"/>
                  </a:lnTo>
                  <a:lnTo>
                    <a:pt x="802" y="5832"/>
                  </a:lnTo>
                  <a:lnTo>
                    <a:pt x="9324" y="4228"/>
                  </a:lnTo>
                  <a:lnTo>
                    <a:pt x="85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268;p60">
              <a:extLst>
                <a:ext uri="{FF2B5EF4-FFF2-40B4-BE49-F238E27FC236}">
                  <a16:creationId xmlns:a16="http://schemas.microsoft.com/office/drawing/2014/main" id="{0891A518-DB16-4692-9822-E4555B6D38B7}"/>
                </a:ext>
              </a:extLst>
            </p:cNvPr>
            <p:cNvSpPr/>
            <p:nvPr/>
          </p:nvSpPr>
          <p:spPr>
            <a:xfrm>
              <a:off x="2263945" y="3363998"/>
              <a:ext cx="299379" cy="188550"/>
            </a:xfrm>
            <a:custGeom>
              <a:avLst/>
              <a:gdLst/>
              <a:ahLst/>
              <a:cxnLst/>
              <a:rect l="l" t="t" r="r" b="b"/>
              <a:pathLst>
                <a:path w="9341" h="5883" extrusionOk="0">
                  <a:moveTo>
                    <a:pt x="8556" y="1"/>
                  </a:moveTo>
                  <a:lnTo>
                    <a:pt x="34" y="1605"/>
                  </a:lnTo>
                  <a:lnTo>
                    <a:pt x="1" y="1605"/>
                  </a:lnTo>
                  <a:lnTo>
                    <a:pt x="1" y="1638"/>
                  </a:lnTo>
                  <a:cubicBezTo>
                    <a:pt x="285" y="3125"/>
                    <a:pt x="552" y="4562"/>
                    <a:pt x="803" y="5865"/>
                  </a:cubicBezTo>
                  <a:lnTo>
                    <a:pt x="803" y="5882"/>
                  </a:lnTo>
                  <a:lnTo>
                    <a:pt x="836" y="5882"/>
                  </a:lnTo>
                  <a:lnTo>
                    <a:pt x="6968" y="4712"/>
                  </a:lnTo>
                  <a:lnTo>
                    <a:pt x="8739" y="4362"/>
                  </a:lnTo>
                  <a:lnTo>
                    <a:pt x="9207" y="4278"/>
                  </a:lnTo>
                  <a:lnTo>
                    <a:pt x="9324" y="4245"/>
                  </a:lnTo>
                  <a:lnTo>
                    <a:pt x="9191" y="4261"/>
                  </a:lnTo>
                  <a:lnTo>
                    <a:pt x="8723" y="4345"/>
                  </a:lnTo>
                  <a:lnTo>
                    <a:pt x="6952" y="4679"/>
                  </a:lnTo>
                  <a:lnTo>
                    <a:pt x="865" y="5826"/>
                  </a:lnTo>
                  <a:lnTo>
                    <a:pt x="865" y="5826"/>
                  </a:lnTo>
                  <a:cubicBezTo>
                    <a:pt x="618" y="4541"/>
                    <a:pt x="355" y="3127"/>
                    <a:pt x="76" y="1664"/>
                  </a:cubicBezTo>
                  <a:lnTo>
                    <a:pt x="76" y="1664"/>
                  </a:lnTo>
                  <a:lnTo>
                    <a:pt x="8546" y="56"/>
                  </a:lnTo>
                  <a:lnTo>
                    <a:pt x="8546" y="56"/>
                  </a:lnTo>
                  <a:cubicBezTo>
                    <a:pt x="8793" y="1341"/>
                    <a:pt x="8992" y="2380"/>
                    <a:pt x="9140" y="3108"/>
                  </a:cubicBezTo>
                  <a:cubicBezTo>
                    <a:pt x="9207" y="3459"/>
                    <a:pt x="9257" y="3743"/>
                    <a:pt x="9291" y="3944"/>
                  </a:cubicBezTo>
                  <a:cubicBezTo>
                    <a:pt x="9324" y="4044"/>
                    <a:pt x="9324" y="4111"/>
                    <a:pt x="9341" y="4161"/>
                  </a:cubicBezTo>
                  <a:cubicBezTo>
                    <a:pt x="9341" y="4111"/>
                    <a:pt x="9324" y="4044"/>
                    <a:pt x="9308" y="3944"/>
                  </a:cubicBezTo>
                  <a:cubicBezTo>
                    <a:pt x="9274" y="3760"/>
                    <a:pt x="9224" y="3476"/>
                    <a:pt x="9157" y="3108"/>
                  </a:cubicBezTo>
                  <a:lnTo>
                    <a:pt x="8589" y="17"/>
                  </a:lnTo>
                  <a:lnTo>
                    <a:pt x="8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269;p60">
              <a:extLst>
                <a:ext uri="{FF2B5EF4-FFF2-40B4-BE49-F238E27FC236}">
                  <a16:creationId xmlns:a16="http://schemas.microsoft.com/office/drawing/2014/main" id="{CC85D6B5-C7B4-4AC4-B88E-78ABEFEB877A}"/>
                </a:ext>
              </a:extLst>
            </p:cNvPr>
            <p:cNvSpPr/>
            <p:nvPr/>
          </p:nvSpPr>
          <p:spPr>
            <a:xfrm>
              <a:off x="2297694" y="3426656"/>
              <a:ext cx="89996" cy="89996"/>
            </a:xfrm>
            <a:custGeom>
              <a:avLst/>
              <a:gdLst/>
              <a:ahLst/>
              <a:cxnLst/>
              <a:rect l="l" t="t" r="r" b="b"/>
              <a:pathLst>
                <a:path w="2808" h="2808" extrusionOk="0">
                  <a:moveTo>
                    <a:pt x="2356" y="1"/>
                  </a:moveTo>
                  <a:lnTo>
                    <a:pt x="0" y="452"/>
                  </a:lnTo>
                  <a:lnTo>
                    <a:pt x="452" y="2808"/>
                  </a:lnTo>
                  <a:lnTo>
                    <a:pt x="2808" y="2356"/>
                  </a:lnTo>
                  <a:lnTo>
                    <a:pt x="23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270;p60">
              <a:extLst>
                <a:ext uri="{FF2B5EF4-FFF2-40B4-BE49-F238E27FC236}">
                  <a16:creationId xmlns:a16="http://schemas.microsoft.com/office/drawing/2014/main" id="{5D21C1E6-C7FA-4699-96BC-4333491337D5}"/>
                </a:ext>
              </a:extLst>
            </p:cNvPr>
            <p:cNvSpPr/>
            <p:nvPr/>
          </p:nvSpPr>
          <p:spPr>
            <a:xfrm>
              <a:off x="2296668" y="3425598"/>
              <a:ext cx="91022" cy="92112"/>
            </a:xfrm>
            <a:custGeom>
              <a:avLst/>
              <a:gdLst/>
              <a:ahLst/>
              <a:cxnLst/>
              <a:rect l="l" t="t" r="r" b="b"/>
              <a:pathLst>
                <a:path w="2840" h="2874" extrusionOk="0">
                  <a:moveTo>
                    <a:pt x="75" y="475"/>
                  </a:moveTo>
                  <a:cubicBezTo>
                    <a:pt x="76" y="475"/>
                    <a:pt x="71" y="480"/>
                    <a:pt x="66" y="486"/>
                  </a:cubicBezTo>
                  <a:lnTo>
                    <a:pt x="66" y="486"/>
                  </a:lnTo>
                  <a:lnTo>
                    <a:pt x="66" y="485"/>
                  </a:lnTo>
                  <a:cubicBezTo>
                    <a:pt x="73" y="478"/>
                    <a:pt x="75" y="475"/>
                    <a:pt x="75" y="475"/>
                  </a:cubicBezTo>
                  <a:close/>
                  <a:moveTo>
                    <a:pt x="2422" y="0"/>
                  </a:moveTo>
                  <a:lnTo>
                    <a:pt x="2388" y="17"/>
                  </a:lnTo>
                  <a:lnTo>
                    <a:pt x="32" y="451"/>
                  </a:lnTo>
                  <a:cubicBezTo>
                    <a:pt x="32" y="451"/>
                    <a:pt x="0" y="494"/>
                    <a:pt x="5" y="494"/>
                  </a:cubicBezTo>
                  <a:cubicBezTo>
                    <a:pt x="6" y="494"/>
                    <a:pt x="9" y="491"/>
                    <a:pt x="16" y="485"/>
                  </a:cubicBezTo>
                  <a:lnTo>
                    <a:pt x="16" y="501"/>
                  </a:lnTo>
                  <a:lnTo>
                    <a:pt x="16" y="535"/>
                  </a:lnTo>
                  <a:lnTo>
                    <a:pt x="16" y="568"/>
                  </a:lnTo>
                  <a:lnTo>
                    <a:pt x="32" y="652"/>
                  </a:lnTo>
                  <a:cubicBezTo>
                    <a:pt x="49" y="702"/>
                    <a:pt x="49" y="752"/>
                    <a:pt x="66" y="819"/>
                  </a:cubicBezTo>
                  <a:cubicBezTo>
                    <a:pt x="83" y="919"/>
                    <a:pt x="99" y="1019"/>
                    <a:pt x="133" y="1120"/>
                  </a:cubicBezTo>
                  <a:lnTo>
                    <a:pt x="250" y="1738"/>
                  </a:lnTo>
                  <a:cubicBezTo>
                    <a:pt x="317" y="2122"/>
                    <a:pt x="383" y="2506"/>
                    <a:pt x="450" y="2841"/>
                  </a:cubicBezTo>
                  <a:lnTo>
                    <a:pt x="467" y="2874"/>
                  </a:lnTo>
                  <a:lnTo>
                    <a:pt x="484" y="2874"/>
                  </a:lnTo>
                  <a:lnTo>
                    <a:pt x="2205" y="2523"/>
                  </a:lnTo>
                  <a:lnTo>
                    <a:pt x="2672" y="2440"/>
                  </a:lnTo>
                  <a:lnTo>
                    <a:pt x="2806" y="2406"/>
                  </a:lnTo>
                  <a:cubicBezTo>
                    <a:pt x="2806" y="2406"/>
                    <a:pt x="2823" y="2406"/>
                    <a:pt x="2840" y="2389"/>
                  </a:cubicBezTo>
                  <a:cubicBezTo>
                    <a:pt x="2823" y="2389"/>
                    <a:pt x="2806" y="2406"/>
                    <a:pt x="2789" y="2406"/>
                  </a:cubicBezTo>
                  <a:lnTo>
                    <a:pt x="2672" y="2423"/>
                  </a:lnTo>
                  <a:lnTo>
                    <a:pt x="2188" y="2506"/>
                  </a:lnTo>
                  <a:lnTo>
                    <a:pt x="510" y="2803"/>
                  </a:lnTo>
                  <a:lnTo>
                    <a:pt x="510" y="2803"/>
                  </a:lnTo>
                  <a:cubicBezTo>
                    <a:pt x="445" y="2463"/>
                    <a:pt x="380" y="2108"/>
                    <a:pt x="300" y="1721"/>
                  </a:cubicBezTo>
                  <a:cubicBezTo>
                    <a:pt x="266" y="1521"/>
                    <a:pt x="233" y="1320"/>
                    <a:pt x="183" y="1120"/>
                  </a:cubicBezTo>
                  <a:lnTo>
                    <a:pt x="133" y="802"/>
                  </a:lnTo>
                  <a:lnTo>
                    <a:pt x="99" y="635"/>
                  </a:lnTo>
                  <a:lnTo>
                    <a:pt x="83" y="551"/>
                  </a:lnTo>
                  <a:lnTo>
                    <a:pt x="83" y="518"/>
                  </a:lnTo>
                  <a:lnTo>
                    <a:pt x="77" y="513"/>
                  </a:lnTo>
                  <a:lnTo>
                    <a:pt x="77" y="513"/>
                  </a:lnTo>
                  <a:lnTo>
                    <a:pt x="2379" y="72"/>
                  </a:lnTo>
                  <a:lnTo>
                    <a:pt x="2379" y="72"/>
                  </a:lnTo>
                  <a:cubicBezTo>
                    <a:pt x="2510" y="757"/>
                    <a:pt x="2624" y="1328"/>
                    <a:pt x="2706" y="1738"/>
                  </a:cubicBezTo>
                  <a:cubicBezTo>
                    <a:pt x="2739" y="1938"/>
                    <a:pt x="2773" y="2105"/>
                    <a:pt x="2806" y="2222"/>
                  </a:cubicBezTo>
                  <a:cubicBezTo>
                    <a:pt x="2823" y="2272"/>
                    <a:pt x="2823" y="2306"/>
                    <a:pt x="2823" y="2356"/>
                  </a:cubicBezTo>
                  <a:cubicBezTo>
                    <a:pt x="2840" y="2356"/>
                    <a:pt x="2840" y="2373"/>
                    <a:pt x="2840" y="2389"/>
                  </a:cubicBezTo>
                  <a:cubicBezTo>
                    <a:pt x="2840" y="2389"/>
                    <a:pt x="2840" y="2373"/>
                    <a:pt x="2840" y="2356"/>
                  </a:cubicBezTo>
                  <a:cubicBezTo>
                    <a:pt x="2840" y="2323"/>
                    <a:pt x="2823" y="2272"/>
                    <a:pt x="2823" y="2222"/>
                  </a:cubicBezTo>
                  <a:cubicBezTo>
                    <a:pt x="2789" y="2105"/>
                    <a:pt x="2773" y="1955"/>
                    <a:pt x="2739" y="1755"/>
                  </a:cubicBezTo>
                  <a:cubicBezTo>
                    <a:pt x="2656" y="1337"/>
                    <a:pt x="2555" y="735"/>
                    <a:pt x="2422" y="34"/>
                  </a:cubicBezTo>
                  <a:lnTo>
                    <a:pt x="2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271;p60">
              <a:extLst>
                <a:ext uri="{FF2B5EF4-FFF2-40B4-BE49-F238E27FC236}">
                  <a16:creationId xmlns:a16="http://schemas.microsoft.com/office/drawing/2014/main" id="{5A492CAE-1804-4EF8-A94B-BAB8A2009D45}"/>
                </a:ext>
              </a:extLst>
            </p:cNvPr>
            <p:cNvSpPr/>
            <p:nvPr/>
          </p:nvSpPr>
          <p:spPr>
            <a:xfrm>
              <a:off x="2311091" y="3445790"/>
              <a:ext cx="76599" cy="70318"/>
            </a:xfrm>
            <a:custGeom>
              <a:avLst/>
              <a:gdLst/>
              <a:ahLst/>
              <a:cxnLst/>
              <a:rect l="l" t="t" r="r" b="b"/>
              <a:pathLst>
                <a:path w="2390" h="2194" extrusionOk="0">
                  <a:moveTo>
                    <a:pt x="930" y="1"/>
                  </a:moveTo>
                  <a:cubicBezTo>
                    <a:pt x="910" y="1"/>
                    <a:pt x="889" y="2"/>
                    <a:pt x="869" y="5"/>
                  </a:cubicBezTo>
                  <a:cubicBezTo>
                    <a:pt x="735" y="5"/>
                    <a:pt x="602" y="55"/>
                    <a:pt x="485" y="139"/>
                  </a:cubicBezTo>
                  <a:cubicBezTo>
                    <a:pt x="384" y="222"/>
                    <a:pt x="318" y="339"/>
                    <a:pt x="284" y="473"/>
                  </a:cubicBezTo>
                  <a:cubicBezTo>
                    <a:pt x="236" y="697"/>
                    <a:pt x="311" y="937"/>
                    <a:pt x="480" y="1089"/>
                  </a:cubicBezTo>
                  <a:lnTo>
                    <a:pt x="480" y="1089"/>
                  </a:lnTo>
                  <a:cubicBezTo>
                    <a:pt x="340" y="1188"/>
                    <a:pt x="230" y="1316"/>
                    <a:pt x="151" y="1459"/>
                  </a:cubicBezTo>
                  <a:cubicBezTo>
                    <a:pt x="67" y="1576"/>
                    <a:pt x="34" y="1709"/>
                    <a:pt x="17" y="1843"/>
                  </a:cubicBezTo>
                  <a:cubicBezTo>
                    <a:pt x="0" y="1927"/>
                    <a:pt x="0" y="2027"/>
                    <a:pt x="17" y="2110"/>
                  </a:cubicBezTo>
                  <a:cubicBezTo>
                    <a:pt x="17" y="2144"/>
                    <a:pt x="17" y="2160"/>
                    <a:pt x="34" y="2194"/>
                  </a:cubicBezTo>
                  <a:cubicBezTo>
                    <a:pt x="17" y="2077"/>
                    <a:pt x="34" y="1960"/>
                    <a:pt x="50" y="1843"/>
                  </a:cubicBezTo>
                  <a:cubicBezTo>
                    <a:pt x="67" y="1726"/>
                    <a:pt x="117" y="1592"/>
                    <a:pt x="184" y="1475"/>
                  </a:cubicBezTo>
                  <a:cubicBezTo>
                    <a:pt x="268" y="1325"/>
                    <a:pt x="384" y="1208"/>
                    <a:pt x="535" y="1125"/>
                  </a:cubicBezTo>
                  <a:lnTo>
                    <a:pt x="568" y="1091"/>
                  </a:lnTo>
                  <a:lnTo>
                    <a:pt x="535" y="1074"/>
                  </a:lnTo>
                  <a:cubicBezTo>
                    <a:pt x="368" y="924"/>
                    <a:pt x="301" y="707"/>
                    <a:pt x="351" y="490"/>
                  </a:cubicBezTo>
                  <a:cubicBezTo>
                    <a:pt x="368" y="373"/>
                    <a:pt x="435" y="272"/>
                    <a:pt x="535" y="189"/>
                  </a:cubicBezTo>
                  <a:cubicBezTo>
                    <a:pt x="618" y="105"/>
                    <a:pt x="752" y="72"/>
                    <a:pt x="869" y="55"/>
                  </a:cubicBezTo>
                  <a:cubicBezTo>
                    <a:pt x="986" y="55"/>
                    <a:pt x="1086" y="89"/>
                    <a:pt x="1187" y="139"/>
                  </a:cubicBezTo>
                  <a:cubicBezTo>
                    <a:pt x="1287" y="189"/>
                    <a:pt x="1354" y="272"/>
                    <a:pt x="1404" y="373"/>
                  </a:cubicBezTo>
                  <a:cubicBezTo>
                    <a:pt x="1487" y="556"/>
                    <a:pt x="1487" y="757"/>
                    <a:pt x="1370" y="941"/>
                  </a:cubicBezTo>
                  <a:lnTo>
                    <a:pt x="1354" y="974"/>
                  </a:lnTo>
                  <a:lnTo>
                    <a:pt x="1404" y="974"/>
                  </a:lnTo>
                  <a:cubicBezTo>
                    <a:pt x="1437" y="970"/>
                    <a:pt x="1471" y="968"/>
                    <a:pt x="1504" y="968"/>
                  </a:cubicBezTo>
                  <a:cubicBezTo>
                    <a:pt x="1604" y="968"/>
                    <a:pt x="1704" y="987"/>
                    <a:pt x="1805" y="1024"/>
                  </a:cubicBezTo>
                  <a:cubicBezTo>
                    <a:pt x="1905" y="1058"/>
                    <a:pt x="2005" y="1125"/>
                    <a:pt x="2089" y="1191"/>
                  </a:cubicBezTo>
                  <a:cubicBezTo>
                    <a:pt x="2222" y="1308"/>
                    <a:pt x="2306" y="1442"/>
                    <a:pt x="2339" y="1592"/>
                  </a:cubicBezTo>
                  <a:cubicBezTo>
                    <a:pt x="2373" y="1709"/>
                    <a:pt x="2390" y="1759"/>
                    <a:pt x="2390" y="1759"/>
                  </a:cubicBezTo>
                  <a:cubicBezTo>
                    <a:pt x="2390" y="1743"/>
                    <a:pt x="2390" y="1726"/>
                    <a:pt x="2390" y="1709"/>
                  </a:cubicBezTo>
                  <a:cubicBezTo>
                    <a:pt x="2390" y="1676"/>
                    <a:pt x="2373" y="1626"/>
                    <a:pt x="2356" y="1592"/>
                  </a:cubicBezTo>
                  <a:cubicBezTo>
                    <a:pt x="2323" y="1425"/>
                    <a:pt x="2239" y="1275"/>
                    <a:pt x="2122" y="1158"/>
                  </a:cubicBezTo>
                  <a:lnTo>
                    <a:pt x="2122" y="1175"/>
                  </a:lnTo>
                  <a:cubicBezTo>
                    <a:pt x="2039" y="1091"/>
                    <a:pt x="1922" y="1024"/>
                    <a:pt x="1821" y="974"/>
                  </a:cubicBezTo>
                  <a:cubicBezTo>
                    <a:pt x="1721" y="937"/>
                    <a:pt x="1612" y="918"/>
                    <a:pt x="1507" y="918"/>
                  </a:cubicBezTo>
                  <a:cubicBezTo>
                    <a:pt x="1485" y="918"/>
                    <a:pt x="1464" y="919"/>
                    <a:pt x="1442" y="920"/>
                  </a:cubicBezTo>
                  <a:lnTo>
                    <a:pt x="1442" y="920"/>
                  </a:lnTo>
                  <a:cubicBezTo>
                    <a:pt x="1539" y="743"/>
                    <a:pt x="1547" y="526"/>
                    <a:pt x="1454" y="339"/>
                  </a:cubicBezTo>
                  <a:cubicBezTo>
                    <a:pt x="1404" y="239"/>
                    <a:pt x="1320" y="139"/>
                    <a:pt x="1220" y="89"/>
                  </a:cubicBezTo>
                  <a:cubicBezTo>
                    <a:pt x="1137" y="33"/>
                    <a:pt x="1031" y="1"/>
                    <a:pt x="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272;p60">
              <a:extLst>
                <a:ext uri="{FF2B5EF4-FFF2-40B4-BE49-F238E27FC236}">
                  <a16:creationId xmlns:a16="http://schemas.microsoft.com/office/drawing/2014/main" id="{BD29A248-C067-4359-B7AC-7EE1CC78CCFF}"/>
                </a:ext>
              </a:extLst>
            </p:cNvPr>
            <p:cNvSpPr/>
            <p:nvPr/>
          </p:nvSpPr>
          <p:spPr>
            <a:xfrm>
              <a:off x="2402113" y="3411657"/>
              <a:ext cx="65895" cy="12339"/>
            </a:xfrm>
            <a:custGeom>
              <a:avLst/>
              <a:gdLst/>
              <a:ahLst/>
              <a:cxnLst/>
              <a:rect l="l" t="t" r="r" b="b"/>
              <a:pathLst>
                <a:path w="2056" h="385" extrusionOk="0">
                  <a:moveTo>
                    <a:pt x="1" y="385"/>
                  </a:moveTo>
                  <a:lnTo>
                    <a:pt x="2056"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273;p60">
              <a:extLst>
                <a:ext uri="{FF2B5EF4-FFF2-40B4-BE49-F238E27FC236}">
                  <a16:creationId xmlns:a16="http://schemas.microsoft.com/office/drawing/2014/main" id="{CE87FEC2-4260-4157-AFB2-221F61EA4D2A}"/>
                </a:ext>
              </a:extLst>
            </p:cNvPr>
            <p:cNvSpPr/>
            <p:nvPr/>
          </p:nvSpPr>
          <p:spPr>
            <a:xfrm>
              <a:off x="2402113" y="3411657"/>
              <a:ext cx="65895" cy="12339"/>
            </a:xfrm>
            <a:custGeom>
              <a:avLst/>
              <a:gdLst/>
              <a:ahLst/>
              <a:cxnLst/>
              <a:rect l="l" t="t" r="r" b="b"/>
              <a:pathLst>
                <a:path w="2056" h="385" extrusionOk="0">
                  <a:moveTo>
                    <a:pt x="2056" y="1"/>
                  </a:moveTo>
                  <a:lnTo>
                    <a:pt x="2056" y="1"/>
                  </a:lnTo>
                  <a:cubicBezTo>
                    <a:pt x="1354" y="84"/>
                    <a:pt x="686" y="218"/>
                    <a:pt x="1" y="385"/>
                  </a:cubicBezTo>
                  <a:cubicBezTo>
                    <a:pt x="686" y="301"/>
                    <a:pt x="1371" y="168"/>
                    <a:pt x="2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274;p60">
              <a:extLst>
                <a:ext uri="{FF2B5EF4-FFF2-40B4-BE49-F238E27FC236}">
                  <a16:creationId xmlns:a16="http://schemas.microsoft.com/office/drawing/2014/main" id="{91D04DC1-CC21-41E7-8104-2F8B72B3CA8B}"/>
                </a:ext>
              </a:extLst>
            </p:cNvPr>
            <p:cNvSpPr/>
            <p:nvPr/>
          </p:nvSpPr>
          <p:spPr>
            <a:xfrm>
              <a:off x="2405318" y="3436816"/>
              <a:ext cx="12884" cy="2724"/>
            </a:xfrm>
            <a:custGeom>
              <a:avLst/>
              <a:gdLst/>
              <a:ahLst/>
              <a:cxnLst/>
              <a:rect l="l" t="t" r="r" b="b"/>
              <a:pathLst>
                <a:path w="402" h="85" extrusionOk="0">
                  <a:moveTo>
                    <a:pt x="1" y="85"/>
                  </a:moveTo>
                  <a:lnTo>
                    <a:pt x="402"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275;p60">
              <a:extLst>
                <a:ext uri="{FF2B5EF4-FFF2-40B4-BE49-F238E27FC236}">
                  <a16:creationId xmlns:a16="http://schemas.microsoft.com/office/drawing/2014/main" id="{DBB27947-53CE-46BD-A25D-ADBDCE26CDE5}"/>
                </a:ext>
              </a:extLst>
            </p:cNvPr>
            <p:cNvSpPr/>
            <p:nvPr/>
          </p:nvSpPr>
          <p:spPr>
            <a:xfrm>
              <a:off x="2404805" y="3436431"/>
              <a:ext cx="13942" cy="3333"/>
            </a:xfrm>
            <a:custGeom>
              <a:avLst/>
              <a:gdLst/>
              <a:ahLst/>
              <a:cxnLst/>
              <a:rect l="l" t="t" r="r" b="b"/>
              <a:pathLst>
                <a:path w="435" h="104" extrusionOk="0">
                  <a:moveTo>
                    <a:pt x="355" y="0"/>
                  </a:moveTo>
                  <a:cubicBezTo>
                    <a:pt x="318" y="0"/>
                    <a:pt x="268" y="5"/>
                    <a:pt x="217" y="13"/>
                  </a:cubicBezTo>
                  <a:cubicBezTo>
                    <a:pt x="100" y="46"/>
                    <a:pt x="0" y="80"/>
                    <a:pt x="17" y="97"/>
                  </a:cubicBezTo>
                  <a:cubicBezTo>
                    <a:pt x="17" y="101"/>
                    <a:pt x="26" y="103"/>
                    <a:pt x="40" y="103"/>
                  </a:cubicBezTo>
                  <a:cubicBezTo>
                    <a:pt x="76" y="103"/>
                    <a:pt x="147" y="92"/>
                    <a:pt x="217" y="80"/>
                  </a:cubicBezTo>
                  <a:cubicBezTo>
                    <a:pt x="334" y="63"/>
                    <a:pt x="435" y="30"/>
                    <a:pt x="418" y="13"/>
                  </a:cubicBezTo>
                  <a:cubicBezTo>
                    <a:pt x="418" y="5"/>
                    <a:pt x="393" y="0"/>
                    <a:pt x="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276;p60">
              <a:extLst>
                <a:ext uri="{FF2B5EF4-FFF2-40B4-BE49-F238E27FC236}">
                  <a16:creationId xmlns:a16="http://schemas.microsoft.com/office/drawing/2014/main" id="{E091B576-4169-4E44-9C9D-B8104D6A6780}"/>
                </a:ext>
              </a:extLst>
            </p:cNvPr>
            <p:cNvSpPr/>
            <p:nvPr/>
          </p:nvSpPr>
          <p:spPr>
            <a:xfrm>
              <a:off x="2410157" y="3443739"/>
              <a:ext cx="117303" cy="22082"/>
            </a:xfrm>
            <a:custGeom>
              <a:avLst/>
              <a:gdLst/>
              <a:ahLst/>
              <a:cxnLst/>
              <a:rect l="l" t="t" r="r" b="b"/>
              <a:pathLst>
                <a:path w="3660" h="689" extrusionOk="0">
                  <a:moveTo>
                    <a:pt x="3652" y="1"/>
                  </a:moveTo>
                  <a:cubicBezTo>
                    <a:pt x="3565" y="1"/>
                    <a:pt x="2767" y="130"/>
                    <a:pt x="1822" y="320"/>
                  </a:cubicBezTo>
                  <a:cubicBezTo>
                    <a:pt x="819" y="503"/>
                    <a:pt x="0" y="671"/>
                    <a:pt x="0" y="687"/>
                  </a:cubicBezTo>
                  <a:cubicBezTo>
                    <a:pt x="0" y="688"/>
                    <a:pt x="3" y="689"/>
                    <a:pt x="8" y="689"/>
                  </a:cubicBezTo>
                  <a:cubicBezTo>
                    <a:pt x="93" y="689"/>
                    <a:pt x="877" y="559"/>
                    <a:pt x="1838" y="370"/>
                  </a:cubicBezTo>
                  <a:cubicBezTo>
                    <a:pt x="2841" y="186"/>
                    <a:pt x="3659" y="19"/>
                    <a:pt x="3659" y="2"/>
                  </a:cubicBezTo>
                  <a:cubicBezTo>
                    <a:pt x="3659" y="1"/>
                    <a:pt x="3657" y="1"/>
                    <a:pt x="36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277;p60">
              <a:extLst>
                <a:ext uri="{FF2B5EF4-FFF2-40B4-BE49-F238E27FC236}">
                  <a16:creationId xmlns:a16="http://schemas.microsoft.com/office/drawing/2014/main" id="{6D7E5959-F726-4291-82D3-15ED84017EA4}"/>
                </a:ext>
              </a:extLst>
            </p:cNvPr>
            <p:cNvSpPr/>
            <p:nvPr/>
          </p:nvSpPr>
          <p:spPr>
            <a:xfrm>
              <a:off x="2412817" y="3456591"/>
              <a:ext cx="117848" cy="22627"/>
            </a:xfrm>
            <a:custGeom>
              <a:avLst/>
              <a:gdLst/>
              <a:ahLst/>
              <a:cxnLst/>
              <a:rect l="l" t="t" r="r" b="b"/>
              <a:pathLst>
                <a:path w="3677" h="706" extrusionOk="0">
                  <a:moveTo>
                    <a:pt x="3668" y="1"/>
                  </a:moveTo>
                  <a:cubicBezTo>
                    <a:pt x="3576" y="1"/>
                    <a:pt x="2789" y="145"/>
                    <a:pt x="1822" y="320"/>
                  </a:cubicBezTo>
                  <a:cubicBezTo>
                    <a:pt x="820" y="520"/>
                    <a:pt x="1" y="687"/>
                    <a:pt x="1" y="704"/>
                  </a:cubicBezTo>
                  <a:cubicBezTo>
                    <a:pt x="1" y="705"/>
                    <a:pt x="3" y="705"/>
                    <a:pt x="7" y="705"/>
                  </a:cubicBezTo>
                  <a:cubicBezTo>
                    <a:pt x="85" y="705"/>
                    <a:pt x="872" y="561"/>
                    <a:pt x="1839" y="387"/>
                  </a:cubicBezTo>
                  <a:cubicBezTo>
                    <a:pt x="2858" y="186"/>
                    <a:pt x="3677" y="19"/>
                    <a:pt x="3677" y="2"/>
                  </a:cubicBezTo>
                  <a:cubicBezTo>
                    <a:pt x="3676" y="1"/>
                    <a:pt x="3673" y="1"/>
                    <a:pt x="3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278;p60">
              <a:extLst>
                <a:ext uri="{FF2B5EF4-FFF2-40B4-BE49-F238E27FC236}">
                  <a16:creationId xmlns:a16="http://schemas.microsoft.com/office/drawing/2014/main" id="{F196821D-BACF-45C0-A559-FD34CD7A3F54}"/>
                </a:ext>
              </a:extLst>
            </p:cNvPr>
            <p:cNvSpPr/>
            <p:nvPr/>
          </p:nvSpPr>
          <p:spPr>
            <a:xfrm>
              <a:off x="2415509" y="3472167"/>
              <a:ext cx="115701" cy="21986"/>
            </a:xfrm>
            <a:custGeom>
              <a:avLst/>
              <a:gdLst/>
              <a:ahLst/>
              <a:cxnLst/>
              <a:rect l="l" t="t" r="r" b="b"/>
              <a:pathLst>
                <a:path w="3610" h="686" extrusionOk="0">
                  <a:moveTo>
                    <a:pt x="3609" y="1"/>
                  </a:moveTo>
                  <a:cubicBezTo>
                    <a:pt x="3559" y="1"/>
                    <a:pt x="3526" y="1"/>
                    <a:pt x="3476" y="17"/>
                  </a:cubicBezTo>
                  <a:lnTo>
                    <a:pt x="3075" y="84"/>
                  </a:lnTo>
                  <a:cubicBezTo>
                    <a:pt x="2757" y="134"/>
                    <a:pt x="2306" y="218"/>
                    <a:pt x="1805" y="318"/>
                  </a:cubicBezTo>
                  <a:cubicBezTo>
                    <a:pt x="1304" y="402"/>
                    <a:pt x="853" y="502"/>
                    <a:pt x="535" y="569"/>
                  </a:cubicBezTo>
                  <a:lnTo>
                    <a:pt x="134" y="652"/>
                  </a:lnTo>
                  <a:cubicBezTo>
                    <a:pt x="101" y="652"/>
                    <a:pt x="50" y="669"/>
                    <a:pt x="0" y="686"/>
                  </a:cubicBezTo>
                  <a:cubicBezTo>
                    <a:pt x="50" y="686"/>
                    <a:pt x="101" y="686"/>
                    <a:pt x="151" y="669"/>
                  </a:cubicBezTo>
                  <a:lnTo>
                    <a:pt x="535" y="602"/>
                  </a:lnTo>
                  <a:cubicBezTo>
                    <a:pt x="869" y="552"/>
                    <a:pt x="1320" y="469"/>
                    <a:pt x="1822" y="385"/>
                  </a:cubicBezTo>
                  <a:cubicBezTo>
                    <a:pt x="2306" y="285"/>
                    <a:pt x="2757" y="201"/>
                    <a:pt x="3091" y="134"/>
                  </a:cubicBezTo>
                  <a:lnTo>
                    <a:pt x="3476" y="51"/>
                  </a:lnTo>
                  <a:cubicBezTo>
                    <a:pt x="3526" y="34"/>
                    <a:pt x="3576" y="17"/>
                    <a:pt x="3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279;p60">
              <a:extLst>
                <a:ext uri="{FF2B5EF4-FFF2-40B4-BE49-F238E27FC236}">
                  <a16:creationId xmlns:a16="http://schemas.microsoft.com/office/drawing/2014/main" id="{7F1A8492-1D13-44ED-A583-73F9D9147A71}"/>
                </a:ext>
              </a:extLst>
            </p:cNvPr>
            <p:cNvSpPr/>
            <p:nvPr/>
          </p:nvSpPr>
          <p:spPr>
            <a:xfrm>
              <a:off x="2382851" y="3400215"/>
              <a:ext cx="114611" cy="62818"/>
            </a:xfrm>
            <a:custGeom>
              <a:avLst/>
              <a:gdLst/>
              <a:ahLst/>
              <a:cxnLst/>
              <a:rect l="l" t="t" r="r" b="b"/>
              <a:pathLst>
                <a:path w="3576" h="1960" extrusionOk="0">
                  <a:moveTo>
                    <a:pt x="1568" y="78"/>
                  </a:moveTo>
                  <a:cubicBezTo>
                    <a:pt x="1444" y="102"/>
                    <a:pt x="1322" y="134"/>
                    <a:pt x="1204" y="174"/>
                  </a:cubicBezTo>
                  <a:lnTo>
                    <a:pt x="1204" y="174"/>
                  </a:lnTo>
                  <a:cubicBezTo>
                    <a:pt x="1230" y="164"/>
                    <a:pt x="1258" y="153"/>
                    <a:pt x="1287" y="140"/>
                  </a:cubicBezTo>
                  <a:cubicBezTo>
                    <a:pt x="1379" y="114"/>
                    <a:pt x="1473" y="93"/>
                    <a:pt x="1568" y="78"/>
                  </a:cubicBezTo>
                  <a:close/>
                  <a:moveTo>
                    <a:pt x="1073" y="222"/>
                  </a:moveTo>
                  <a:cubicBezTo>
                    <a:pt x="1072" y="223"/>
                    <a:pt x="1071" y="224"/>
                    <a:pt x="1069" y="224"/>
                  </a:cubicBezTo>
                  <a:cubicBezTo>
                    <a:pt x="1051" y="230"/>
                    <a:pt x="1033" y="236"/>
                    <a:pt x="1015" y="243"/>
                  </a:cubicBezTo>
                  <a:lnTo>
                    <a:pt x="1015" y="243"/>
                  </a:lnTo>
                  <a:cubicBezTo>
                    <a:pt x="1017" y="242"/>
                    <a:pt x="1018" y="241"/>
                    <a:pt x="1019" y="241"/>
                  </a:cubicBezTo>
                  <a:cubicBezTo>
                    <a:pt x="1034" y="236"/>
                    <a:pt x="1052" y="230"/>
                    <a:pt x="1073" y="222"/>
                  </a:cubicBezTo>
                  <a:close/>
                  <a:moveTo>
                    <a:pt x="2212" y="57"/>
                  </a:moveTo>
                  <a:cubicBezTo>
                    <a:pt x="2260" y="61"/>
                    <a:pt x="2308" y="67"/>
                    <a:pt x="2356" y="74"/>
                  </a:cubicBezTo>
                  <a:cubicBezTo>
                    <a:pt x="2607" y="90"/>
                    <a:pt x="2841" y="174"/>
                    <a:pt x="3075" y="274"/>
                  </a:cubicBezTo>
                  <a:cubicBezTo>
                    <a:pt x="3191" y="341"/>
                    <a:pt x="3292" y="425"/>
                    <a:pt x="3392" y="525"/>
                  </a:cubicBezTo>
                  <a:cubicBezTo>
                    <a:pt x="3476" y="642"/>
                    <a:pt x="3509" y="775"/>
                    <a:pt x="3476" y="926"/>
                  </a:cubicBezTo>
                  <a:cubicBezTo>
                    <a:pt x="3425" y="1059"/>
                    <a:pt x="3342" y="1193"/>
                    <a:pt x="3208" y="1277"/>
                  </a:cubicBezTo>
                  <a:cubicBezTo>
                    <a:pt x="3091" y="1377"/>
                    <a:pt x="2941" y="1444"/>
                    <a:pt x="2807" y="1511"/>
                  </a:cubicBezTo>
                  <a:cubicBezTo>
                    <a:pt x="2490" y="1661"/>
                    <a:pt x="2172" y="1778"/>
                    <a:pt x="1838" y="1845"/>
                  </a:cubicBezTo>
                  <a:cubicBezTo>
                    <a:pt x="1680" y="1876"/>
                    <a:pt x="1523" y="1893"/>
                    <a:pt x="1365" y="1893"/>
                  </a:cubicBezTo>
                  <a:cubicBezTo>
                    <a:pt x="1188" y="1893"/>
                    <a:pt x="1012" y="1872"/>
                    <a:pt x="836" y="1828"/>
                  </a:cubicBezTo>
                  <a:cubicBezTo>
                    <a:pt x="685" y="1795"/>
                    <a:pt x="535" y="1728"/>
                    <a:pt x="401" y="1644"/>
                  </a:cubicBezTo>
                  <a:cubicBezTo>
                    <a:pt x="267" y="1577"/>
                    <a:pt x="167" y="1460"/>
                    <a:pt x="117" y="1327"/>
                  </a:cubicBezTo>
                  <a:cubicBezTo>
                    <a:pt x="67" y="1193"/>
                    <a:pt x="84" y="1043"/>
                    <a:pt x="151" y="926"/>
                  </a:cubicBezTo>
                  <a:cubicBezTo>
                    <a:pt x="234" y="809"/>
                    <a:pt x="318" y="692"/>
                    <a:pt x="435" y="625"/>
                  </a:cubicBezTo>
                  <a:cubicBezTo>
                    <a:pt x="635" y="475"/>
                    <a:pt x="852" y="358"/>
                    <a:pt x="1086" y="257"/>
                  </a:cubicBezTo>
                  <a:cubicBezTo>
                    <a:pt x="1420" y="124"/>
                    <a:pt x="1771" y="57"/>
                    <a:pt x="2139" y="57"/>
                  </a:cubicBezTo>
                  <a:close/>
                  <a:moveTo>
                    <a:pt x="2042" y="1"/>
                  </a:moveTo>
                  <a:cubicBezTo>
                    <a:pt x="1786" y="1"/>
                    <a:pt x="1532" y="42"/>
                    <a:pt x="1287" y="124"/>
                  </a:cubicBezTo>
                  <a:cubicBezTo>
                    <a:pt x="1186" y="157"/>
                    <a:pt x="1103" y="191"/>
                    <a:pt x="1003" y="241"/>
                  </a:cubicBezTo>
                  <a:cubicBezTo>
                    <a:pt x="976" y="241"/>
                    <a:pt x="960" y="251"/>
                    <a:pt x="938" y="272"/>
                  </a:cubicBezTo>
                  <a:lnTo>
                    <a:pt x="938" y="272"/>
                  </a:lnTo>
                  <a:cubicBezTo>
                    <a:pt x="742" y="350"/>
                    <a:pt x="566" y="451"/>
                    <a:pt x="401" y="575"/>
                  </a:cubicBezTo>
                  <a:cubicBezTo>
                    <a:pt x="284" y="658"/>
                    <a:pt x="184" y="775"/>
                    <a:pt x="100" y="892"/>
                  </a:cubicBezTo>
                  <a:cubicBezTo>
                    <a:pt x="34" y="1026"/>
                    <a:pt x="0" y="1193"/>
                    <a:pt x="67" y="1343"/>
                  </a:cubicBezTo>
                  <a:cubicBezTo>
                    <a:pt x="117" y="1494"/>
                    <a:pt x="234" y="1628"/>
                    <a:pt x="368" y="1711"/>
                  </a:cubicBezTo>
                  <a:cubicBezTo>
                    <a:pt x="518" y="1795"/>
                    <a:pt x="668" y="1861"/>
                    <a:pt x="819" y="1895"/>
                  </a:cubicBezTo>
                  <a:cubicBezTo>
                    <a:pt x="1004" y="1939"/>
                    <a:pt x="1189" y="1960"/>
                    <a:pt x="1372" y="1960"/>
                  </a:cubicBezTo>
                  <a:cubicBezTo>
                    <a:pt x="1536" y="1960"/>
                    <a:pt x="1697" y="1943"/>
                    <a:pt x="1855" y="1912"/>
                  </a:cubicBezTo>
                  <a:cubicBezTo>
                    <a:pt x="2189" y="1845"/>
                    <a:pt x="2523" y="1728"/>
                    <a:pt x="2824" y="1577"/>
                  </a:cubicBezTo>
                  <a:cubicBezTo>
                    <a:pt x="2974" y="1511"/>
                    <a:pt x="3125" y="1410"/>
                    <a:pt x="3258" y="1327"/>
                  </a:cubicBezTo>
                  <a:cubicBezTo>
                    <a:pt x="3392" y="1227"/>
                    <a:pt x="3476" y="1093"/>
                    <a:pt x="3526" y="942"/>
                  </a:cubicBezTo>
                  <a:cubicBezTo>
                    <a:pt x="3576" y="775"/>
                    <a:pt x="3526" y="608"/>
                    <a:pt x="3425" y="491"/>
                  </a:cubicBezTo>
                  <a:cubicBezTo>
                    <a:pt x="3342" y="374"/>
                    <a:pt x="3225" y="291"/>
                    <a:pt x="3091" y="224"/>
                  </a:cubicBezTo>
                  <a:cubicBezTo>
                    <a:pt x="2857" y="124"/>
                    <a:pt x="2623" y="57"/>
                    <a:pt x="2373" y="24"/>
                  </a:cubicBezTo>
                  <a:cubicBezTo>
                    <a:pt x="2262" y="8"/>
                    <a:pt x="2152" y="1"/>
                    <a:pt x="2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280;p60">
              <a:extLst>
                <a:ext uri="{FF2B5EF4-FFF2-40B4-BE49-F238E27FC236}">
                  <a16:creationId xmlns:a16="http://schemas.microsoft.com/office/drawing/2014/main" id="{B11E15AB-A1A4-44EF-B609-DB58C0048D3A}"/>
                </a:ext>
              </a:extLst>
            </p:cNvPr>
            <p:cNvSpPr/>
            <p:nvPr/>
          </p:nvSpPr>
          <p:spPr>
            <a:xfrm>
              <a:off x="2490474" y="3374703"/>
              <a:ext cx="40191" cy="32723"/>
            </a:xfrm>
            <a:custGeom>
              <a:avLst/>
              <a:gdLst/>
              <a:ahLst/>
              <a:cxnLst/>
              <a:rect l="l" t="t" r="r" b="b"/>
              <a:pathLst>
                <a:path w="1254" h="1021" extrusionOk="0">
                  <a:moveTo>
                    <a:pt x="1254" y="1"/>
                  </a:moveTo>
                  <a:lnTo>
                    <a:pt x="1254" y="1"/>
                  </a:lnTo>
                  <a:cubicBezTo>
                    <a:pt x="819" y="302"/>
                    <a:pt x="402" y="652"/>
                    <a:pt x="1" y="1020"/>
                  </a:cubicBezTo>
                  <a:cubicBezTo>
                    <a:pt x="452" y="703"/>
                    <a:pt x="869" y="368"/>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281;p60">
              <a:extLst>
                <a:ext uri="{FF2B5EF4-FFF2-40B4-BE49-F238E27FC236}">
                  <a16:creationId xmlns:a16="http://schemas.microsoft.com/office/drawing/2014/main" id="{58F21960-B5D6-48E6-B779-7CE55F08487D}"/>
                </a:ext>
              </a:extLst>
            </p:cNvPr>
            <p:cNvSpPr/>
            <p:nvPr/>
          </p:nvSpPr>
          <p:spPr>
            <a:xfrm>
              <a:off x="2488327" y="3390247"/>
              <a:ext cx="26826" cy="20384"/>
            </a:xfrm>
            <a:custGeom>
              <a:avLst/>
              <a:gdLst/>
              <a:ahLst/>
              <a:cxnLst/>
              <a:rect l="l" t="t" r="r" b="b"/>
              <a:pathLst>
                <a:path w="837" h="636" extrusionOk="0">
                  <a:moveTo>
                    <a:pt x="268" y="0"/>
                  </a:moveTo>
                  <a:cubicBezTo>
                    <a:pt x="134" y="167"/>
                    <a:pt x="51" y="368"/>
                    <a:pt x="1" y="585"/>
                  </a:cubicBezTo>
                  <a:lnTo>
                    <a:pt x="1" y="635"/>
                  </a:lnTo>
                  <a:lnTo>
                    <a:pt x="51" y="619"/>
                  </a:lnTo>
                  <a:lnTo>
                    <a:pt x="134" y="602"/>
                  </a:lnTo>
                  <a:cubicBezTo>
                    <a:pt x="368" y="568"/>
                    <a:pt x="602" y="502"/>
                    <a:pt x="836" y="435"/>
                  </a:cubicBezTo>
                  <a:lnTo>
                    <a:pt x="836" y="435"/>
                  </a:lnTo>
                  <a:cubicBezTo>
                    <a:pt x="602" y="451"/>
                    <a:pt x="352" y="485"/>
                    <a:pt x="118" y="552"/>
                  </a:cubicBezTo>
                  <a:lnTo>
                    <a:pt x="78" y="560"/>
                  </a:lnTo>
                  <a:lnTo>
                    <a:pt x="78" y="560"/>
                  </a:lnTo>
                  <a:cubicBezTo>
                    <a:pt x="162" y="231"/>
                    <a:pt x="284"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282;p60">
              <a:extLst>
                <a:ext uri="{FF2B5EF4-FFF2-40B4-BE49-F238E27FC236}">
                  <a16:creationId xmlns:a16="http://schemas.microsoft.com/office/drawing/2014/main" id="{9D14BD93-0DD0-4FAA-BFCC-9044909A92C2}"/>
                </a:ext>
              </a:extLst>
            </p:cNvPr>
            <p:cNvSpPr/>
            <p:nvPr/>
          </p:nvSpPr>
          <p:spPr>
            <a:xfrm>
              <a:off x="2402113" y="3420246"/>
              <a:ext cx="72337" cy="11250"/>
            </a:xfrm>
            <a:custGeom>
              <a:avLst/>
              <a:gdLst/>
              <a:ahLst/>
              <a:cxnLst/>
              <a:rect l="l" t="t" r="r" b="b"/>
              <a:pathLst>
                <a:path w="2257" h="351" extrusionOk="0">
                  <a:moveTo>
                    <a:pt x="2256" y="0"/>
                  </a:moveTo>
                  <a:lnTo>
                    <a:pt x="2256" y="0"/>
                  </a:lnTo>
                  <a:cubicBezTo>
                    <a:pt x="1504" y="84"/>
                    <a:pt x="753" y="201"/>
                    <a:pt x="1" y="351"/>
                  </a:cubicBezTo>
                  <a:cubicBezTo>
                    <a:pt x="753" y="284"/>
                    <a:pt x="1504" y="167"/>
                    <a:pt x="2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283;p60">
              <a:extLst>
                <a:ext uri="{FF2B5EF4-FFF2-40B4-BE49-F238E27FC236}">
                  <a16:creationId xmlns:a16="http://schemas.microsoft.com/office/drawing/2014/main" id="{940A578A-1C62-4C75-A350-A3FE79861394}"/>
                </a:ext>
              </a:extLst>
            </p:cNvPr>
            <p:cNvSpPr/>
            <p:nvPr/>
          </p:nvSpPr>
          <p:spPr>
            <a:xfrm>
              <a:off x="2353909" y="3377652"/>
              <a:ext cx="40607" cy="33877"/>
            </a:xfrm>
            <a:custGeom>
              <a:avLst/>
              <a:gdLst/>
              <a:ahLst/>
              <a:cxnLst/>
              <a:rect l="l" t="t" r="r" b="b"/>
              <a:pathLst>
                <a:path w="1267" h="1057" extrusionOk="0">
                  <a:moveTo>
                    <a:pt x="680" y="1"/>
                  </a:moveTo>
                  <a:cubicBezTo>
                    <a:pt x="649" y="1"/>
                    <a:pt x="617" y="4"/>
                    <a:pt x="586" y="9"/>
                  </a:cubicBezTo>
                  <a:cubicBezTo>
                    <a:pt x="135" y="93"/>
                    <a:pt x="1" y="694"/>
                    <a:pt x="385" y="961"/>
                  </a:cubicBezTo>
                  <a:cubicBezTo>
                    <a:pt x="484" y="1027"/>
                    <a:pt x="588" y="1056"/>
                    <a:pt x="689" y="1056"/>
                  </a:cubicBezTo>
                  <a:cubicBezTo>
                    <a:pt x="997" y="1056"/>
                    <a:pt x="1267" y="780"/>
                    <a:pt x="1204" y="427"/>
                  </a:cubicBezTo>
                  <a:cubicBezTo>
                    <a:pt x="1159" y="174"/>
                    <a:pt x="930" y="1"/>
                    <a:pt x="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284;p60">
              <a:extLst>
                <a:ext uri="{FF2B5EF4-FFF2-40B4-BE49-F238E27FC236}">
                  <a16:creationId xmlns:a16="http://schemas.microsoft.com/office/drawing/2014/main" id="{DF780913-3E32-4607-8C68-C662846BA18B}"/>
                </a:ext>
              </a:extLst>
            </p:cNvPr>
            <p:cNvSpPr/>
            <p:nvPr/>
          </p:nvSpPr>
          <p:spPr>
            <a:xfrm>
              <a:off x="2353397" y="3377812"/>
              <a:ext cx="46440" cy="33877"/>
            </a:xfrm>
            <a:custGeom>
              <a:avLst/>
              <a:gdLst/>
              <a:ahLst/>
              <a:cxnLst/>
              <a:rect l="l" t="t" r="r" b="b"/>
              <a:pathLst>
                <a:path w="1449" h="1057" extrusionOk="0">
                  <a:moveTo>
                    <a:pt x="702" y="4"/>
                  </a:moveTo>
                  <a:cubicBezTo>
                    <a:pt x="953" y="4"/>
                    <a:pt x="1170" y="188"/>
                    <a:pt x="1220" y="422"/>
                  </a:cubicBezTo>
                  <a:cubicBezTo>
                    <a:pt x="1281" y="774"/>
                    <a:pt x="1005" y="1048"/>
                    <a:pt x="702" y="1048"/>
                  </a:cubicBezTo>
                  <a:cubicBezTo>
                    <a:pt x="589" y="1048"/>
                    <a:pt x="472" y="1009"/>
                    <a:pt x="368" y="923"/>
                  </a:cubicBezTo>
                  <a:cubicBezTo>
                    <a:pt x="0" y="606"/>
                    <a:pt x="217" y="4"/>
                    <a:pt x="702" y="4"/>
                  </a:cubicBezTo>
                  <a:close/>
                  <a:moveTo>
                    <a:pt x="717" y="1"/>
                  </a:moveTo>
                  <a:cubicBezTo>
                    <a:pt x="696" y="1"/>
                    <a:pt x="674" y="2"/>
                    <a:pt x="652" y="4"/>
                  </a:cubicBezTo>
                  <a:cubicBezTo>
                    <a:pt x="0" y="54"/>
                    <a:pt x="34" y="1057"/>
                    <a:pt x="702" y="1057"/>
                  </a:cubicBezTo>
                  <a:cubicBezTo>
                    <a:pt x="735" y="1057"/>
                    <a:pt x="769" y="1040"/>
                    <a:pt x="802" y="1040"/>
                  </a:cubicBezTo>
                  <a:cubicBezTo>
                    <a:pt x="1448" y="911"/>
                    <a:pt x="1329" y="1"/>
                    <a:pt x="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285;p60">
              <a:extLst>
                <a:ext uri="{FF2B5EF4-FFF2-40B4-BE49-F238E27FC236}">
                  <a16:creationId xmlns:a16="http://schemas.microsoft.com/office/drawing/2014/main" id="{EC42E322-C2DE-4FC5-AF0E-97FE2C249AFE}"/>
                </a:ext>
              </a:extLst>
            </p:cNvPr>
            <p:cNvSpPr/>
            <p:nvPr/>
          </p:nvSpPr>
          <p:spPr>
            <a:xfrm>
              <a:off x="1276485" y="2988084"/>
              <a:ext cx="1365586" cy="40736"/>
            </a:xfrm>
            <a:custGeom>
              <a:avLst/>
              <a:gdLst/>
              <a:ahLst/>
              <a:cxnLst/>
              <a:rect l="l" t="t" r="r" b="b"/>
              <a:pathLst>
                <a:path w="42608" h="1271" extrusionOk="0">
                  <a:moveTo>
                    <a:pt x="42607" y="0"/>
                  </a:moveTo>
                  <a:lnTo>
                    <a:pt x="0" y="117"/>
                  </a:lnTo>
                  <a:lnTo>
                    <a:pt x="42574" y="1270"/>
                  </a:lnTo>
                  <a:lnTo>
                    <a:pt x="426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286;p60">
              <a:extLst>
                <a:ext uri="{FF2B5EF4-FFF2-40B4-BE49-F238E27FC236}">
                  <a16:creationId xmlns:a16="http://schemas.microsoft.com/office/drawing/2014/main" id="{461DF61E-CBBE-481B-A1D6-C1DC6E008547}"/>
                </a:ext>
              </a:extLst>
            </p:cNvPr>
            <p:cNvSpPr/>
            <p:nvPr/>
          </p:nvSpPr>
          <p:spPr>
            <a:xfrm>
              <a:off x="1262543" y="2961290"/>
              <a:ext cx="1408437" cy="30576"/>
            </a:xfrm>
            <a:custGeom>
              <a:avLst/>
              <a:gdLst/>
              <a:ahLst/>
              <a:cxnLst/>
              <a:rect l="l" t="t" r="r" b="b"/>
              <a:pathLst>
                <a:path w="43945" h="954" extrusionOk="0">
                  <a:moveTo>
                    <a:pt x="1" y="1"/>
                  </a:moveTo>
                  <a:lnTo>
                    <a:pt x="1" y="953"/>
                  </a:lnTo>
                  <a:lnTo>
                    <a:pt x="43944" y="953"/>
                  </a:lnTo>
                  <a:lnTo>
                    <a:pt x="439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287;p60">
              <a:extLst>
                <a:ext uri="{FF2B5EF4-FFF2-40B4-BE49-F238E27FC236}">
                  <a16:creationId xmlns:a16="http://schemas.microsoft.com/office/drawing/2014/main" id="{A3A52772-D9EB-435E-AEBC-BBA6D18A192C}"/>
                </a:ext>
              </a:extLst>
            </p:cNvPr>
            <p:cNvSpPr/>
            <p:nvPr/>
          </p:nvSpPr>
          <p:spPr>
            <a:xfrm>
              <a:off x="2717004" y="3349704"/>
              <a:ext cx="103906" cy="202332"/>
            </a:xfrm>
            <a:custGeom>
              <a:avLst/>
              <a:gdLst/>
              <a:ahLst/>
              <a:cxnLst/>
              <a:rect l="l" t="t" r="r" b="b"/>
              <a:pathLst>
                <a:path w="3242" h="6313" extrusionOk="0">
                  <a:moveTo>
                    <a:pt x="703" y="1"/>
                  </a:moveTo>
                  <a:cubicBezTo>
                    <a:pt x="466" y="1"/>
                    <a:pt x="222" y="72"/>
                    <a:pt x="0" y="229"/>
                  </a:cubicBezTo>
                  <a:lnTo>
                    <a:pt x="585" y="5894"/>
                  </a:lnTo>
                  <a:cubicBezTo>
                    <a:pt x="953" y="6128"/>
                    <a:pt x="1370" y="6278"/>
                    <a:pt x="1805" y="6311"/>
                  </a:cubicBezTo>
                  <a:cubicBezTo>
                    <a:pt x="1824" y="6312"/>
                    <a:pt x="1843" y="6312"/>
                    <a:pt x="1861" y="6312"/>
                  </a:cubicBezTo>
                  <a:cubicBezTo>
                    <a:pt x="2292" y="6312"/>
                    <a:pt x="2702" y="6130"/>
                    <a:pt x="2974" y="5793"/>
                  </a:cubicBezTo>
                  <a:cubicBezTo>
                    <a:pt x="3242" y="5442"/>
                    <a:pt x="3225" y="4925"/>
                    <a:pt x="2924" y="4590"/>
                  </a:cubicBezTo>
                  <a:cubicBezTo>
                    <a:pt x="2807" y="4507"/>
                    <a:pt x="2724" y="4407"/>
                    <a:pt x="2640" y="4306"/>
                  </a:cubicBezTo>
                  <a:cubicBezTo>
                    <a:pt x="2557" y="4139"/>
                    <a:pt x="2557" y="3939"/>
                    <a:pt x="2624" y="3772"/>
                  </a:cubicBezTo>
                  <a:cubicBezTo>
                    <a:pt x="2690" y="3588"/>
                    <a:pt x="2724" y="3404"/>
                    <a:pt x="2707" y="3220"/>
                  </a:cubicBezTo>
                  <a:cubicBezTo>
                    <a:pt x="2624" y="2769"/>
                    <a:pt x="1989" y="2585"/>
                    <a:pt x="1855" y="2134"/>
                  </a:cubicBezTo>
                  <a:cubicBezTo>
                    <a:pt x="1805" y="1900"/>
                    <a:pt x="1905" y="1650"/>
                    <a:pt x="1938" y="1399"/>
                  </a:cubicBezTo>
                  <a:cubicBezTo>
                    <a:pt x="2038" y="603"/>
                    <a:pt x="1396" y="1"/>
                    <a:pt x="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288;p60">
              <a:extLst>
                <a:ext uri="{FF2B5EF4-FFF2-40B4-BE49-F238E27FC236}">
                  <a16:creationId xmlns:a16="http://schemas.microsoft.com/office/drawing/2014/main" id="{24C7B6DC-B812-42D6-8F4B-B4213CC7564E}"/>
                </a:ext>
              </a:extLst>
            </p:cNvPr>
            <p:cNvSpPr/>
            <p:nvPr/>
          </p:nvSpPr>
          <p:spPr>
            <a:xfrm>
              <a:off x="2595983" y="3334608"/>
              <a:ext cx="143552" cy="205697"/>
            </a:xfrm>
            <a:custGeom>
              <a:avLst/>
              <a:gdLst/>
              <a:ahLst/>
              <a:cxnLst/>
              <a:rect l="l" t="t" r="r" b="b"/>
              <a:pathLst>
                <a:path w="4479" h="6418" extrusionOk="0">
                  <a:moveTo>
                    <a:pt x="2249" y="0"/>
                  </a:moveTo>
                  <a:cubicBezTo>
                    <a:pt x="2084" y="0"/>
                    <a:pt x="1926" y="27"/>
                    <a:pt x="1788" y="99"/>
                  </a:cubicBezTo>
                  <a:cubicBezTo>
                    <a:pt x="1537" y="216"/>
                    <a:pt x="1320" y="416"/>
                    <a:pt x="1203" y="667"/>
                  </a:cubicBezTo>
                  <a:cubicBezTo>
                    <a:pt x="1103" y="968"/>
                    <a:pt x="1270" y="1536"/>
                    <a:pt x="1354" y="1853"/>
                  </a:cubicBezTo>
                  <a:cubicBezTo>
                    <a:pt x="1454" y="2171"/>
                    <a:pt x="1504" y="2522"/>
                    <a:pt x="1337" y="2806"/>
                  </a:cubicBezTo>
                  <a:cubicBezTo>
                    <a:pt x="1170" y="3073"/>
                    <a:pt x="836" y="3173"/>
                    <a:pt x="618" y="3407"/>
                  </a:cubicBezTo>
                  <a:cubicBezTo>
                    <a:pt x="318" y="3758"/>
                    <a:pt x="368" y="4276"/>
                    <a:pt x="702" y="4594"/>
                  </a:cubicBezTo>
                  <a:cubicBezTo>
                    <a:pt x="301" y="4610"/>
                    <a:pt x="0" y="4928"/>
                    <a:pt x="17" y="5329"/>
                  </a:cubicBezTo>
                  <a:cubicBezTo>
                    <a:pt x="50" y="5713"/>
                    <a:pt x="301" y="6047"/>
                    <a:pt x="652" y="6214"/>
                  </a:cubicBezTo>
                  <a:cubicBezTo>
                    <a:pt x="968" y="6350"/>
                    <a:pt x="1297" y="6417"/>
                    <a:pt x="1640" y="6417"/>
                  </a:cubicBezTo>
                  <a:cubicBezTo>
                    <a:pt x="1678" y="6417"/>
                    <a:pt x="1716" y="6416"/>
                    <a:pt x="1755" y="6415"/>
                  </a:cubicBezTo>
                  <a:cubicBezTo>
                    <a:pt x="2222" y="6415"/>
                    <a:pt x="2690" y="6381"/>
                    <a:pt x="3158" y="6281"/>
                  </a:cubicBezTo>
                  <a:cubicBezTo>
                    <a:pt x="3542" y="6231"/>
                    <a:pt x="3893" y="6047"/>
                    <a:pt x="4177" y="5763"/>
                  </a:cubicBezTo>
                  <a:cubicBezTo>
                    <a:pt x="4378" y="5479"/>
                    <a:pt x="4478" y="5128"/>
                    <a:pt x="4461" y="4761"/>
                  </a:cubicBezTo>
                  <a:cubicBezTo>
                    <a:pt x="4461" y="3507"/>
                    <a:pt x="3810" y="2254"/>
                    <a:pt x="4094" y="1035"/>
                  </a:cubicBezTo>
                  <a:lnTo>
                    <a:pt x="4077" y="984"/>
                  </a:lnTo>
                  <a:cubicBezTo>
                    <a:pt x="3927" y="567"/>
                    <a:pt x="3576" y="249"/>
                    <a:pt x="3141" y="149"/>
                  </a:cubicBezTo>
                  <a:cubicBezTo>
                    <a:pt x="2863" y="85"/>
                    <a:pt x="2544" y="0"/>
                    <a:pt x="2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289;p60">
              <a:extLst>
                <a:ext uri="{FF2B5EF4-FFF2-40B4-BE49-F238E27FC236}">
                  <a16:creationId xmlns:a16="http://schemas.microsoft.com/office/drawing/2014/main" id="{54656CAA-C46B-4FD7-AE72-65AD39BBCF5E}"/>
                </a:ext>
              </a:extLst>
            </p:cNvPr>
            <p:cNvSpPr/>
            <p:nvPr/>
          </p:nvSpPr>
          <p:spPr>
            <a:xfrm>
              <a:off x="2586881" y="3796705"/>
              <a:ext cx="78747" cy="627090"/>
            </a:xfrm>
            <a:custGeom>
              <a:avLst/>
              <a:gdLst/>
              <a:ahLst/>
              <a:cxnLst/>
              <a:rect l="l" t="t" r="r" b="b"/>
              <a:pathLst>
                <a:path w="2457" h="19566" extrusionOk="0">
                  <a:moveTo>
                    <a:pt x="2456" y="0"/>
                  </a:moveTo>
                  <a:cubicBezTo>
                    <a:pt x="2456" y="1"/>
                    <a:pt x="0" y="7987"/>
                    <a:pt x="150" y="10577"/>
                  </a:cubicBezTo>
                  <a:cubicBezTo>
                    <a:pt x="301" y="13150"/>
                    <a:pt x="2189" y="19566"/>
                    <a:pt x="2189" y="19566"/>
                  </a:cubicBezTo>
                  <a:lnTo>
                    <a:pt x="245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290;p60">
              <a:extLst>
                <a:ext uri="{FF2B5EF4-FFF2-40B4-BE49-F238E27FC236}">
                  <a16:creationId xmlns:a16="http://schemas.microsoft.com/office/drawing/2014/main" id="{1C1AEF65-4FCE-47FF-8E6E-77FBFA06BD6C}"/>
                </a:ext>
              </a:extLst>
            </p:cNvPr>
            <p:cNvSpPr/>
            <p:nvPr/>
          </p:nvSpPr>
          <p:spPr>
            <a:xfrm>
              <a:off x="2639347" y="3750649"/>
              <a:ext cx="175153" cy="674236"/>
            </a:xfrm>
            <a:custGeom>
              <a:avLst/>
              <a:gdLst/>
              <a:ahLst/>
              <a:cxnLst/>
              <a:rect l="l" t="t" r="r" b="b"/>
              <a:pathLst>
                <a:path w="5465" h="21037" extrusionOk="0">
                  <a:moveTo>
                    <a:pt x="903" y="0"/>
                  </a:moveTo>
                  <a:lnTo>
                    <a:pt x="1" y="10510"/>
                  </a:lnTo>
                  <a:lnTo>
                    <a:pt x="552" y="21036"/>
                  </a:lnTo>
                  <a:lnTo>
                    <a:pt x="2373" y="20986"/>
                  </a:lnTo>
                  <a:cubicBezTo>
                    <a:pt x="2373" y="20986"/>
                    <a:pt x="3192" y="12381"/>
                    <a:pt x="3242" y="10460"/>
                  </a:cubicBezTo>
                  <a:cubicBezTo>
                    <a:pt x="3259" y="9842"/>
                    <a:pt x="4194" y="7101"/>
                    <a:pt x="5113" y="4812"/>
                  </a:cubicBezTo>
                  <a:cubicBezTo>
                    <a:pt x="5297" y="4361"/>
                    <a:pt x="5397" y="3893"/>
                    <a:pt x="5448" y="3409"/>
                  </a:cubicBezTo>
                  <a:cubicBezTo>
                    <a:pt x="5464" y="3275"/>
                    <a:pt x="5464" y="3141"/>
                    <a:pt x="5464" y="3008"/>
                  </a:cubicBezTo>
                  <a:cubicBezTo>
                    <a:pt x="5431" y="1661"/>
                    <a:pt x="4356" y="84"/>
                    <a:pt x="4296" y="84"/>
                  </a:cubicBezTo>
                  <a:cubicBezTo>
                    <a:pt x="4295" y="84"/>
                    <a:pt x="4295" y="84"/>
                    <a:pt x="4295" y="84"/>
                  </a:cubicBezTo>
                  <a:lnTo>
                    <a:pt x="90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291;p60">
              <a:extLst>
                <a:ext uri="{FF2B5EF4-FFF2-40B4-BE49-F238E27FC236}">
                  <a16:creationId xmlns:a16="http://schemas.microsoft.com/office/drawing/2014/main" id="{70C795BE-69F9-4970-BF77-17C0B80D503F}"/>
                </a:ext>
              </a:extLst>
            </p:cNvPr>
            <p:cNvSpPr/>
            <p:nvPr/>
          </p:nvSpPr>
          <p:spPr>
            <a:xfrm>
              <a:off x="2323398" y="3545081"/>
              <a:ext cx="324538" cy="152686"/>
            </a:xfrm>
            <a:custGeom>
              <a:avLst/>
              <a:gdLst/>
              <a:ahLst/>
              <a:cxnLst/>
              <a:rect l="l" t="t" r="r" b="b"/>
              <a:pathLst>
                <a:path w="10126" h="4764" extrusionOk="0">
                  <a:moveTo>
                    <a:pt x="2610" y="1"/>
                  </a:moveTo>
                  <a:cubicBezTo>
                    <a:pt x="2586" y="1"/>
                    <a:pt x="2561" y="10"/>
                    <a:pt x="2540" y="32"/>
                  </a:cubicBezTo>
                  <a:cubicBezTo>
                    <a:pt x="2440" y="98"/>
                    <a:pt x="2356" y="449"/>
                    <a:pt x="2440" y="867"/>
                  </a:cubicBezTo>
                  <a:cubicBezTo>
                    <a:pt x="2466" y="990"/>
                    <a:pt x="2434" y="1036"/>
                    <a:pt x="2373" y="1036"/>
                  </a:cubicBezTo>
                  <a:cubicBezTo>
                    <a:pt x="2236" y="1036"/>
                    <a:pt x="1949" y="804"/>
                    <a:pt x="1822" y="700"/>
                  </a:cubicBezTo>
                  <a:cubicBezTo>
                    <a:pt x="1645" y="555"/>
                    <a:pt x="1080" y="147"/>
                    <a:pt x="949" y="147"/>
                  </a:cubicBezTo>
                  <a:cubicBezTo>
                    <a:pt x="944" y="147"/>
                    <a:pt x="940" y="147"/>
                    <a:pt x="936" y="148"/>
                  </a:cubicBezTo>
                  <a:cubicBezTo>
                    <a:pt x="803" y="165"/>
                    <a:pt x="819" y="316"/>
                    <a:pt x="1003" y="466"/>
                  </a:cubicBezTo>
                  <a:cubicBezTo>
                    <a:pt x="1204" y="616"/>
                    <a:pt x="1738" y="1084"/>
                    <a:pt x="1655" y="1184"/>
                  </a:cubicBezTo>
                  <a:cubicBezTo>
                    <a:pt x="1650" y="1189"/>
                    <a:pt x="1644" y="1191"/>
                    <a:pt x="1635" y="1191"/>
                  </a:cubicBezTo>
                  <a:cubicBezTo>
                    <a:pt x="1477" y="1191"/>
                    <a:pt x="635" y="499"/>
                    <a:pt x="635" y="499"/>
                  </a:cubicBezTo>
                  <a:cubicBezTo>
                    <a:pt x="635" y="499"/>
                    <a:pt x="525" y="379"/>
                    <a:pt x="429" y="379"/>
                  </a:cubicBezTo>
                  <a:cubicBezTo>
                    <a:pt x="401" y="379"/>
                    <a:pt x="374" y="389"/>
                    <a:pt x="351" y="416"/>
                  </a:cubicBezTo>
                  <a:cubicBezTo>
                    <a:pt x="168" y="600"/>
                    <a:pt x="1237" y="1352"/>
                    <a:pt x="1337" y="1418"/>
                  </a:cubicBezTo>
                  <a:cubicBezTo>
                    <a:pt x="1405" y="1459"/>
                    <a:pt x="1352" y="1532"/>
                    <a:pt x="1294" y="1532"/>
                  </a:cubicBezTo>
                  <a:cubicBezTo>
                    <a:pt x="1280" y="1532"/>
                    <a:pt x="1266" y="1528"/>
                    <a:pt x="1254" y="1519"/>
                  </a:cubicBezTo>
                  <a:cubicBezTo>
                    <a:pt x="1179" y="1474"/>
                    <a:pt x="510" y="888"/>
                    <a:pt x="234" y="888"/>
                  </a:cubicBezTo>
                  <a:cubicBezTo>
                    <a:pt x="200" y="888"/>
                    <a:pt x="171" y="897"/>
                    <a:pt x="151" y="917"/>
                  </a:cubicBezTo>
                  <a:cubicBezTo>
                    <a:pt x="0" y="1067"/>
                    <a:pt x="1020" y="1535"/>
                    <a:pt x="1103" y="1786"/>
                  </a:cubicBezTo>
                  <a:cubicBezTo>
                    <a:pt x="1116" y="1825"/>
                    <a:pt x="1107" y="1842"/>
                    <a:pt x="1082" y="1842"/>
                  </a:cubicBezTo>
                  <a:cubicBezTo>
                    <a:pt x="962" y="1842"/>
                    <a:pt x="484" y="1480"/>
                    <a:pt x="294" y="1480"/>
                  </a:cubicBezTo>
                  <a:cubicBezTo>
                    <a:pt x="268" y="1480"/>
                    <a:pt x="248" y="1487"/>
                    <a:pt x="234" y="1502"/>
                  </a:cubicBezTo>
                  <a:cubicBezTo>
                    <a:pt x="201" y="1552"/>
                    <a:pt x="168" y="1602"/>
                    <a:pt x="702" y="1936"/>
                  </a:cubicBezTo>
                  <a:cubicBezTo>
                    <a:pt x="1087" y="2154"/>
                    <a:pt x="1488" y="2354"/>
                    <a:pt x="1905" y="2521"/>
                  </a:cubicBezTo>
                  <a:lnTo>
                    <a:pt x="1905" y="2538"/>
                  </a:lnTo>
                  <a:cubicBezTo>
                    <a:pt x="1905" y="2538"/>
                    <a:pt x="4980" y="4764"/>
                    <a:pt x="7194" y="4764"/>
                  </a:cubicBezTo>
                  <a:cubicBezTo>
                    <a:pt x="7844" y="4764"/>
                    <a:pt x="8421" y="4572"/>
                    <a:pt x="8823" y="4075"/>
                  </a:cubicBezTo>
                  <a:cubicBezTo>
                    <a:pt x="10126" y="2471"/>
                    <a:pt x="10109" y="2354"/>
                    <a:pt x="10109" y="2354"/>
                  </a:cubicBezTo>
                  <a:lnTo>
                    <a:pt x="8305" y="884"/>
                  </a:lnTo>
                  <a:cubicBezTo>
                    <a:pt x="8305" y="884"/>
                    <a:pt x="7183" y="2656"/>
                    <a:pt x="6864" y="2656"/>
                  </a:cubicBezTo>
                  <a:cubicBezTo>
                    <a:pt x="6859" y="2656"/>
                    <a:pt x="6855" y="2655"/>
                    <a:pt x="6851" y="2655"/>
                  </a:cubicBezTo>
                  <a:cubicBezTo>
                    <a:pt x="5180" y="2471"/>
                    <a:pt x="3559" y="1569"/>
                    <a:pt x="2991" y="1218"/>
                  </a:cubicBezTo>
                  <a:cubicBezTo>
                    <a:pt x="2941" y="1134"/>
                    <a:pt x="2891" y="1034"/>
                    <a:pt x="2824" y="917"/>
                  </a:cubicBezTo>
                  <a:cubicBezTo>
                    <a:pt x="2774" y="817"/>
                    <a:pt x="2741" y="717"/>
                    <a:pt x="2741" y="600"/>
                  </a:cubicBezTo>
                  <a:cubicBezTo>
                    <a:pt x="2707" y="466"/>
                    <a:pt x="2707" y="316"/>
                    <a:pt x="2741" y="182"/>
                  </a:cubicBezTo>
                  <a:cubicBezTo>
                    <a:pt x="2753" y="82"/>
                    <a:pt x="2682" y="1"/>
                    <a:pt x="261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292;p60">
              <a:extLst>
                <a:ext uri="{FF2B5EF4-FFF2-40B4-BE49-F238E27FC236}">
                  <a16:creationId xmlns:a16="http://schemas.microsoft.com/office/drawing/2014/main" id="{58866366-290D-4A3E-BF3D-34D2EAFBF163}"/>
                </a:ext>
              </a:extLst>
            </p:cNvPr>
            <p:cNvSpPr/>
            <p:nvPr/>
          </p:nvSpPr>
          <p:spPr>
            <a:xfrm>
              <a:off x="2271990" y="3532677"/>
              <a:ext cx="129097" cy="134995"/>
            </a:xfrm>
            <a:custGeom>
              <a:avLst/>
              <a:gdLst/>
              <a:ahLst/>
              <a:cxnLst/>
              <a:rect l="l" t="t" r="r" b="b"/>
              <a:pathLst>
                <a:path w="4028" h="4212" extrusionOk="0">
                  <a:moveTo>
                    <a:pt x="301" y="1"/>
                  </a:moveTo>
                  <a:cubicBezTo>
                    <a:pt x="301" y="1"/>
                    <a:pt x="0" y="2724"/>
                    <a:pt x="385" y="4211"/>
                  </a:cubicBezTo>
                  <a:lnTo>
                    <a:pt x="4027" y="4061"/>
                  </a:lnTo>
                  <a:cubicBezTo>
                    <a:pt x="4027" y="4061"/>
                    <a:pt x="3242" y="1371"/>
                    <a:pt x="3726" y="185"/>
                  </a:cubicBezTo>
                  <a:lnTo>
                    <a:pt x="3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293;p60">
              <a:extLst>
                <a:ext uri="{FF2B5EF4-FFF2-40B4-BE49-F238E27FC236}">
                  <a16:creationId xmlns:a16="http://schemas.microsoft.com/office/drawing/2014/main" id="{0A99D7F0-9F48-428D-90D3-205A023538A9}"/>
                </a:ext>
              </a:extLst>
            </p:cNvPr>
            <p:cNvSpPr/>
            <p:nvPr/>
          </p:nvSpPr>
          <p:spPr>
            <a:xfrm>
              <a:off x="2282149" y="3530017"/>
              <a:ext cx="123745" cy="122655"/>
            </a:xfrm>
            <a:custGeom>
              <a:avLst/>
              <a:gdLst/>
              <a:ahLst/>
              <a:cxnLst/>
              <a:rect l="l" t="t" r="r" b="b"/>
              <a:pathLst>
                <a:path w="3861" h="3827" extrusionOk="0">
                  <a:moveTo>
                    <a:pt x="1" y="0"/>
                  </a:moveTo>
                  <a:cubicBezTo>
                    <a:pt x="1" y="0"/>
                    <a:pt x="34" y="2941"/>
                    <a:pt x="185" y="3827"/>
                  </a:cubicBezTo>
                  <a:lnTo>
                    <a:pt x="3861" y="3659"/>
                  </a:lnTo>
                  <a:cubicBezTo>
                    <a:pt x="3861" y="3659"/>
                    <a:pt x="3543" y="769"/>
                    <a:pt x="3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294;p60">
              <a:extLst>
                <a:ext uri="{FF2B5EF4-FFF2-40B4-BE49-F238E27FC236}">
                  <a16:creationId xmlns:a16="http://schemas.microsoft.com/office/drawing/2014/main" id="{233DD0BE-EDDD-4917-9B1D-2D003AA9B1F2}"/>
                </a:ext>
              </a:extLst>
            </p:cNvPr>
            <p:cNvSpPr/>
            <p:nvPr/>
          </p:nvSpPr>
          <p:spPr>
            <a:xfrm>
              <a:off x="2302501" y="3569631"/>
              <a:ext cx="79292" cy="4872"/>
            </a:xfrm>
            <a:custGeom>
              <a:avLst/>
              <a:gdLst/>
              <a:ahLst/>
              <a:cxnLst/>
              <a:rect l="l" t="t" r="r" b="b"/>
              <a:pathLst>
                <a:path w="2474" h="152" extrusionOk="0">
                  <a:moveTo>
                    <a:pt x="2474" y="1"/>
                  </a:moveTo>
                  <a:cubicBezTo>
                    <a:pt x="1655" y="1"/>
                    <a:pt x="820" y="51"/>
                    <a:pt x="1" y="151"/>
                  </a:cubicBezTo>
                  <a:cubicBezTo>
                    <a:pt x="820" y="134"/>
                    <a:pt x="1655" y="84"/>
                    <a:pt x="2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295;p60">
              <a:extLst>
                <a:ext uri="{FF2B5EF4-FFF2-40B4-BE49-F238E27FC236}">
                  <a16:creationId xmlns:a16="http://schemas.microsoft.com/office/drawing/2014/main" id="{4293F2F4-F360-4A04-81FA-E78EE4D7E740}"/>
                </a:ext>
              </a:extLst>
            </p:cNvPr>
            <p:cNvSpPr/>
            <p:nvPr/>
          </p:nvSpPr>
          <p:spPr>
            <a:xfrm>
              <a:off x="2302501" y="3589246"/>
              <a:ext cx="79292" cy="5256"/>
            </a:xfrm>
            <a:custGeom>
              <a:avLst/>
              <a:gdLst/>
              <a:ahLst/>
              <a:cxnLst/>
              <a:rect l="l" t="t" r="r" b="b"/>
              <a:pathLst>
                <a:path w="2474" h="164" extrusionOk="0">
                  <a:moveTo>
                    <a:pt x="2377" y="1"/>
                  </a:moveTo>
                  <a:cubicBezTo>
                    <a:pt x="2190" y="1"/>
                    <a:pt x="1751" y="19"/>
                    <a:pt x="1237" y="57"/>
                  </a:cubicBezTo>
                  <a:cubicBezTo>
                    <a:pt x="820" y="57"/>
                    <a:pt x="419" y="90"/>
                    <a:pt x="1" y="157"/>
                  </a:cubicBezTo>
                  <a:cubicBezTo>
                    <a:pt x="1" y="161"/>
                    <a:pt x="35" y="164"/>
                    <a:pt x="98" y="164"/>
                  </a:cubicBezTo>
                  <a:cubicBezTo>
                    <a:pt x="285" y="164"/>
                    <a:pt x="724" y="145"/>
                    <a:pt x="1237" y="107"/>
                  </a:cubicBezTo>
                  <a:cubicBezTo>
                    <a:pt x="1922" y="74"/>
                    <a:pt x="2474" y="24"/>
                    <a:pt x="2474" y="7"/>
                  </a:cubicBezTo>
                  <a:cubicBezTo>
                    <a:pt x="2474" y="3"/>
                    <a:pt x="2439" y="1"/>
                    <a:pt x="2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296;p60">
              <a:extLst>
                <a:ext uri="{FF2B5EF4-FFF2-40B4-BE49-F238E27FC236}">
                  <a16:creationId xmlns:a16="http://schemas.microsoft.com/office/drawing/2014/main" id="{1E1C3D90-107B-498C-824A-251E2DCBEEDB}"/>
                </a:ext>
              </a:extLst>
            </p:cNvPr>
            <p:cNvSpPr/>
            <p:nvPr/>
          </p:nvSpPr>
          <p:spPr>
            <a:xfrm>
              <a:off x="2316443" y="3609085"/>
              <a:ext cx="45543" cy="2885"/>
            </a:xfrm>
            <a:custGeom>
              <a:avLst/>
              <a:gdLst/>
              <a:ahLst/>
              <a:cxnLst/>
              <a:rect l="l" t="t" r="r" b="b"/>
              <a:pathLst>
                <a:path w="1421" h="90" extrusionOk="0">
                  <a:moveTo>
                    <a:pt x="1096" y="0"/>
                  </a:moveTo>
                  <a:cubicBezTo>
                    <a:pt x="726" y="0"/>
                    <a:pt x="363" y="25"/>
                    <a:pt x="0" y="90"/>
                  </a:cubicBezTo>
                  <a:cubicBezTo>
                    <a:pt x="468" y="90"/>
                    <a:pt x="953" y="73"/>
                    <a:pt x="1421" y="6"/>
                  </a:cubicBezTo>
                  <a:cubicBezTo>
                    <a:pt x="1312" y="2"/>
                    <a:pt x="1204" y="0"/>
                    <a:pt x="1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297;p60">
              <a:extLst>
                <a:ext uri="{FF2B5EF4-FFF2-40B4-BE49-F238E27FC236}">
                  <a16:creationId xmlns:a16="http://schemas.microsoft.com/office/drawing/2014/main" id="{68F646EE-4234-4D28-A0D7-B36E231CCD53}"/>
                </a:ext>
              </a:extLst>
            </p:cNvPr>
            <p:cNvSpPr/>
            <p:nvPr/>
          </p:nvSpPr>
          <p:spPr>
            <a:xfrm>
              <a:off x="2563837" y="3767700"/>
              <a:ext cx="283867" cy="272681"/>
            </a:xfrm>
            <a:custGeom>
              <a:avLst/>
              <a:gdLst/>
              <a:ahLst/>
              <a:cxnLst/>
              <a:rect l="l" t="t" r="r" b="b"/>
              <a:pathLst>
                <a:path w="8857" h="8508" extrusionOk="0">
                  <a:moveTo>
                    <a:pt x="6412" y="0"/>
                  </a:moveTo>
                  <a:cubicBezTo>
                    <a:pt x="4520" y="0"/>
                    <a:pt x="1571" y="621"/>
                    <a:pt x="1571" y="621"/>
                  </a:cubicBezTo>
                  <a:cubicBezTo>
                    <a:pt x="1571" y="621"/>
                    <a:pt x="1" y="7822"/>
                    <a:pt x="67" y="7889"/>
                  </a:cubicBezTo>
                  <a:cubicBezTo>
                    <a:pt x="585" y="8340"/>
                    <a:pt x="8489" y="8507"/>
                    <a:pt x="8489" y="8507"/>
                  </a:cubicBezTo>
                  <a:cubicBezTo>
                    <a:pt x="8489" y="8507"/>
                    <a:pt x="8856" y="872"/>
                    <a:pt x="7753" y="220"/>
                  </a:cubicBezTo>
                  <a:cubicBezTo>
                    <a:pt x="7491" y="61"/>
                    <a:pt x="7003" y="0"/>
                    <a:pt x="6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298;p60">
              <a:extLst>
                <a:ext uri="{FF2B5EF4-FFF2-40B4-BE49-F238E27FC236}">
                  <a16:creationId xmlns:a16="http://schemas.microsoft.com/office/drawing/2014/main" id="{8B3A514E-B7E0-4EEC-970E-CACB4B2D9522}"/>
                </a:ext>
              </a:extLst>
            </p:cNvPr>
            <p:cNvSpPr/>
            <p:nvPr/>
          </p:nvSpPr>
          <p:spPr>
            <a:xfrm>
              <a:off x="2778572" y="4016120"/>
              <a:ext cx="58427" cy="2981"/>
            </a:xfrm>
            <a:custGeom>
              <a:avLst/>
              <a:gdLst/>
              <a:ahLst/>
              <a:cxnLst/>
              <a:rect l="l" t="t" r="r" b="b"/>
              <a:pathLst>
                <a:path w="1823" h="93" extrusionOk="0">
                  <a:moveTo>
                    <a:pt x="312" y="0"/>
                  </a:moveTo>
                  <a:cubicBezTo>
                    <a:pt x="208" y="0"/>
                    <a:pt x="104" y="2"/>
                    <a:pt x="1" y="5"/>
                  </a:cubicBezTo>
                  <a:cubicBezTo>
                    <a:pt x="499" y="60"/>
                    <a:pt x="1009" y="92"/>
                    <a:pt x="1511" y="92"/>
                  </a:cubicBezTo>
                  <a:cubicBezTo>
                    <a:pt x="1615" y="92"/>
                    <a:pt x="1719" y="91"/>
                    <a:pt x="1822" y="88"/>
                  </a:cubicBezTo>
                  <a:cubicBezTo>
                    <a:pt x="1324" y="33"/>
                    <a:pt x="814"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299;p60">
              <a:extLst>
                <a:ext uri="{FF2B5EF4-FFF2-40B4-BE49-F238E27FC236}">
                  <a16:creationId xmlns:a16="http://schemas.microsoft.com/office/drawing/2014/main" id="{BD13A1FE-C117-481C-AAC2-7522B77C83CA}"/>
                </a:ext>
              </a:extLst>
            </p:cNvPr>
            <p:cNvSpPr/>
            <p:nvPr/>
          </p:nvSpPr>
          <p:spPr>
            <a:xfrm>
              <a:off x="2818218" y="4020543"/>
              <a:ext cx="2692" cy="19839"/>
            </a:xfrm>
            <a:custGeom>
              <a:avLst/>
              <a:gdLst/>
              <a:ahLst/>
              <a:cxnLst/>
              <a:rect l="l" t="t" r="r" b="b"/>
              <a:pathLst>
                <a:path w="84" h="619" extrusionOk="0">
                  <a:moveTo>
                    <a:pt x="67" y="0"/>
                  </a:moveTo>
                  <a:lnTo>
                    <a:pt x="67" y="0"/>
                  </a:lnTo>
                  <a:cubicBezTo>
                    <a:pt x="0" y="201"/>
                    <a:pt x="0" y="418"/>
                    <a:pt x="34" y="618"/>
                  </a:cubicBezTo>
                  <a:cubicBezTo>
                    <a:pt x="84" y="418"/>
                    <a:pt x="84" y="201"/>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300;p60">
              <a:extLst>
                <a:ext uri="{FF2B5EF4-FFF2-40B4-BE49-F238E27FC236}">
                  <a16:creationId xmlns:a16="http://schemas.microsoft.com/office/drawing/2014/main" id="{3EF5B172-28D7-460F-BBDB-ED0BEFB15F7E}"/>
                </a:ext>
              </a:extLst>
            </p:cNvPr>
            <p:cNvSpPr/>
            <p:nvPr/>
          </p:nvSpPr>
          <p:spPr>
            <a:xfrm>
              <a:off x="2786616" y="4017850"/>
              <a:ext cx="3237" cy="22531"/>
            </a:xfrm>
            <a:custGeom>
              <a:avLst/>
              <a:gdLst/>
              <a:ahLst/>
              <a:cxnLst/>
              <a:rect l="l" t="t" r="r" b="b"/>
              <a:pathLst>
                <a:path w="101" h="703" extrusionOk="0">
                  <a:moveTo>
                    <a:pt x="17" y="1"/>
                  </a:moveTo>
                  <a:lnTo>
                    <a:pt x="17" y="1"/>
                  </a:lnTo>
                  <a:cubicBezTo>
                    <a:pt x="0" y="235"/>
                    <a:pt x="17" y="469"/>
                    <a:pt x="84" y="702"/>
                  </a:cubicBezTo>
                  <a:cubicBezTo>
                    <a:pt x="101" y="469"/>
                    <a:pt x="84" y="235"/>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301;p60">
              <a:extLst>
                <a:ext uri="{FF2B5EF4-FFF2-40B4-BE49-F238E27FC236}">
                  <a16:creationId xmlns:a16="http://schemas.microsoft.com/office/drawing/2014/main" id="{A17333CB-1D46-4238-A02E-5A158945B5D1}"/>
                </a:ext>
              </a:extLst>
            </p:cNvPr>
            <p:cNvSpPr/>
            <p:nvPr/>
          </p:nvSpPr>
          <p:spPr>
            <a:xfrm>
              <a:off x="2604540" y="4421616"/>
              <a:ext cx="111406" cy="25704"/>
            </a:xfrm>
            <a:custGeom>
              <a:avLst/>
              <a:gdLst/>
              <a:ahLst/>
              <a:cxnLst/>
              <a:rect l="l" t="t" r="r" b="b"/>
              <a:pathLst>
                <a:path w="3476" h="802" extrusionOk="0">
                  <a:moveTo>
                    <a:pt x="3476" y="1"/>
                  </a:moveTo>
                  <a:lnTo>
                    <a:pt x="1588" y="34"/>
                  </a:lnTo>
                  <a:lnTo>
                    <a:pt x="1588" y="285"/>
                  </a:lnTo>
                  <a:cubicBezTo>
                    <a:pt x="1588" y="285"/>
                    <a:pt x="0" y="636"/>
                    <a:pt x="385" y="753"/>
                  </a:cubicBezTo>
                  <a:cubicBezTo>
                    <a:pt x="512" y="789"/>
                    <a:pt x="869" y="801"/>
                    <a:pt x="1298" y="801"/>
                  </a:cubicBezTo>
                  <a:cubicBezTo>
                    <a:pt x="2052" y="801"/>
                    <a:pt x="3029" y="764"/>
                    <a:pt x="3359" y="753"/>
                  </a:cubicBezTo>
                  <a:lnTo>
                    <a:pt x="3476" y="736"/>
                  </a:lnTo>
                  <a:lnTo>
                    <a:pt x="3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302;p60">
              <a:extLst>
                <a:ext uri="{FF2B5EF4-FFF2-40B4-BE49-F238E27FC236}">
                  <a16:creationId xmlns:a16="http://schemas.microsoft.com/office/drawing/2014/main" id="{F4D9D939-0084-4707-BC31-4A9283D27C52}"/>
                </a:ext>
              </a:extLst>
            </p:cNvPr>
            <p:cNvSpPr/>
            <p:nvPr/>
          </p:nvSpPr>
          <p:spPr>
            <a:xfrm>
              <a:off x="2694505" y="4428507"/>
              <a:ext cx="21441" cy="17243"/>
            </a:xfrm>
            <a:custGeom>
              <a:avLst/>
              <a:gdLst/>
              <a:ahLst/>
              <a:cxnLst/>
              <a:rect l="l" t="t" r="r" b="b"/>
              <a:pathLst>
                <a:path w="669" h="538" extrusionOk="0">
                  <a:moveTo>
                    <a:pt x="611" y="0"/>
                  </a:moveTo>
                  <a:cubicBezTo>
                    <a:pt x="477" y="0"/>
                    <a:pt x="337" y="49"/>
                    <a:pt x="234" y="137"/>
                  </a:cubicBezTo>
                  <a:cubicBezTo>
                    <a:pt x="101" y="237"/>
                    <a:pt x="17" y="371"/>
                    <a:pt x="1" y="538"/>
                  </a:cubicBezTo>
                  <a:lnTo>
                    <a:pt x="669" y="521"/>
                  </a:lnTo>
                  <a:lnTo>
                    <a:pt x="669" y="3"/>
                  </a:lnTo>
                  <a:cubicBezTo>
                    <a:pt x="650" y="1"/>
                    <a:pt x="630" y="0"/>
                    <a:pt x="611" y="0"/>
                  </a:cubicBezTo>
                  <a:close/>
                </a:path>
              </a:pathLst>
            </a:custGeom>
            <a:solidFill>
              <a:schemeClr val="lt1">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303;p60">
              <a:extLst>
                <a:ext uri="{FF2B5EF4-FFF2-40B4-BE49-F238E27FC236}">
                  <a16:creationId xmlns:a16="http://schemas.microsoft.com/office/drawing/2014/main" id="{2C523FB8-C701-423F-B208-41A4D3441C68}"/>
                </a:ext>
              </a:extLst>
            </p:cNvPr>
            <p:cNvSpPr/>
            <p:nvPr/>
          </p:nvSpPr>
          <p:spPr>
            <a:xfrm>
              <a:off x="2613098" y="4437160"/>
              <a:ext cx="102848" cy="10064"/>
            </a:xfrm>
            <a:custGeom>
              <a:avLst/>
              <a:gdLst/>
              <a:ahLst/>
              <a:cxnLst/>
              <a:rect l="l" t="t" r="r" b="b"/>
              <a:pathLst>
                <a:path w="3209" h="314" extrusionOk="0">
                  <a:moveTo>
                    <a:pt x="552" y="1"/>
                  </a:moveTo>
                  <a:cubicBezTo>
                    <a:pt x="552" y="1"/>
                    <a:pt x="1" y="151"/>
                    <a:pt x="68" y="251"/>
                  </a:cubicBezTo>
                  <a:cubicBezTo>
                    <a:pt x="101" y="293"/>
                    <a:pt x="652" y="314"/>
                    <a:pt x="1312" y="314"/>
                  </a:cubicBezTo>
                  <a:cubicBezTo>
                    <a:pt x="1972" y="314"/>
                    <a:pt x="2741" y="293"/>
                    <a:pt x="3209" y="251"/>
                  </a:cubicBezTo>
                  <a:lnTo>
                    <a:pt x="3209" y="218"/>
                  </a:lnTo>
                  <a:lnTo>
                    <a:pt x="719" y="234"/>
                  </a:lnTo>
                  <a:cubicBezTo>
                    <a:pt x="719" y="234"/>
                    <a:pt x="652" y="1"/>
                    <a:pt x="552" y="1"/>
                  </a:cubicBezTo>
                  <a:close/>
                </a:path>
              </a:pathLst>
            </a:custGeom>
            <a:solidFill>
              <a:schemeClr val="lt1">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304;p60">
              <a:extLst>
                <a:ext uri="{FF2B5EF4-FFF2-40B4-BE49-F238E27FC236}">
                  <a16:creationId xmlns:a16="http://schemas.microsoft.com/office/drawing/2014/main" id="{538CCB52-438A-4E67-A488-65A99919BCD3}"/>
                </a:ext>
              </a:extLst>
            </p:cNvPr>
            <p:cNvSpPr/>
            <p:nvPr/>
          </p:nvSpPr>
          <p:spPr>
            <a:xfrm>
              <a:off x="2615790" y="4443603"/>
              <a:ext cx="96406" cy="1090"/>
            </a:xfrm>
            <a:custGeom>
              <a:avLst/>
              <a:gdLst/>
              <a:ahLst/>
              <a:cxnLst/>
              <a:rect l="l" t="t" r="r" b="b"/>
              <a:pathLst>
                <a:path w="3008" h="34" extrusionOk="0">
                  <a:moveTo>
                    <a:pt x="0" y="0"/>
                  </a:moveTo>
                  <a:lnTo>
                    <a:pt x="84" y="17"/>
                  </a:lnTo>
                  <a:lnTo>
                    <a:pt x="435" y="17"/>
                  </a:lnTo>
                  <a:cubicBezTo>
                    <a:pt x="719" y="33"/>
                    <a:pt x="1120" y="33"/>
                    <a:pt x="1554" y="33"/>
                  </a:cubicBezTo>
                  <a:cubicBezTo>
                    <a:pt x="1989" y="33"/>
                    <a:pt x="2390" y="33"/>
                    <a:pt x="2674" y="17"/>
                  </a:cubicBezTo>
                  <a:lnTo>
                    <a:pt x="3008" y="0"/>
                  </a:lnTo>
                  <a:lnTo>
                    <a:pt x="2674" y="0"/>
                  </a:lnTo>
                  <a:cubicBezTo>
                    <a:pt x="2390" y="17"/>
                    <a:pt x="1989" y="17"/>
                    <a:pt x="1554" y="17"/>
                  </a:cubicBezTo>
                  <a:cubicBezTo>
                    <a:pt x="1120" y="17"/>
                    <a:pt x="719" y="17"/>
                    <a:pt x="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305;p60">
              <a:extLst>
                <a:ext uri="{FF2B5EF4-FFF2-40B4-BE49-F238E27FC236}">
                  <a16:creationId xmlns:a16="http://schemas.microsoft.com/office/drawing/2014/main" id="{8AF13500-0F37-422D-9A7B-FC21956B9E6D}"/>
                </a:ext>
              </a:extLst>
            </p:cNvPr>
            <p:cNvSpPr/>
            <p:nvPr/>
          </p:nvSpPr>
          <p:spPr>
            <a:xfrm>
              <a:off x="2630244" y="4436616"/>
              <a:ext cx="5929" cy="9134"/>
            </a:xfrm>
            <a:custGeom>
              <a:avLst/>
              <a:gdLst/>
              <a:ahLst/>
              <a:cxnLst/>
              <a:rect l="l" t="t" r="r" b="b"/>
              <a:pathLst>
                <a:path w="185" h="285" extrusionOk="0">
                  <a:moveTo>
                    <a:pt x="1" y="1"/>
                  </a:moveTo>
                  <a:cubicBezTo>
                    <a:pt x="51" y="34"/>
                    <a:pt x="84" y="84"/>
                    <a:pt x="117" y="134"/>
                  </a:cubicBezTo>
                  <a:cubicBezTo>
                    <a:pt x="151" y="185"/>
                    <a:pt x="168" y="235"/>
                    <a:pt x="184" y="285"/>
                  </a:cubicBezTo>
                  <a:cubicBezTo>
                    <a:pt x="184" y="168"/>
                    <a:pt x="117" y="5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306;p60">
              <a:extLst>
                <a:ext uri="{FF2B5EF4-FFF2-40B4-BE49-F238E27FC236}">
                  <a16:creationId xmlns:a16="http://schemas.microsoft.com/office/drawing/2014/main" id="{5A73DF3B-B0FE-4F73-BDC8-3EB3BA3E850F}"/>
                </a:ext>
              </a:extLst>
            </p:cNvPr>
            <p:cNvSpPr/>
            <p:nvPr/>
          </p:nvSpPr>
          <p:spPr>
            <a:xfrm>
              <a:off x="2651654" y="4430206"/>
              <a:ext cx="3269" cy="5384"/>
            </a:xfrm>
            <a:custGeom>
              <a:avLst/>
              <a:gdLst/>
              <a:ahLst/>
              <a:cxnLst/>
              <a:rect l="l" t="t" r="r" b="b"/>
              <a:pathLst>
                <a:path w="102" h="168" extrusionOk="0">
                  <a:moveTo>
                    <a:pt x="1" y="0"/>
                  </a:moveTo>
                  <a:cubicBezTo>
                    <a:pt x="1" y="17"/>
                    <a:pt x="18" y="50"/>
                    <a:pt x="34" y="84"/>
                  </a:cubicBezTo>
                  <a:cubicBezTo>
                    <a:pt x="68" y="134"/>
                    <a:pt x="101" y="167"/>
                    <a:pt x="101" y="167"/>
                  </a:cubicBezTo>
                  <a:cubicBezTo>
                    <a:pt x="101" y="167"/>
                    <a:pt x="84" y="117"/>
                    <a:pt x="68" y="84"/>
                  </a:cubicBezTo>
                  <a:cubicBezTo>
                    <a:pt x="34" y="34"/>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307;p60">
              <a:extLst>
                <a:ext uri="{FF2B5EF4-FFF2-40B4-BE49-F238E27FC236}">
                  <a16:creationId xmlns:a16="http://schemas.microsoft.com/office/drawing/2014/main" id="{67B58BF3-EE3B-4206-AE90-235D000AA89D}"/>
                </a:ext>
              </a:extLst>
            </p:cNvPr>
            <p:cNvSpPr/>
            <p:nvPr/>
          </p:nvSpPr>
          <p:spPr>
            <a:xfrm>
              <a:off x="2655949" y="4429533"/>
              <a:ext cx="3782" cy="3365"/>
            </a:xfrm>
            <a:custGeom>
              <a:avLst/>
              <a:gdLst/>
              <a:ahLst/>
              <a:cxnLst/>
              <a:rect l="l" t="t" r="r" b="b"/>
              <a:pathLst>
                <a:path w="118" h="105" extrusionOk="0">
                  <a:moveTo>
                    <a:pt x="4" y="0"/>
                  </a:moveTo>
                  <a:cubicBezTo>
                    <a:pt x="2" y="0"/>
                    <a:pt x="1" y="1"/>
                    <a:pt x="1" y="5"/>
                  </a:cubicBezTo>
                  <a:cubicBezTo>
                    <a:pt x="1" y="5"/>
                    <a:pt x="17" y="38"/>
                    <a:pt x="51" y="55"/>
                  </a:cubicBezTo>
                  <a:cubicBezTo>
                    <a:pt x="84" y="88"/>
                    <a:pt x="117" y="105"/>
                    <a:pt x="117" y="105"/>
                  </a:cubicBezTo>
                  <a:cubicBezTo>
                    <a:pt x="117" y="105"/>
                    <a:pt x="101" y="71"/>
                    <a:pt x="67" y="38"/>
                  </a:cubicBezTo>
                  <a:cubicBezTo>
                    <a:pt x="40" y="24"/>
                    <a:pt x="13" y="0"/>
                    <a:pt x="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308;p60">
              <a:extLst>
                <a:ext uri="{FF2B5EF4-FFF2-40B4-BE49-F238E27FC236}">
                  <a16:creationId xmlns:a16="http://schemas.microsoft.com/office/drawing/2014/main" id="{010573A4-78A0-4D58-BE61-6849022B9F61}"/>
                </a:ext>
              </a:extLst>
            </p:cNvPr>
            <p:cNvSpPr/>
            <p:nvPr/>
          </p:nvSpPr>
          <p:spPr>
            <a:xfrm>
              <a:off x="2656493" y="4427001"/>
              <a:ext cx="6442" cy="545"/>
            </a:xfrm>
            <a:custGeom>
              <a:avLst/>
              <a:gdLst/>
              <a:ahLst/>
              <a:cxnLst/>
              <a:rect l="l" t="t" r="r" b="b"/>
              <a:pathLst>
                <a:path w="201" h="17" extrusionOk="0">
                  <a:moveTo>
                    <a:pt x="201" y="0"/>
                  </a:moveTo>
                  <a:cubicBezTo>
                    <a:pt x="134" y="0"/>
                    <a:pt x="67" y="0"/>
                    <a:pt x="0" y="17"/>
                  </a:cubicBezTo>
                  <a:lnTo>
                    <a:pt x="100" y="17"/>
                  </a:lnTo>
                  <a:cubicBezTo>
                    <a:pt x="134" y="17"/>
                    <a:pt x="167" y="17"/>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309;p60">
              <a:extLst>
                <a:ext uri="{FF2B5EF4-FFF2-40B4-BE49-F238E27FC236}">
                  <a16:creationId xmlns:a16="http://schemas.microsoft.com/office/drawing/2014/main" id="{3EC85676-2D87-4F97-B9BE-409F01659CB3}"/>
                </a:ext>
              </a:extLst>
            </p:cNvPr>
            <p:cNvSpPr/>
            <p:nvPr/>
          </p:nvSpPr>
          <p:spPr>
            <a:xfrm>
              <a:off x="2657006" y="4423251"/>
              <a:ext cx="7019" cy="1090"/>
            </a:xfrm>
            <a:custGeom>
              <a:avLst/>
              <a:gdLst/>
              <a:ahLst/>
              <a:cxnLst/>
              <a:rect l="l" t="t" r="r" b="b"/>
              <a:pathLst>
                <a:path w="219" h="34" extrusionOk="0">
                  <a:moveTo>
                    <a:pt x="218" y="0"/>
                  </a:moveTo>
                  <a:cubicBezTo>
                    <a:pt x="135" y="0"/>
                    <a:pt x="68" y="17"/>
                    <a:pt x="1" y="17"/>
                  </a:cubicBezTo>
                  <a:cubicBezTo>
                    <a:pt x="34" y="34"/>
                    <a:pt x="68" y="34"/>
                    <a:pt x="101" y="34"/>
                  </a:cubicBezTo>
                  <a:cubicBezTo>
                    <a:pt x="151" y="34"/>
                    <a:pt x="185" y="17"/>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310;p60">
              <a:extLst>
                <a:ext uri="{FF2B5EF4-FFF2-40B4-BE49-F238E27FC236}">
                  <a16:creationId xmlns:a16="http://schemas.microsoft.com/office/drawing/2014/main" id="{DE4396C4-C189-4A21-9859-EFE5C0491BD0}"/>
                </a:ext>
              </a:extLst>
            </p:cNvPr>
            <p:cNvSpPr/>
            <p:nvPr/>
          </p:nvSpPr>
          <p:spPr>
            <a:xfrm>
              <a:off x="2641494" y="4424853"/>
              <a:ext cx="11282" cy="6442"/>
            </a:xfrm>
            <a:custGeom>
              <a:avLst/>
              <a:gdLst/>
              <a:ahLst/>
              <a:cxnLst/>
              <a:rect l="l" t="t" r="r" b="b"/>
              <a:pathLst>
                <a:path w="352" h="201" extrusionOk="0">
                  <a:moveTo>
                    <a:pt x="122" y="23"/>
                  </a:moveTo>
                  <a:cubicBezTo>
                    <a:pt x="143" y="23"/>
                    <a:pt x="163" y="27"/>
                    <a:pt x="184" y="34"/>
                  </a:cubicBezTo>
                  <a:cubicBezTo>
                    <a:pt x="218" y="50"/>
                    <a:pt x="251" y="67"/>
                    <a:pt x="284" y="100"/>
                  </a:cubicBezTo>
                  <a:cubicBezTo>
                    <a:pt x="295" y="122"/>
                    <a:pt x="306" y="144"/>
                    <a:pt x="317" y="165"/>
                  </a:cubicBezTo>
                  <a:lnTo>
                    <a:pt x="317" y="165"/>
                  </a:lnTo>
                  <a:cubicBezTo>
                    <a:pt x="296" y="163"/>
                    <a:pt x="267" y="159"/>
                    <a:pt x="234" y="151"/>
                  </a:cubicBezTo>
                  <a:cubicBezTo>
                    <a:pt x="201" y="151"/>
                    <a:pt x="151" y="134"/>
                    <a:pt x="117" y="117"/>
                  </a:cubicBezTo>
                  <a:cubicBezTo>
                    <a:pt x="84" y="117"/>
                    <a:pt x="67" y="100"/>
                    <a:pt x="51" y="84"/>
                  </a:cubicBezTo>
                  <a:cubicBezTo>
                    <a:pt x="17" y="84"/>
                    <a:pt x="17" y="50"/>
                    <a:pt x="34" y="50"/>
                  </a:cubicBezTo>
                  <a:cubicBezTo>
                    <a:pt x="63" y="31"/>
                    <a:pt x="93" y="23"/>
                    <a:pt x="122" y="23"/>
                  </a:cubicBezTo>
                  <a:close/>
                  <a:moveTo>
                    <a:pt x="115" y="1"/>
                  </a:moveTo>
                  <a:cubicBezTo>
                    <a:pt x="82" y="1"/>
                    <a:pt x="49" y="6"/>
                    <a:pt x="17" y="17"/>
                  </a:cubicBezTo>
                  <a:cubicBezTo>
                    <a:pt x="0" y="34"/>
                    <a:pt x="0" y="50"/>
                    <a:pt x="0" y="67"/>
                  </a:cubicBezTo>
                  <a:cubicBezTo>
                    <a:pt x="0" y="84"/>
                    <a:pt x="17" y="100"/>
                    <a:pt x="34" y="117"/>
                  </a:cubicBezTo>
                  <a:cubicBezTo>
                    <a:pt x="51" y="117"/>
                    <a:pt x="84" y="134"/>
                    <a:pt x="101" y="134"/>
                  </a:cubicBezTo>
                  <a:cubicBezTo>
                    <a:pt x="151" y="151"/>
                    <a:pt x="184" y="167"/>
                    <a:pt x="234" y="167"/>
                  </a:cubicBezTo>
                  <a:lnTo>
                    <a:pt x="318" y="167"/>
                  </a:lnTo>
                  <a:cubicBezTo>
                    <a:pt x="323" y="178"/>
                    <a:pt x="329" y="190"/>
                    <a:pt x="335" y="201"/>
                  </a:cubicBezTo>
                  <a:cubicBezTo>
                    <a:pt x="335" y="184"/>
                    <a:pt x="335" y="184"/>
                    <a:pt x="335" y="167"/>
                  </a:cubicBezTo>
                  <a:lnTo>
                    <a:pt x="351" y="167"/>
                  </a:lnTo>
                  <a:cubicBezTo>
                    <a:pt x="351" y="167"/>
                    <a:pt x="345" y="167"/>
                    <a:pt x="335" y="167"/>
                  </a:cubicBezTo>
                  <a:lnTo>
                    <a:pt x="335" y="167"/>
                  </a:lnTo>
                  <a:cubicBezTo>
                    <a:pt x="334" y="134"/>
                    <a:pt x="318" y="117"/>
                    <a:pt x="301" y="84"/>
                  </a:cubicBezTo>
                  <a:cubicBezTo>
                    <a:pt x="255" y="27"/>
                    <a:pt x="186"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311;p60">
              <a:extLst>
                <a:ext uri="{FF2B5EF4-FFF2-40B4-BE49-F238E27FC236}">
                  <a16:creationId xmlns:a16="http://schemas.microsoft.com/office/drawing/2014/main" id="{D976D8FF-4A94-4D9A-A41F-7C134E7FE2F3}"/>
                </a:ext>
              </a:extLst>
            </p:cNvPr>
            <p:cNvSpPr/>
            <p:nvPr/>
          </p:nvSpPr>
          <p:spPr>
            <a:xfrm>
              <a:off x="2651141" y="4422706"/>
              <a:ext cx="5897" cy="7532"/>
            </a:xfrm>
            <a:custGeom>
              <a:avLst/>
              <a:gdLst/>
              <a:ahLst/>
              <a:cxnLst/>
              <a:rect l="l" t="t" r="r" b="b"/>
              <a:pathLst>
                <a:path w="184" h="235" extrusionOk="0">
                  <a:moveTo>
                    <a:pt x="134" y="0"/>
                  </a:moveTo>
                  <a:cubicBezTo>
                    <a:pt x="100" y="17"/>
                    <a:pt x="67" y="34"/>
                    <a:pt x="34" y="67"/>
                  </a:cubicBezTo>
                  <a:cubicBezTo>
                    <a:pt x="17" y="101"/>
                    <a:pt x="17" y="134"/>
                    <a:pt x="17" y="151"/>
                  </a:cubicBezTo>
                  <a:cubicBezTo>
                    <a:pt x="0" y="184"/>
                    <a:pt x="0" y="218"/>
                    <a:pt x="17" y="234"/>
                  </a:cubicBezTo>
                  <a:cubicBezTo>
                    <a:pt x="17" y="218"/>
                    <a:pt x="17" y="184"/>
                    <a:pt x="17" y="167"/>
                  </a:cubicBezTo>
                  <a:cubicBezTo>
                    <a:pt x="34" y="134"/>
                    <a:pt x="34" y="101"/>
                    <a:pt x="50" y="84"/>
                  </a:cubicBezTo>
                  <a:cubicBezTo>
                    <a:pt x="78" y="57"/>
                    <a:pt x="94" y="29"/>
                    <a:pt x="117" y="29"/>
                  </a:cubicBezTo>
                  <a:cubicBezTo>
                    <a:pt x="122" y="29"/>
                    <a:pt x="128" y="31"/>
                    <a:pt x="134" y="34"/>
                  </a:cubicBezTo>
                  <a:cubicBezTo>
                    <a:pt x="167" y="34"/>
                    <a:pt x="151" y="84"/>
                    <a:pt x="134" y="101"/>
                  </a:cubicBezTo>
                  <a:cubicBezTo>
                    <a:pt x="134" y="134"/>
                    <a:pt x="117" y="151"/>
                    <a:pt x="84" y="184"/>
                  </a:cubicBezTo>
                  <a:cubicBezTo>
                    <a:pt x="50" y="218"/>
                    <a:pt x="34" y="234"/>
                    <a:pt x="34" y="234"/>
                  </a:cubicBezTo>
                  <a:cubicBezTo>
                    <a:pt x="67" y="234"/>
                    <a:pt x="84" y="218"/>
                    <a:pt x="100" y="184"/>
                  </a:cubicBezTo>
                  <a:cubicBezTo>
                    <a:pt x="117" y="167"/>
                    <a:pt x="151" y="151"/>
                    <a:pt x="151" y="117"/>
                  </a:cubicBezTo>
                  <a:cubicBezTo>
                    <a:pt x="167" y="101"/>
                    <a:pt x="184" y="84"/>
                    <a:pt x="184" y="67"/>
                  </a:cubicBezTo>
                  <a:cubicBezTo>
                    <a:pt x="184" y="34"/>
                    <a:pt x="167" y="17"/>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312;p60">
              <a:extLst>
                <a:ext uri="{FF2B5EF4-FFF2-40B4-BE49-F238E27FC236}">
                  <a16:creationId xmlns:a16="http://schemas.microsoft.com/office/drawing/2014/main" id="{57E5D467-3707-44D8-8E46-47928B3C9CC8}"/>
                </a:ext>
              </a:extLst>
            </p:cNvPr>
            <p:cNvSpPr/>
            <p:nvPr/>
          </p:nvSpPr>
          <p:spPr>
            <a:xfrm>
              <a:off x="2695562" y="4427642"/>
              <a:ext cx="21474" cy="17595"/>
            </a:xfrm>
            <a:custGeom>
              <a:avLst/>
              <a:gdLst/>
              <a:ahLst/>
              <a:cxnLst/>
              <a:rect l="l" t="t" r="r" b="b"/>
              <a:pathLst>
                <a:path w="670" h="549" extrusionOk="0">
                  <a:moveTo>
                    <a:pt x="569" y="1"/>
                  </a:moveTo>
                  <a:cubicBezTo>
                    <a:pt x="552" y="1"/>
                    <a:pt x="536" y="5"/>
                    <a:pt x="519" y="13"/>
                  </a:cubicBezTo>
                  <a:cubicBezTo>
                    <a:pt x="285" y="30"/>
                    <a:pt x="84" y="181"/>
                    <a:pt x="18" y="414"/>
                  </a:cubicBezTo>
                  <a:cubicBezTo>
                    <a:pt x="1" y="448"/>
                    <a:pt x="1" y="481"/>
                    <a:pt x="1" y="515"/>
                  </a:cubicBezTo>
                  <a:cubicBezTo>
                    <a:pt x="1" y="515"/>
                    <a:pt x="1" y="531"/>
                    <a:pt x="1" y="548"/>
                  </a:cubicBezTo>
                  <a:cubicBezTo>
                    <a:pt x="1" y="548"/>
                    <a:pt x="1" y="498"/>
                    <a:pt x="34" y="414"/>
                  </a:cubicBezTo>
                  <a:cubicBezTo>
                    <a:pt x="101" y="197"/>
                    <a:pt x="302" y="47"/>
                    <a:pt x="519" y="30"/>
                  </a:cubicBezTo>
                  <a:cubicBezTo>
                    <a:pt x="602" y="13"/>
                    <a:pt x="669" y="13"/>
                    <a:pt x="669" y="13"/>
                  </a:cubicBezTo>
                  <a:lnTo>
                    <a:pt x="619" y="13"/>
                  </a:lnTo>
                  <a:cubicBezTo>
                    <a:pt x="602" y="5"/>
                    <a:pt x="586" y="1"/>
                    <a:pt x="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313;p60">
              <a:extLst>
                <a:ext uri="{FF2B5EF4-FFF2-40B4-BE49-F238E27FC236}">
                  <a16:creationId xmlns:a16="http://schemas.microsoft.com/office/drawing/2014/main" id="{0049616B-5E6C-481F-9416-7D2561CD565D}"/>
                </a:ext>
              </a:extLst>
            </p:cNvPr>
            <p:cNvSpPr/>
            <p:nvPr/>
          </p:nvSpPr>
          <p:spPr>
            <a:xfrm>
              <a:off x="2670403" y="4437705"/>
              <a:ext cx="17724" cy="897"/>
            </a:xfrm>
            <a:custGeom>
              <a:avLst/>
              <a:gdLst/>
              <a:ahLst/>
              <a:cxnLst/>
              <a:rect l="l" t="t" r="r" b="b"/>
              <a:pathLst>
                <a:path w="553" h="28" extrusionOk="0">
                  <a:moveTo>
                    <a:pt x="268" y="0"/>
                  </a:moveTo>
                  <a:cubicBezTo>
                    <a:pt x="193" y="9"/>
                    <a:pt x="126" y="9"/>
                    <a:pt x="78" y="9"/>
                  </a:cubicBezTo>
                  <a:cubicBezTo>
                    <a:pt x="30" y="9"/>
                    <a:pt x="1" y="9"/>
                    <a:pt x="1" y="17"/>
                  </a:cubicBezTo>
                  <a:cubicBezTo>
                    <a:pt x="77" y="24"/>
                    <a:pt x="153" y="28"/>
                    <a:pt x="229" y="28"/>
                  </a:cubicBezTo>
                  <a:cubicBezTo>
                    <a:pt x="337" y="28"/>
                    <a:pt x="444" y="2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314;p60">
              <a:extLst>
                <a:ext uri="{FF2B5EF4-FFF2-40B4-BE49-F238E27FC236}">
                  <a16:creationId xmlns:a16="http://schemas.microsoft.com/office/drawing/2014/main" id="{758F1279-B7A1-4525-84DC-FCF48D8F337E}"/>
                </a:ext>
              </a:extLst>
            </p:cNvPr>
            <p:cNvSpPr/>
            <p:nvPr/>
          </p:nvSpPr>
          <p:spPr>
            <a:xfrm>
              <a:off x="2697710" y="4437705"/>
              <a:ext cx="2179" cy="3237"/>
            </a:xfrm>
            <a:custGeom>
              <a:avLst/>
              <a:gdLst/>
              <a:ahLst/>
              <a:cxnLst/>
              <a:rect l="l" t="t" r="r" b="b"/>
              <a:pathLst>
                <a:path w="68" h="101" extrusionOk="0">
                  <a:moveTo>
                    <a:pt x="68" y="0"/>
                  </a:moveTo>
                  <a:cubicBezTo>
                    <a:pt x="51" y="0"/>
                    <a:pt x="34" y="17"/>
                    <a:pt x="17" y="50"/>
                  </a:cubicBezTo>
                  <a:cubicBezTo>
                    <a:pt x="1" y="84"/>
                    <a:pt x="1" y="100"/>
                    <a:pt x="17" y="100"/>
                  </a:cubicBezTo>
                  <a:cubicBezTo>
                    <a:pt x="17" y="100"/>
                    <a:pt x="17" y="84"/>
                    <a:pt x="34" y="50"/>
                  </a:cubicBezTo>
                  <a:cubicBezTo>
                    <a:pt x="51" y="34"/>
                    <a:pt x="68" y="0"/>
                    <a:pt x="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315;p60">
              <a:extLst>
                <a:ext uri="{FF2B5EF4-FFF2-40B4-BE49-F238E27FC236}">
                  <a16:creationId xmlns:a16="http://schemas.microsoft.com/office/drawing/2014/main" id="{D444A397-F85B-4395-9CB1-51D19E180F5F}"/>
                </a:ext>
              </a:extLst>
            </p:cNvPr>
            <p:cNvSpPr/>
            <p:nvPr/>
          </p:nvSpPr>
          <p:spPr>
            <a:xfrm>
              <a:off x="2701460" y="4432353"/>
              <a:ext cx="2724" cy="2147"/>
            </a:xfrm>
            <a:custGeom>
              <a:avLst/>
              <a:gdLst/>
              <a:ahLst/>
              <a:cxnLst/>
              <a:rect l="l" t="t" r="r" b="b"/>
              <a:pathLst>
                <a:path w="85" h="67" extrusionOk="0">
                  <a:moveTo>
                    <a:pt x="84" y="0"/>
                  </a:moveTo>
                  <a:cubicBezTo>
                    <a:pt x="84" y="0"/>
                    <a:pt x="51" y="0"/>
                    <a:pt x="34" y="17"/>
                  </a:cubicBezTo>
                  <a:cubicBezTo>
                    <a:pt x="17" y="50"/>
                    <a:pt x="1" y="67"/>
                    <a:pt x="17" y="67"/>
                  </a:cubicBezTo>
                  <a:cubicBezTo>
                    <a:pt x="17" y="67"/>
                    <a:pt x="34" y="67"/>
                    <a:pt x="51" y="34"/>
                  </a:cubicBezTo>
                  <a:cubicBezTo>
                    <a:pt x="68" y="17"/>
                    <a:pt x="84" y="0"/>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316;p60">
              <a:extLst>
                <a:ext uri="{FF2B5EF4-FFF2-40B4-BE49-F238E27FC236}">
                  <a16:creationId xmlns:a16="http://schemas.microsoft.com/office/drawing/2014/main" id="{CA99B3CC-A771-4EE4-870D-4BCFB21A627D}"/>
                </a:ext>
              </a:extLst>
            </p:cNvPr>
            <p:cNvSpPr/>
            <p:nvPr/>
          </p:nvSpPr>
          <p:spPr>
            <a:xfrm>
              <a:off x="2706812" y="4429436"/>
              <a:ext cx="3782" cy="1314"/>
            </a:xfrm>
            <a:custGeom>
              <a:avLst/>
              <a:gdLst/>
              <a:ahLst/>
              <a:cxnLst/>
              <a:rect l="l" t="t" r="r" b="b"/>
              <a:pathLst>
                <a:path w="118" h="41" extrusionOk="0">
                  <a:moveTo>
                    <a:pt x="83" y="0"/>
                  </a:moveTo>
                  <a:cubicBezTo>
                    <a:pt x="73" y="0"/>
                    <a:pt x="62" y="2"/>
                    <a:pt x="51" y="8"/>
                  </a:cubicBezTo>
                  <a:cubicBezTo>
                    <a:pt x="18" y="8"/>
                    <a:pt x="1" y="41"/>
                    <a:pt x="1" y="41"/>
                  </a:cubicBezTo>
                  <a:cubicBezTo>
                    <a:pt x="18" y="41"/>
                    <a:pt x="34" y="41"/>
                    <a:pt x="51" y="24"/>
                  </a:cubicBezTo>
                  <a:cubicBezTo>
                    <a:pt x="84" y="8"/>
                    <a:pt x="118" y="8"/>
                    <a:pt x="118" y="8"/>
                  </a:cubicBezTo>
                  <a:cubicBezTo>
                    <a:pt x="118" y="8"/>
                    <a:pt x="103" y="0"/>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317;p60">
              <a:extLst>
                <a:ext uri="{FF2B5EF4-FFF2-40B4-BE49-F238E27FC236}">
                  <a16:creationId xmlns:a16="http://schemas.microsoft.com/office/drawing/2014/main" id="{24FE542B-56B4-4ABB-9FBE-DDF3864B91BF}"/>
                </a:ext>
              </a:extLst>
            </p:cNvPr>
            <p:cNvSpPr/>
            <p:nvPr/>
          </p:nvSpPr>
          <p:spPr>
            <a:xfrm>
              <a:off x="2713254" y="4428347"/>
              <a:ext cx="1635" cy="801"/>
            </a:xfrm>
            <a:custGeom>
              <a:avLst/>
              <a:gdLst/>
              <a:ahLst/>
              <a:cxnLst/>
              <a:rect l="l" t="t" r="r" b="b"/>
              <a:pathLst>
                <a:path w="51" h="25" extrusionOk="0">
                  <a:moveTo>
                    <a:pt x="46" y="1"/>
                  </a:moveTo>
                  <a:cubicBezTo>
                    <a:pt x="39" y="1"/>
                    <a:pt x="28" y="8"/>
                    <a:pt x="17" y="8"/>
                  </a:cubicBezTo>
                  <a:cubicBezTo>
                    <a:pt x="0" y="8"/>
                    <a:pt x="0" y="25"/>
                    <a:pt x="0" y="25"/>
                  </a:cubicBezTo>
                  <a:lnTo>
                    <a:pt x="34" y="25"/>
                  </a:lnTo>
                  <a:cubicBezTo>
                    <a:pt x="50" y="25"/>
                    <a:pt x="50" y="8"/>
                    <a:pt x="50" y="8"/>
                  </a:cubicBezTo>
                  <a:cubicBezTo>
                    <a:pt x="50" y="3"/>
                    <a:pt x="49" y="1"/>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318;p60">
              <a:extLst>
                <a:ext uri="{FF2B5EF4-FFF2-40B4-BE49-F238E27FC236}">
                  <a16:creationId xmlns:a16="http://schemas.microsoft.com/office/drawing/2014/main" id="{BEB831FC-A122-40DA-BC5C-420E293DB8F0}"/>
                </a:ext>
              </a:extLst>
            </p:cNvPr>
            <p:cNvSpPr/>
            <p:nvPr/>
          </p:nvSpPr>
          <p:spPr>
            <a:xfrm>
              <a:off x="2553132" y="3508928"/>
              <a:ext cx="278482" cy="281912"/>
            </a:xfrm>
            <a:custGeom>
              <a:avLst/>
              <a:gdLst/>
              <a:ahLst/>
              <a:cxnLst/>
              <a:rect l="l" t="t" r="r" b="b"/>
              <a:pathLst>
                <a:path w="8689" h="8796" extrusionOk="0">
                  <a:moveTo>
                    <a:pt x="5998" y="0"/>
                  </a:moveTo>
                  <a:cubicBezTo>
                    <a:pt x="5937" y="0"/>
                    <a:pt x="5876" y="2"/>
                    <a:pt x="5815" y="7"/>
                  </a:cubicBezTo>
                  <a:lnTo>
                    <a:pt x="3743" y="157"/>
                  </a:lnTo>
                  <a:cubicBezTo>
                    <a:pt x="3743" y="157"/>
                    <a:pt x="3626" y="132"/>
                    <a:pt x="3434" y="132"/>
                  </a:cubicBezTo>
                  <a:cubicBezTo>
                    <a:pt x="2902" y="132"/>
                    <a:pt x="1791" y="321"/>
                    <a:pt x="970" y="1744"/>
                  </a:cubicBezTo>
                  <a:lnTo>
                    <a:pt x="0" y="3566"/>
                  </a:lnTo>
                  <a:lnTo>
                    <a:pt x="2089" y="4752"/>
                  </a:lnTo>
                  <a:lnTo>
                    <a:pt x="2239" y="4601"/>
                  </a:lnTo>
                  <a:lnTo>
                    <a:pt x="2390" y="4886"/>
                  </a:lnTo>
                  <a:lnTo>
                    <a:pt x="2256" y="8795"/>
                  </a:lnTo>
                  <a:lnTo>
                    <a:pt x="7937" y="7709"/>
                  </a:lnTo>
                  <a:lnTo>
                    <a:pt x="7469" y="7041"/>
                  </a:lnTo>
                  <a:cubicBezTo>
                    <a:pt x="7018" y="6423"/>
                    <a:pt x="7118" y="5571"/>
                    <a:pt x="7302" y="4819"/>
                  </a:cubicBezTo>
                  <a:lnTo>
                    <a:pt x="7369" y="4568"/>
                  </a:lnTo>
                  <a:lnTo>
                    <a:pt x="8572" y="4601"/>
                  </a:lnTo>
                  <a:cubicBezTo>
                    <a:pt x="8572" y="4601"/>
                    <a:pt x="8689" y="3916"/>
                    <a:pt x="8572" y="2413"/>
                  </a:cubicBezTo>
                  <a:cubicBezTo>
                    <a:pt x="8555" y="2396"/>
                    <a:pt x="8555" y="2363"/>
                    <a:pt x="8555" y="2346"/>
                  </a:cubicBezTo>
                  <a:cubicBezTo>
                    <a:pt x="8428" y="1020"/>
                    <a:pt x="7308" y="0"/>
                    <a:pt x="5998" y="0"/>
                  </a:cubicBezTo>
                  <a:close/>
                </a:path>
              </a:pathLst>
            </a:custGeom>
            <a:solidFill>
              <a:srgbClr val="EFC9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319;p60">
              <a:extLst>
                <a:ext uri="{FF2B5EF4-FFF2-40B4-BE49-F238E27FC236}">
                  <a16:creationId xmlns:a16="http://schemas.microsoft.com/office/drawing/2014/main" id="{22F1AE7D-1CAE-468C-8CD9-4707206CC02B}"/>
                </a:ext>
              </a:extLst>
            </p:cNvPr>
            <p:cNvSpPr/>
            <p:nvPr/>
          </p:nvSpPr>
          <p:spPr>
            <a:xfrm>
              <a:off x="2620597" y="3602835"/>
              <a:ext cx="13429" cy="62690"/>
            </a:xfrm>
            <a:custGeom>
              <a:avLst/>
              <a:gdLst/>
              <a:ahLst/>
              <a:cxnLst/>
              <a:rect l="l" t="t" r="r" b="b"/>
              <a:pathLst>
                <a:path w="419" h="1956" extrusionOk="0">
                  <a:moveTo>
                    <a:pt x="418" y="1"/>
                  </a:moveTo>
                  <a:cubicBezTo>
                    <a:pt x="368" y="84"/>
                    <a:pt x="335" y="184"/>
                    <a:pt x="302" y="285"/>
                  </a:cubicBezTo>
                  <a:cubicBezTo>
                    <a:pt x="235" y="452"/>
                    <a:pt x="151" y="702"/>
                    <a:pt x="68" y="970"/>
                  </a:cubicBezTo>
                  <a:cubicBezTo>
                    <a:pt x="17" y="1103"/>
                    <a:pt x="1" y="1237"/>
                    <a:pt x="17" y="1387"/>
                  </a:cubicBezTo>
                  <a:cubicBezTo>
                    <a:pt x="34" y="1488"/>
                    <a:pt x="68" y="1605"/>
                    <a:pt x="118" y="1705"/>
                  </a:cubicBezTo>
                  <a:cubicBezTo>
                    <a:pt x="168" y="1788"/>
                    <a:pt x="218" y="1872"/>
                    <a:pt x="285" y="1956"/>
                  </a:cubicBezTo>
                  <a:cubicBezTo>
                    <a:pt x="251" y="1855"/>
                    <a:pt x="201" y="1772"/>
                    <a:pt x="168" y="1688"/>
                  </a:cubicBezTo>
                  <a:cubicBezTo>
                    <a:pt x="51" y="1471"/>
                    <a:pt x="51" y="1220"/>
                    <a:pt x="118" y="986"/>
                  </a:cubicBezTo>
                  <a:cubicBezTo>
                    <a:pt x="201" y="736"/>
                    <a:pt x="285" y="502"/>
                    <a:pt x="335" y="301"/>
                  </a:cubicBezTo>
                  <a:cubicBezTo>
                    <a:pt x="368" y="201"/>
                    <a:pt x="402" y="10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320;p60">
              <a:extLst>
                <a:ext uri="{FF2B5EF4-FFF2-40B4-BE49-F238E27FC236}">
                  <a16:creationId xmlns:a16="http://schemas.microsoft.com/office/drawing/2014/main" id="{758946A9-0697-4E67-B323-7779D302C9C1}"/>
                </a:ext>
              </a:extLst>
            </p:cNvPr>
            <p:cNvSpPr/>
            <p:nvPr/>
          </p:nvSpPr>
          <p:spPr>
            <a:xfrm>
              <a:off x="2751810" y="3591073"/>
              <a:ext cx="76055" cy="63747"/>
            </a:xfrm>
            <a:custGeom>
              <a:avLst/>
              <a:gdLst/>
              <a:ahLst/>
              <a:cxnLst/>
              <a:rect l="l" t="t" r="r" b="b"/>
              <a:pathLst>
                <a:path w="2373" h="1989" extrusionOk="0">
                  <a:moveTo>
                    <a:pt x="117" y="0"/>
                  </a:moveTo>
                  <a:cubicBezTo>
                    <a:pt x="101" y="50"/>
                    <a:pt x="101" y="84"/>
                    <a:pt x="84" y="134"/>
                  </a:cubicBezTo>
                  <a:cubicBezTo>
                    <a:pt x="84" y="217"/>
                    <a:pt x="67" y="351"/>
                    <a:pt x="67" y="518"/>
                  </a:cubicBezTo>
                  <a:cubicBezTo>
                    <a:pt x="34" y="835"/>
                    <a:pt x="34" y="1287"/>
                    <a:pt x="17" y="1788"/>
                  </a:cubicBezTo>
                  <a:lnTo>
                    <a:pt x="0" y="1821"/>
                  </a:lnTo>
                  <a:lnTo>
                    <a:pt x="34" y="1821"/>
                  </a:lnTo>
                  <a:lnTo>
                    <a:pt x="318" y="1838"/>
                  </a:lnTo>
                  <a:cubicBezTo>
                    <a:pt x="869" y="1888"/>
                    <a:pt x="1387" y="1938"/>
                    <a:pt x="1755" y="1955"/>
                  </a:cubicBezTo>
                  <a:lnTo>
                    <a:pt x="2206" y="1988"/>
                  </a:lnTo>
                  <a:lnTo>
                    <a:pt x="2373" y="1988"/>
                  </a:lnTo>
                  <a:cubicBezTo>
                    <a:pt x="2306" y="1972"/>
                    <a:pt x="2256" y="1972"/>
                    <a:pt x="2206" y="1955"/>
                  </a:cubicBezTo>
                  <a:lnTo>
                    <a:pt x="1771" y="1905"/>
                  </a:lnTo>
                  <a:cubicBezTo>
                    <a:pt x="1404" y="1871"/>
                    <a:pt x="886" y="1821"/>
                    <a:pt x="318" y="1771"/>
                  </a:cubicBezTo>
                  <a:lnTo>
                    <a:pt x="69" y="1756"/>
                  </a:lnTo>
                  <a:lnTo>
                    <a:pt x="69" y="1756"/>
                  </a:lnTo>
                  <a:cubicBezTo>
                    <a:pt x="101" y="1267"/>
                    <a:pt x="101" y="829"/>
                    <a:pt x="101" y="518"/>
                  </a:cubicBezTo>
                  <a:cubicBezTo>
                    <a:pt x="101" y="368"/>
                    <a:pt x="117" y="234"/>
                    <a:pt x="117" y="134"/>
                  </a:cubicBezTo>
                  <a:cubicBezTo>
                    <a:pt x="117" y="84"/>
                    <a:pt x="117" y="5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321;p60">
              <a:extLst>
                <a:ext uri="{FF2B5EF4-FFF2-40B4-BE49-F238E27FC236}">
                  <a16:creationId xmlns:a16="http://schemas.microsoft.com/office/drawing/2014/main" id="{86970F34-4B21-457A-8D25-66C592478859}"/>
                </a:ext>
              </a:extLst>
            </p:cNvPr>
            <p:cNvSpPr/>
            <p:nvPr/>
          </p:nvSpPr>
          <p:spPr>
            <a:xfrm>
              <a:off x="2580439" y="3567291"/>
              <a:ext cx="246368" cy="32050"/>
            </a:xfrm>
            <a:custGeom>
              <a:avLst/>
              <a:gdLst/>
              <a:ahLst/>
              <a:cxnLst/>
              <a:rect l="l" t="t" r="r" b="b"/>
              <a:pathLst>
                <a:path w="7687" h="1000" extrusionOk="0">
                  <a:moveTo>
                    <a:pt x="7603" y="475"/>
                  </a:moveTo>
                  <a:cubicBezTo>
                    <a:pt x="7636" y="491"/>
                    <a:pt x="7653" y="491"/>
                    <a:pt x="7687" y="491"/>
                  </a:cubicBezTo>
                  <a:cubicBezTo>
                    <a:pt x="7653" y="475"/>
                    <a:pt x="7636" y="475"/>
                    <a:pt x="7603" y="475"/>
                  </a:cubicBezTo>
                  <a:close/>
                  <a:moveTo>
                    <a:pt x="568" y="1"/>
                  </a:moveTo>
                  <a:cubicBezTo>
                    <a:pt x="479" y="1"/>
                    <a:pt x="389" y="8"/>
                    <a:pt x="301" y="24"/>
                  </a:cubicBezTo>
                  <a:cubicBezTo>
                    <a:pt x="201" y="40"/>
                    <a:pt x="101" y="90"/>
                    <a:pt x="1" y="141"/>
                  </a:cubicBezTo>
                  <a:cubicBezTo>
                    <a:pt x="101" y="107"/>
                    <a:pt x="201" y="74"/>
                    <a:pt x="301" y="57"/>
                  </a:cubicBezTo>
                  <a:cubicBezTo>
                    <a:pt x="389" y="41"/>
                    <a:pt x="477" y="34"/>
                    <a:pt x="565" y="34"/>
                  </a:cubicBezTo>
                  <a:cubicBezTo>
                    <a:pt x="760" y="34"/>
                    <a:pt x="952" y="71"/>
                    <a:pt x="1137" y="141"/>
                  </a:cubicBezTo>
                  <a:cubicBezTo>
                    <a:pt x="1538" y="308"/>
                    <a:pt x="1905" y="508"/>
                    <a:pt x="2273" y="725"/>
                  </a:cubicBezTo>
                  <a:cubicBezTo>
                    <a:pt x="2507" y="842"/>
                    <a:pt x="2741" y="926"/>
                    <a:pt x="2991" y="976"/>
                  </a:cubicBezTo>
                  <a:cubicBezTo>
                    <a:pt x="3086" y="988"/>
                    <a:pt x="3180" y="1000"/>
                    <a:pt x="3275" y="1000"/>
                  </a:cubicBezTo>
                  <a:cubicBezTo>
                    <a:pt x="3314" y="1000"/>
                    <a:pt x="3353" y="998"/>
                    <a:pt x="3392" y="993"/>
                  </a:cubicBezTo>
                  <a:cubicBezTo>
                    <a:pt x="3526" y="993"/>
                    <a:pt x="3676" y="976"/>
                    <a:pt x="3810" y="943"/>
                  </a:cubicBezTo>
                  <a:cubicBezTo>
                    <a:pt x="4345" y="809"/>
                    <a:pt x="4829" y="558"/>
                    <a:pt x="5281" y="408"/>
                  </a:cubicBezTo>
                  <a:cubicBezTo>
                    <a:pt x="5498" y="341"/>
                    <a:pt x="5715" y="291"/>
                    <a:pt x="5932" y="274"/>
                  </a:cubicBezTo>
                  <a:cubicBezTo>
                    <a:pt x="6032" y="266"/>
                    <a:pt x="6133" y="262"/>
                    <a:pt x="6233" y="262"/>
                  </a:cubicBezTo>
                  <a:cubicBezTo>
                    <a:pt x="6333" y="262"/>
                    <a:pt x="6433" y="266"/>
                    <a:pt x="6534" y="274"/>
                  </a:cubicBezTo>
                  <a:cubicBezTo>
                    <a:pt x="6818" y="308"/>
                    <a:pt x="7102" y="358"/>
                    <a:pt x="7369" y="425"/>
                  </a:cubicBezTo>
                  <a:lnTo>
                    <a:pt x="7603" y="475"/>
                  </a:lnTo>
                  <a:lnTo>
                    <a:pt x="7386" y="408"/>
                  </a:lnTo>
                  <a:cubicBezTo>
                    <a:pt x="7102" y="324"/>
                    <a:pt x="6818" y="274"/>
                    <a:pt x="6534" y="241"/>
                  </a:cubicBezTo>
                  <a:cubicBezTo>
                    <a:pt x="6416" y="221"/>
                    <a:pt x="6299" y="213"/>
                    <a:pt x="6181" y="213"/>
                  </a:cubicBezTo>
                  <a:cubicBezTo>
                    <a:pt x="6098" y="213"/>
                    <a:pt x="6015" y="217"/>
                    <a:pt x="5932" y="224"/>
                  </a:cubicBezTo>
                  <a:cubicBezTo>
                    <a:pt x="5698" y="241"/>
                    <a:pt x="5481" y="291"/>
                    <a:pt x="5264" y="358"/>
                  </a:cubicBezTo>
                  <a:cubicBezTo>
                    <a:pt x="4796" y="508"/>
                    <a:pt x="4328" y="742"/>
                    <a:pt x="3793" y="876"/>
                  </a:cubicBezTo>
                  <a:cubicBezTo>
                    <a:pt x="3632" y="916"/>
                    <a:pt x="3470" y="938"/>
                    <a:pt x="3312" y="938"/>
                  </a:cubicBezTo>
                  <a:cubicBezTo>
                    <a:pt x="3208" y="938"/>
                    <a:pt x="3107" y="929"/>
                    <a:pt x="3008" y="909"/>
                  </a:cubicBezTo>
                  <a:cubicBezTo>
                    <a:pt x="2758" y="876"/>
                    <a:pt x="2524" y="792"/>
                    <a:pt x="2306" y="675"/>
                  </a:cubicBezTo>
                  <a:cubicBezTo>
                    <a:pt x="1939" y="458"/>
                    <a:pt x="1555" y="257"/>
                    <a:pt x="1154" y="107"/>
                  </a:cubicBezTo>
                  <a:cubicBezTo>
                    <a:pt x="969" y="38"/>
                    <a:pt x="768"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322;p60">
              <a:extLst>
                <a:ext uri="{FF2B5EF4-FFF2-40B4-BE49-F238E27FC236}">
                  <a16:creationId xmlns:a16="http://schemas.microsoft.com/office/drawing/2014/main" id="{7918D399-CCF0-4BF8-A61A-CD16A729B508}"/>
                </a:ext>
              </a:extLst>
            </p:cNvPr>
            <p:cNvSpPr/>
            <p:nvPr/>
          </p:nvSpPr>
          <p:spPr>
            <a:xfrm>
              <a:off x="2631302" y="3682639"/>
              <a:ext cx="117848" cy="21858"/>
            </a:xfrm>
            <a:custGeom>
              <a:avLst/>
              <a:gdLst/>
              <a:ahLst/>
              <a:cxnLst/>
              <a:rect l="l" t="t" r="r" b="b"/>
              <a:pathLst>
                <a:path w="3677" h="682" extrusionOk="0">
                  <a:moveTo>
                    <a:pt x="18" y="0"/>
                  </a:moveTo>
                  <a:cubicBezTo>
                    <a:pt x="1" y="0"/>
                    <a:pt x="18" y="17"/>
                    <a:pt x="18" y="50"/>
                  </a:cubicBezTo>
                  <a:cubicBezTo>
                    <a:pt x="34" y="84"/>
                    <a:pt x="51" y="117"/>
                    <a:pt x="68" y="151"/>
                  </a:cubicBezTo>
                  <a:cubicBezTo>
                    <a:pt x="151" y="268"/>
                    <a:pt x="252" y="368"/>
                    <a:pt x="369" y="451"/>
                  </a:cubicBezTo>
                  <a:cubicBezTo>
                    <a:pt x="552" y="568"/>
                    <a:pt x="770" y="652"/>
                    <a:pt x="970" y="669"/>
                  </a:cubicBezTo>
                  <a:cubicBezTo>
                    <a:pt x="1042" y="677"/>
                    <a:pt x="1113" y="682"/>
                    <a:pt x="1185" y="682"/>
                  </a:cubicBezTo>
                  <a:cubicBezTo>
                    <a:pt x="1379" y="682"/>
                    <a:pt x="1572" y="651"/>
                    <a:pt x="1755" y="602"/>
                  </a:cubicBezTo>
                  <a:cubicBezTo>
                    <a:pt x="2023" y="535"/>
                    <a:pt x="2273" y="451"/>
                    <a:pt x="2491" y="368"/>
                  </a:cubicBezTo>
                  <a:cubicBezTo>
                    <a:pt x="2691" y="301"/>
                    <a:pt x="2892" y="234"/>
                    <a:pt x="3109" y="184"/>
                  </a:cubicBezTo>
                  <a:cubicBezTo>
                    <a:pt x="3242" y="151"/>
                    <a:pt x="3376" y="134"/>
                    <a:pt x="3526" y="117"/>
                  </a:cubicBezTo>
                  <a:lnTo>
                    <a:pt x="3677" y="117"/>
                  </a:lnTo>
                  <a:cubicBezTo>
                    <a:pt x="3627" y="100"/>
                    <a:pt x="3577" y="100"/>
                    <a:pt x="3526" y="100"/>
                  </a:cubicBezTo>
                  <a:cubicBezTo>
                    <a:pt x="3376" y="100"/>
                    <a:pt x="3226" y="117"/>
                    <a:pt x="3092" y="151"/>
                  </a:cubicBezTo>
                  <a:cubicBezTo>
                    <a:pt x="2892" y="184"/>
                    <a:pt x="2674" y="251"/>
                    <a:pt x="2474" y="318"/>
                  </a:cubicBezTo>
                  <a:cubicBezTo>
                    <a:pt x="2257" y="384"/>
                    <a:pt x="2006" y="485"/>
                    <a:pt x="1739" y="535"/>
                  </a:cubicBezTo>
                  <a:cubicBezTo>
                    <a:pt x="1544" y="600"/>
                    <a:pt x="1350" y="624"/>
                    <a:pt x="1156" y="624"/>
                  </a:cubicBezTo>
                  <a:cubicBezTo>
                    <a:pt x="1099" y="624"/>
                    <a:pt x="1043" y="622"/>
                    <a:pt x="987" y="618"/>
                  </a:cubicBezTo>
                  <a:cubicBezTo>
                    <a:pt x="770" y="585"/>
                    <a:pt x="569" y="518"/>
                    <a:pt x="402" y="418"/>
                  </a:cubicBezTo>
                  <a:cubicBezTo>
                    <a:pt x="285" y="351"/>
                    <a:pt x="168" y="251"/>
                    <a:pt x="101" y="134"/>
                  </a:cubicBezTo>
                  <a:cubicBezTo>
                    <a:pt x="34" y="50"/>
                    <a:pt x="18"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323;p60">
              <a:extLst>
                <a:ext uri="{FF2B5EF4-FFF2-40B4-BE49-F238E27FC236}">
                  <a16:creationId xmlns:a16="http://schemas.microsoft.com/office/drawing/2014/main" id="{5BEC7395-6F69-4F57-8936-8408B63F4D8D}"/>
                </a:ext>
              </a:extLst>
            </p:cNvPr>
            <p:cNvSpPr/>
            <p:nvPr/>
          </p:nvSpPr>
          <p:spPr>
            <a:xfrm>
              <a:off x="2568676" y="3753310"/>
              <a:ext cx="275790" cy="383991"/>
            </a:xfrm>
            <a:custGeom>
              <a:avLst/>
              <a:gdLst/>
              <a:ahLst/>
              <a:cxnLst/>
              <a:rect l="l" t="t" r="r" b="b"/>
              <a:pathLst>
                <a:path w="8605" h="11981" extrusionOk="0">
                  <a:moveTo>
                    <a:pt x="7235" y="1"/>
                  </a:moveTo>
                  <a:lnTo>
                    <a:pt x="1855" y="636"/>
                  </a:lnTo>
                  <a:lnTo>
                    <a:pt x="835" y="4612"/>
                  </a:lnTo>
                  <a:cubicBezTo>
                    <a:pt x="835" y="4612"/>
                    <a:pt x="0" y="8856"/>
                    <a:pt x="334" y="11981"/>
                  </a:cubicBezTo>
                  <a:lnTo>
                    <a:pt x="5648" y="11830"/>
                  </a:lnTo>
                  <a:cubicBezTo>
                    <a:pt x="5648" y="11830"/>
                    <a:pt x="6700" y="7302"/>
                    <a:pt x="7653" y="4545"/>
                  </a:cubicBezTo>
                  <a:cubicBezTo>
                    <a:pt x="8605" y="1772"/>
                    <a:pt x="7235" y="1"/>
                    <a:pt x="7235" y="1"/>
                  </a:cubicBezTo>
                  <a:close/>
                </a:path>
              </a:pathLst>
            </a:custGeom>
            <a:solidFill>
              <a:srgbClr val="EFC9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324;p60">
              <a:extLst>
                <a:ext uri="{FF2B5EF4-FFF2-40B4-BE49-F238E27FC236}">
                  <a16:creationId xmlns:a16="http://schemas.microsoft.com/office/drawing/2014/main" id="{41E55184-32BA-460A-9E69-659ECD1A17AB}"/>
                </a:ext>
              </a:extLst>
            </p:cNvPr>
            <p:cNvSpPr/>
            <p:nvPr/>
          </p:nvSpPr>
          <p:spPr>
            <a:xfrm>
              <a:off x="2600246" y="3889875"/>
              <a:ext cx="198710" cy="42402"/>
            </a:xfrm>
            <a:custGeom>
              <a:avLst/>
              <a:gdLst/>
              <a:ahLst/>
              <a:cxnLst/>
              <a:rect l="l" t="t" r="r" b="b"/>
              <a:pathLst>
                <a:path w="6200" h="1323" extrusionOk="0">
                  <a:moveTo>
                    <a:pt x="1" y="0"/>
                  </a:moveTo>
                  <a:cubicBezTo>
                    <a:pt x="1" y="0"/>
                    <a:pt x="84" y="34"/>
                    <a:pt x="235" y="101"/>
                  </a:cubicBezTo>
                  <a:cubicBezTo>
                    <a:pt x="452" y="201"/>
                    <a:pt x="669" y="318"/>
                    <a:pt x="870" y="435"/>
                  </a:cubicBezTo>
                  <a:cubicBezTo>
                    <a:pt x="1170" y="635"/>
                    <a:pt x="1521" y="769"/>
                    <a:pt x="1872" y="853"/>
                  </a:cubicBezTo>
                  <a:cubicBezTo>
                    <a:pt x="1999" y="862"/>
                    <a:pt x="2126" y="868"/>
                    <a:pt x="2254" y="868"/>
                  </a:cubicBezTo>
                  <a:cubicBezTo>
                    <a:pt x="2566" y="868"/>
                    <a:pt x="2879" y="835"/>
                    <a:pt x="3175" y="752"/>
                  </a:cubicBezTo>
                  <a:cubicBezTo>
                    <a:pt x="3610" y="652"/>
                    <a:pt x="4028" y="568"/>
                    <a:pt x="4462" y="518"/>
                  </a:cubicBezTo>
                  <a:cubicBezTo>
                    <a:pt x="4536" y="512"/>
                    <a:pt x="4608" y="508"/>
                    <a:pt x="4680" y="508"/>
                  </a:cubicBezTo>
                  <a:cubicBezTo>
                    <a:pt x="4969" y="508"/>
                    <a:pt x="5244" y="562"/>
                    <a:pt x="5498" y="669"/>
                  </a:cubicBezTo>
                  <a:cubicBezTo>
                    <a:pt x="5732" y="769"/>
                    <a:pt x="5916" y="919"/>
                    <a:pt x="6066" y="1103"/>
                  </a:cubicBezTo>
                  <a:cubicBezTo>
                    <a:pt x="6159" y="1227"/>
                    <a:pt x="6194" y="1322"/>
                    <a:pt x="6199" y="1322"/>
                  </a:cubicBezTo>
                  <a:cubicBezTo>
                    <a:pt x="6200" y="1322"/>
                    <a:pt x="6200" y="1322"/>
                    <a:pt x="6200" y="1320"/>
                  </a:cubicBezTo>
                  <a:cubicBezTo>
                    <a:pt x="6200" y="1304"/>
                    <a:pt x="6200" y="1287"/>
                    <a:pt x="6183" y="1270"/>
                  </a:cubicBezTo>
                  <a:cubicBezTo>
                    <a:pt x="6166" y="1237"/>
                    <a:pt x="6166" y="1220"/>
                    <a:pt x="6150" y="1187"/>
                  </a:cubicBezTo>
                  <a:cubicBezTo>
                    <a:pt x="6133" y="1153"/>
                    <a:pt x="6116" y="1120"/>
                    <a:pt x="6083" y="1086"/>
                  </a:cubicBezTo>
                  <a:cubicBezTo>
                    <a:pt x="5949" y="886"/>
                    <a:pt x="5749" y="736"/>
                    <a:pt x="5531" y="635"/>
                  </a:cubicBezTo>
                  <a:cubicBezTo>
                    <a:pt x="5263" y="514"/>
                    <a:pt x="4973" y="458"/>
                    <a:pt x="4678" y="458"/>
                  </a:cubicBezTo>
                  <a:cubicBezTo>
                    <a:pt x="4606" y="458"/>
                    <a:pt x="4534" y="462"/>
                    <a:pt x="4462" y="468"/>
                  </a:cubicBezTo>
                  <a:cubicBezTo>
                    <a:pt x="4028" y="502"/>
                    <a:pt x="3593" y="585"/>
                    <a:pt x="3175" y="702"/>
                  </a:cubicBezTo>
                  <a:cubicBezTo>
                    <a:pt x="2887" y="771"/>
                    <a:pt x="2583" y="809"/>
                    <a:pt x="2279" y="809"/>
                  </a:cubicBezTo>
                  <a:cubicBezTo>
                    <a:pt x="2143" y="809"/>
                    <a:pt x="2007" y="801"/>
                    <a:pt x="1872" y="786"/>
                  </a:cubicBezTo>
                  <a:cubicBezTo>
                    <a:pt x="1538" y="719"/>
                    <a:pt x="1204" y="585"/>
                    <a:pt x="903" y="401"/>
                  </a:cubicBezTo>
                  <a:cubicBezTo>
                    <a:pt x="686" y="284"/>
                    <a:pt x="469" y="167"/>
                    <a:pt x="251" y="84"/>
                  </a:cubicBezTo>
                  <a:cubicBezTo>
                    <a:pt x="185" y="51"/>
                    <a:pt x="118" y="34"/>
                    <a:pt x="68" y="17"/>
                  </a:cubicBezTo>
                  <a:cubicBezTo>
                    <a:pt x="34" y="0"/>
                    <a:pt x="1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325;p60">
              <a:extLst>
                <a:ext uri="{FF2B5EF4-FFF2-40B4-BE49-F238E27FC236}">
                  <a16:creationId xmlns:a16="http://schemas.microsoft.com/office/drawing/2014/main" id="{B2B38517-B961-4A74-A3EC-848498C8AD58}"/>
                </a:ext>
              </a:extLst>
            </p:cNvPr>
            <p:cNvSpPr/>
            <p:nvPr/>
          </p:nvSpPr>
          <p:spPr>
            <a:xfrm>
              <a:off x="2577779" y="4057400"/>
              <a:ext cx="181018" cy="29646"/>
            </a:xfrm>
            <a:custGeom>
              <a:avLst/>
              <a:gdLst/>
              <a:ahLst/>
              <a:cxnLst/>
              <a:rect l="l" t="t" r="r" b="b"/>
              <a:pathLst>
                <a:path w="5648" h="925" extrusionOk="0">
                  <a:moveTo>
                    <a:pt x="2" y="1"/>
                  </a:moveTo>
                  <a:cubicBezTo>
                    <a:pt x="1" y="1"/>
                    <a:pt x="0" y="1"/>
                    <a:pt x="0" y="3"/>
                  </a:cubicBezTo>
                  <a:cubicBezTo>
                    <a:pt x="0" y="20"/>
                    <a:pt x="17" y="37"/>
                    <a:pt x="33" y="53"/>
                  </a:cubicBezTo>
                  <a:cubicBezTo>
                    <a:pt x="67" y="103"/>
                    <a:pt x="117" y="137"/>
                    <a:pt x="150" y="187"/>
                  </a:cubicBezTo>
                  <a:cubicBezTo>
                    <a:pt x="301" y="354"/>
                    <a:pt x="485" y="488"/>
                    <a:pt x="685" y="588"/>
                  </a:cubicBezTo>
                  <a:cubicBezTo>
                    <a:pt x="969" y="755"/>
                    <a:pt x="1287" y="872"/>
                    <a:pt x="1621" y="905"/>
                  </a:cubicBezTo>
                  <a:cubicBezTo>
                    <a:pt x="1723" y="918"/>
                    <a:pt x="1827" y="924"/>
                    <a:pt x="1930" y="924"/>
                  </a:cubicBezTo>
                  <a:cubicBezTo>
                    <a:pt x="2232" y="924"/>
                    <a:pt x="2533" y="871"/>
                    <a:pt x="2807" y="772"/>
                  </a:cubicBezTo>
                  <a:cubicBezTo>
                    <a:pt x="3225" y="621"/>
                    <a:pt x="3576" y="421"/>
                    <a:pt x="3927" y="304"/>
                  </a:cubicBezTo>
                  <a:cubicBezTo>
                    <a:pt x="4137" y="222"/>
                    <a:pt x="4364" y="181"/>
                    <a:pt x="4590" y="181"/>
                  </a:cubicBezTo>
                  <a:cubicBezTo>
                    <a:pt x="4687" y="181"/>
                    <a:pt x="4784" y="189"/>
                    <a:pt x="4879" y="204"/>
                  </a:cubicBezTo>
                  <a:cubicBezTo>
                    <a:pt x="5096" y="237"/>
                    <a:pt x="5297" y="321"/>
                    <a:pt x="5480" y="454"/>
                  </a:cubicBezTo>
                  <a:cubicBezTo>
                    <a:pt x="5531" y="521"/>
                    <a:pt x="5581" y="571"/>
                    <a:pt x="5648" y="638"/>
                  </a:cubicBezTo>
                  <a:cubicBezTo>
                    <a:pt x="5631" y="621"/>
                    <a:pt x="5614" y="605"/>
                    <a:pt x="5614" y="588"/>
                  </a:cubicBezTo>
                  <a:cubicBezTo>
                    <a:pt x="5581" y="538"/>
                    <a:pt x="5531" y="488"/>
                    <a:pt x="5480" y="438"/>
                  </a:cubicBezTo>
                  <a:cubicBezTo>
                    <a:pt x="5313" y="287"/>
                    <a:pt x="5113" y="187"/>
                    <a:pt x="4896" y="154"/>
                  </a:cubicBezTo>
                  <a:cubicBezTo>
                    <a:pt x="4795" y="139"/>
                    <a:pt x="4695" y="131"/>
                    <a:pt x="4595" y="131"/>
                  </a:cubicBezTo>
                  <a:cubicBezTo>
                    <a:pt x="4363" y="131"/>
                    <a:pt x="4132" y="172"/>
                    <a:pt x="3910" y="254"/>
                  </a:cubicBezTo>
                  <a:cubicBezTo>
                    <a:pt x="3559" y="371"/>
                    <a:pt x="3191" y="555"/>
                    <a:pt x="2790" y="705"/>
                  </a:cubicBezTo>
                  <a:cubicBezTo>
                    <a:pt x="2515" y="818"/>
                    <a:pt x="2220" y="874"/>
                    <a:pt x="1921" y="874"/>
                  </a:cubicBezTo>
                  <a:cubicBezTo>
                    <a:pt x="1821" y="874"/>
                    <a:pt x="1721" y="868"/>
                    <a:pt x="1621" y="855"/>
                  </a:cubicBezTo>
                  <a:cubicBezTo>
                    <a:pt x="1303" y="822"/>
                    <a:pt x="986" y="722"/>
                    <a:pt x="702" y="555"/>
                  </a:cubicBezTo>
                  <a:cubicBezTo>
                    <a:pt x="501" y="454"/>
                    <a:pt x="334" y="321"/>
                    <a:pt x="167" y="170"/>
                  </a:cubicBezTo>
                  <a:cubicBezTo>
                    <a:pt x="62" y="65"/>
                    <a:pt x="11" y="1"/>
                    <a:pt x="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326;p60">
              <a:extLst>
                <a:ext uri="{FF2B5EF4-FFF2-40B4-BE49-F238E27FC236}">
                  <a16:creationId xmlns:a16="http://schemas.microsoft.com/office/drawing/2014/main" id="{556E6F95-7867-4337-9F4C-097AB1FF2D72}"/>
                </a:ext>
              </a:extLst>
            </p:cNvPr>
            <p:cNvSpPr/>
            <p:nvPr/>
          </p:nvSpPr>
          <p:spPr>
            <a:xfrm>
              <a:off x="2653256" y="3752701"/>
              <a:ext cx="171403" cy="70254"/>
            </a:xfrm>
            <a:custGeom>
              <a:avLst/>
              <a:gdLst/>
              <a:ahLst/>
              <a:cxnLst/>
              <a:rect l="l" t="t" r="r" b="b"/>
              <a:pathLst>
                <a:path w="5348" h="2192" extrusionOk="0">
                  <a:moveTo>
                    <a:pt x="4458" y="0"/>
                  </a:moveTo>
                  <a:cubicBezTo>
                    <a:pt x="3655" y="0"/>
                    <a:pt x="1" y="1607"/>
                    <a:pt x="1" y="1607"/>
                  </a:cubicBezTo>
                  <a:lnTo>
                    <a:pt x="201" y="2192"/>
                  </a:lnTo>
                  <a:lnTo>
                    <a:pt x="5348" y="1356"/>
                  </a:lnTo>
                  <a:cubicBezTo>
                    <a:pt x="5298" y="1106"/>
                    <a:pt x="5214" y="855"/>
                    <a:pt x="5114" y="621"/>
                  </a:cubicBezTo>
                  <a:cubicBezTo>
                    <a:pt x="5014" y="354"/>
                    <a:pt x="4730" y="153"/>
                    <a:pt x="4596" y="36"/>
                  </a:cubicBezTo>
                  <a:cubicBezTo>
                    <a:pt x="4573" y="12"/>
                    <a:pt x="4525" y="0"/>
                    <a:pt x="4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327;p60">
              <a:extLst>
                <a:ext uri="{FF2B5EF4-FFF2-40B4-BE49-F238E27FC236}">
                  <a16:creationId xmlns:a16="http://schemas.microsoft.com/office/drawing/2014/main" id="{7B311898-9984-4192-8D22-1D4262469063}"/>
                </a:ext>
              </a:extLst>
            </p:cNvPr>
            <p:cNvSpPr/>
            <p:nvPr/>
          </p:nvSpPr>
          <p:spPr>
            <a:xfrm>
              <a:off x="2614187" y="3769912"/>
              <a:ext cx="51440" cy="53043"/>
            </a:xfrm>
            <a:custGeom>
              <a:avLst/>
              <a:gdLst/>
              <a:ahLst/>
              <a:cxnLst/>
              <a:rect l="l" t="t" r="r" b="b"/>
              <a:pathLst>
                <a:path w="1605" h="1655" extrusionOk="0">
                  <a:moveTo>
                    <a:pt x="217" y="1"/>
                  </a:moveTo>
                  <a:lnTo>
                    <a:pt x="0" y="1170"/>
                  </a:lnTo>
                  <a:lnTo>
                    <a:pt x="1420" y="1655"/>
                  </a:lnTo>
                  <a:lnTo>
                    <a:pt x="1604" y="108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328;p60">
              <a:extLst>
                <a:ext uri="{FF2B5EF4-FFF2-40B4-BE49-F238E27FC236}">
                  <a16:creationId xmlns:a16="http://schemas.microsoft.com/office/drawing/2014/main" id="{AF058356-F882-4A14-82CC-978A1B491904}"/>
                </a:ext>
              </a:extLst>
            </p:cNvPr>
            <p:cNvSpPr/>
            <p:nvPr/>
          </p:nvSpPr>
          <p:spPr>
            <a:xfrm>
              <a:off x="2647904" y="3817057"/>
              <a:ext cx="66985" cy="204511"/>
            </a:xfrm>
            <a:custGeom>
              <a:avLst/>
              <a:gdLst/>
              <a:ahLst/>
              <a:cxnLst/>
              <a:rect l="l" t="t" r="r" b="b"/>
              <a:pathLst>
                <a:path w="2090" h="6381" extrusionOk="0">
                  <a:moveTo>
                    <a:pt x="836" y="0"/>
                  </a:moveTo>
                  <a:lnTo>
                    <a:pt x="385" y="167"/>
                  </a:lnTo>
                  <a:cubicBezTo>
                    <a:pt x="385" y="167"/>
                    <a:pt x="1" y="1587"/>
                    <a:pt x="18" y="2523"/>
                  </a:cubicBezTo>
                  <a:cubicBezTo>
                    <a:pt x="18" y="3459"/>
                    <a:pt x="51" y="5414"/>
                    <a:pt x="185" y="6115"/>
                  </a:cubicBezTo>
                  <a:cubicBezTo>
                    <a:pt x="221" y="6303"/>
                    <a:pt x="388" y="6380"/>
                    <a:pt x="604" y="6380"/>
                  </a:cubicBezTo>
                  <a:cubicBezTo>
                    <a:pt x="1175" y="6380"/>
                    <a:pt x="2089" y="5837"/>
                    <a:pt x="1822" y="5363"/>
                  </a:cubicBezTo>
                  <a:cubicBezTo>
                    <a:pt x="1471" y="4729"/>
                    <a:pt x="820" y="2423"/>
                    <a:pt x="803" y="1888"/>
                  </a:cubicBezTo>
                  <a:cubicBezTo>
                    <a:pt x="803" y="1353"/>
                    <a:pt x="836"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329;p60">
              <a:extLst>
                <a:ext uri="{FF2B5EF4-FFF2-40B4-BE49-F238E27FC236}">
                  <a16:creationId xmlns:a16="http://schemas.microsoft.com/office/drawing/2014/main" id="{91B4B1B4-BE90-4884-8E52-5D7DB8E4793E}"/>
                </a:ext>
              </a:extLst>
            </p:cNvPr>
            <p:cNvSpPr/>
            <p:nvPr/>
          </p:nvSpPr>
          <p:spPr>
            <a:xfrm>
              <a:off x="2654346" y="3982980"/>
              <a:ext cx="48748" cy="26569"/>
            </a:xfrm>
            <a:custGeom>
              <a:avLst/>
              <a:gdLst/>
              <a:ahLst/>
              <a:cxnLst/>
              <a:rect l="l" t="t" r="r" b="b"/>
              <a:pathLst>
                <a:path w="1521" h="829" extrusionOk="0">
                  <a:moveTo>
                    <a:pt x="1516" y="1"/>
                  </a:moveTo>
                  <a:cubicBezTo>
                    <a:pt x="1495" y="1"/>
                    <a:pt x="1444" y="80"/>
                    <a:pt x="1337" y="186"/>
                  </a:cubicBezTo>
                  <a:cubicBezTo>
                    <a:pt x="1053" y="504"/>
                    <a:pt x="685" y="704"/>
                    <a:pt x="268" y="771"/>
                  </a:cubicBezTo>
                  <a:cubicBezTo>
                    <a:pt x="101" y="805"/>
                    <a:pt x="0" y="805"/>
                    <a:pt x="0" y="805"/>
                  </a:cubicBezTo>
                  <a:cubicBezTo>
                    <a:pt x="71" y="817"/>
                    <a:pt x="134" y="828"/>
                    <a:pt x="194" y="828"/>
                  </a:cubicBezTo>
                  <a:cubicBezTo>
                    <a:pt x="219" y="828"/>
                    <a:pt x="243" y="826"/>
                    <a:pt x="268" y="821"/>
                  </a:cubicBezTo>
                  <a:cubicBezTo>
                    <a:pt x="702" y="771"/>
                    <a:pt x="1103" y="554"/>
                    <a:pt x="1370" y="220"/>
                  </a:cubicBezTo>
                  <a:cubicBezTo>
                    <a:pt x="1437" y="153"/>
                    <a:pt x="1487" y="86"/>
                    <a:pt x="1521" y="3"/>
                  </a:cubicBezTo>
                  <a:cubicBezTo>
                    <a:pt x="1519" y="1"/>
                    <a:pt x="1518" y="1"/>
                    <a:pt x="15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330;p60">
              <a:extLst>
                <a:ext uri="{FF2B5EF4-FFF2-40B4-BE49-F238E27FC236}">
                  <a16:creationId xmlns:a16="http://schemas.microsoft.com/office/drawing/2014/main" id="{7855CC6B-F3C0-437A-B445-2910B30AD8E4}"/>
                </a:ext>
              </a:extLst>
            </p:cNvPr>
            <p:cNvSpPr/>
            <p:nvPr/>
          </p:nvSpPr>
          <p:spPr>
            <a:xfrm>
              <a:off x="2665596" y="4008203"/>
              <a:ext cx="5929" cy="13429"/>
            </a:xfrm>
            <a:custGeom>
              <a:avLst/>
              <a:gdLst/>
              <a:ahLst/>
              <a:cxnLst/>
              <a:rect l="l" t="t" r="r" b="b"/>
              <a:pathLst>
                <a:path w="185" h="419" extrusionOk="0">
                  <a:moveTo>
                    <a:pt x="17" y="1"/>
                  </a:moveTo>
                  <a:cubicBezTo>
                    <a:pt x="0" y="18"/>
                    <a:pt x="17" y="101"/>
                    <a:pt x="50" y="218"/>
                  </a:cubicBezTo>
                  <a:cubicBezTo>
                    <a:pt x="101" y="335"/>
                    <a:pt x="151" y="419"/>
                    <a:pt x="167" y="419"/>
                  </a:cubicBezTo>
                  <a:cubicBezTo>
                    <a:pt x="184" y="402"/>
                    <a:pt x="167" y="318"/>
                    <a:pt x="117" y="201"/>
                  </a:cubicBezTo>
                  <a:cubicBezTo>
                    <a:pt x="67" y="85"/>
                    <a:pt x="34" y="1"/>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331;p60">
              <a:extLst>
                <a:ext uri="{FF2B5EF4-FFF2-40B4-BE49-F238E27FC236}">
                  <a16:creationId xmlns:a16="http://schemas.microsoft.com/office/drawing/2014/main" id="{D93AF6C5-B34B-4D1F-93A6-A5BEA0EECA3A}"/>
                </a:ext>
              </a:extLst>
            </p:cNvPr>
            <p:cNvSpPr/>
            <p:nvPr/>
          </p:nvSpPr>
          <p:spPr>
            <a:xfrm>
              <a:off x="2682710" y="4001793"/>
              <a:ext cx="7532" cy="12884"/>
            </a:xfrm>
            <a:custGeom>
              <a:avLst/>
              <a:gdLst/>
              <a:ahLst/>
              <a:cxnLst/>
              <a:rect l="l" t="t" r="r" b="b"/>
              <a:pathLst>
                <a:path w="235" h="402" extrusionOk="0">
                  <a:moveTo>
                    <a:pt x="18" y="0"/>
                  </a:moveTo>
                  <a:cubicBezTo>
                    <a:pt x="1" y="0"/>
                    <a:pt x="34" y="101"/>
                    <a:pt x="84" y="218"/>
                  </a:cubicBezTo>
                  <a:cubicBezTo>
                    <a:pt x="135" y="318"/>
                    <a:pt x="201" y="401"/>
                    <a:pt x="218" y="401"/>
                  </a:cubicBezTo>
                  <a:cubicBezTo>
                    <a:pt x="235" y="385"/>
                    <a:pt x="201" y="285"/>
                    <a:pt x="151" y="184"/>
                  </a:cubicBezTo>
                  <a:cubicBezTo>
                    <a:pt x="84" y="67"/>
                    <a:pt x="34" y="0"/>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332;p60">
              <a:extLst>
                <a:ext uri="{FF2B5EF4-FFF2-40B4-BE49-F238E27FC236}">
                  <a16:creationId xmlns:a16="http://schemas.microsoft.com/office/drawing/2014/main" id="{BF84CAD9-6522-439B-AE3B-ABA351DFB216}"/>
                </a:ext>
              </a:extLst>
            </p:cNvPr>
            <p:cNvSpPr/>
            <p:nvPr/>
          </p:nvSpPr>
          <p:spPr>
            <a:xfrm>
              <a:off x="2697710" y="3989999"/>
              <a:ext cx="8077" cy="12884"/>
            </a:xfrm>
            <a:custGeom>
              <a:avLst/>
              <a:gdLst/>
              <a:ahLst/>
              <a:cxnLst/>
              <a:rect l="l" t="t" r="r" b="b"/>
              <a:pathLst>
                <a:path w="252" h="402" extrusionOk="0">
                  <a:moveTo>
                    <a:pt x="17" y="1"/>
                  </a:moveTo>
                  <a:cubicBezTo>
                    <a:pt x="1" y="18"/>
                    <a:pt x="34" y="101"/>
                    <a:pt x="101" y="218"/>
                  </a:cubicBezTo>
                  <a:cubicBezTo>
                    <a:pt x="151" y="318"/>
                    <a:pt x="218" y="402"/>
                    <a:pt x="235" y="402"/>
                  </a:cubicBezTo>
                  <a:cubicBezTo>
                    <a:pt x="251" y="385"/>
                    <a:pt x="218" y="302"/>
                    <a:pt x="151" y="185"/>
                  </a:cubicBezTo>
                  <a:cubicBezTo>
                    <a:pt x="84" y="84"/>
                    <a:pt x="34" y="1"/>
                    <a:pt x="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333;p60">
              <a:extLst>
                <a:ext uri="{FF2B5EF4-FFF2-40B4-BE49-F238E27FC236}">
                  <a16:creationId xmlns:a16="http://schemas.microsoft.com/office/drawing/2014/main" id="{822BD203-6719-4D96-8E4F-019DEA39F89D}"/>
                </a:ext>
              </a:extLst>
            </p:cNvPr>
            <p:cNvSpPr/>
            <p:nvPr/>
          </p:nvSpPr>
          <p:spPr>
            <a:xfrm>
              <a:off x="2595438" y="3808916"/>
              <a:ext cx="78202" cy="169929"/>
            </a:xfrm>
            <a:custGeom>
              <a:avLst/>
              <a:gdLst/>
              <a:ahLst/>
              <a:cxnLst/>
              <a:rect l="l" t="t" r="r" b="b"/>
              <a:pathLst>
                <a:path w="2440" h="5302" extrusionOk="0">
                  <a:moveTo>
                    <a:pt x="2022" y="1"/>
                  </a:moveTo>
                  <a:cubicBezTo>
                    <a:pt x="1942" y="1"/>
                    <a:pt x="1867" y="32"/>
                    <a:pt x="1822" y="104"/>
                  </a:cubicBezTo>
                  <a:lnTo>
                    <a:pt x="1688" y="170"/>
                  </a:lnTo>
                  <a:cubicBezTo>
                    <a:pt x="1187" y="1073"/>
                    <a:pt x="1404" y="2259"/>
                    <a:pt x="819" y="3111"/>
                  </a:cubicBezTo>
                  <a:cubicBezTo>
                    <a:pt x="585" y="3445"/>
                    <a:pt x="251" y="3713"/>
                    <a:pt x="117" y="4114"/>
                  </a:cubicBezTo>
                  <a:cubicBezTo>
                    <a:pt x="0" y="4414"/>
                    <a:pt x="67" y="4765"/>
                    <a:pt x="268" y="5033"/>
                  </a:cubicBezTo>
                  <a:cubicBezTo>
                    <a:pt x="432" y="5208"/>
                    <a:pt x="653" y="5302"/>
                    <a:pt x="880" y="5302"/>
                  </a:cubicBezTo>
                  <a:cubicBezTo>
                    <a:pt x="977" y="5302"/>
                    <a:pt x="1075" y="5285"/>
                    <a:pt x="1170" y="5250"/>
                  </a:cubicBezTo>
                  <a:cubicBezTo>
                    <a:pt x="1387" y="5150"/>
                    <a:pt x="1554" y="4966"/>
                    <a:pt x="1655" y="4732"/>
                  </a:cubicBezTo>
                  <a:cubicBezTo>
                    <a:pt x="1738" y="4498"/>
                    <a:pt x="1805" y="4264"/>
                    <a:pt x="1838" y="4030"/>
                  </a:cubicBezTo>
                  <a:cubicBezTo>
                    <a:pt x="2022" y="2961"/>
                    <a:pt x="2206" y="1891"/>
                    <a:pt x="2390" y="822"/>
                  </a:cubicBezTo>
                  <a:cubicBezTo>
                    <a:pt x="2440" y="622"/>
                    <a:pt x="2440" y="388"/>
                    <a:pt x="2356" y="187"/>
                  </a:cubicBezTo>
                  <a:cubicBezTo>
                    <a:pt x="2285" y="75"/>
                    <a:pt x="2146" y="1"/>
                    <a:pt x="20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334;p60">
              <a:extLst>
                <a:ext uri="{FF2B5EF4-FFF2-40B4-BE49-F238E27FC236}">
                  <a16:creationId xmlns:a16="http://schemas.microsoft.com/office/drawing/2014/main" id="{910342F0-C2C9-4EF5-8EDB-31646D0024A3}"/>
                </a:ext>
              </a:extLst>
            </p:cNvPr>
            <p:cNvSpPr/>
            <p:nvPr/>
          </p:nvSpPr>
          <p:spPr>
            <a:xfrm>
              <a:off x="2646302" y="3819172"/>
              <a:ext cx="6987" cy="156404"/>
            </a:xfrm>
            <a:custGeom>
              <a:avLst/>
              <a:gdLst/>
              <a:ahLst/>
              <a:cxnLst/>
              <a:rect l="l" t="t" r="r" b="b"/>
              <a:pathLst>
                <a:path w="218" h="4880" extrusionOk="0">
                  <a:moveTo>
                    <a:pt x="218" y="1"/>
                  </a:moveTo>
                  <a:lnTo>
                    <a:pt x="218" y="1"/>
                  </a:lnTo>
                  <a:cubicBezTo>
                    <a:pt x="201" y="68"/>
                    <a:pt x="185" y="135"/>
                    <a:pt x="185" y="185"/>
                  </a:cubicBezTo>
                  <a:cubicBezTo>
                    <a:pt x="168" y="318"/>
                    <a:pt x="151" y="485"/>
                    <a:pt x="118" y="719"/>
                  </a:cubicBezTo>
                  <a:cubicBezTo>
                    <a:pt x="84" y="1154"/>
                    <a:pt x="34" y="1755"/>
                    <a:pt x="17" y="2440"/>
                  </a:cubicBezTo>
                  <a:cubicBezTo>
                    <a:pt x="1" y="3109"/>
                    <a:pt x="17" y="3727"/>
                    <a:pt x="51" y="4161"/>
                  </a:cubicBezTo>
                  <a:cubicBezTo>
                    <a:pt x="51" y="4379"/>
                    <a:pt x="68" y="4562"/>
                    <a:pt x="84" y="4679"/>
                  </a:cubicBezTo>
                  <a:cubicBezTo>
                    <a:pt x="84" y="4746"/>
                    <a:pt x="84" y="4813"/>
                    <a:pt x="101" y="4880"/>
                  </a:cubicBezTo>
                  <a:cubicBezTo>
                    <a:pt x="118" y="4813"/>
                    <a:pt x="118" y="4746"/>
                    <a:pt x="101" y="4679"/>
                  </a:cubicBezTo>
                  <a:cubicBezTo>
                    <a:pt x="101" y="4546"/>
                    <a:pt x="101" y="4379"/>
                    <a:pt x="84" y="4161"/>
                  </a:cubicBezTo>
                  <a:cubicBezTo>
                    <a:pt x="68" y="3727"/>
                    <a:pt x="68" y="3109"/>
                    <a:pt x="84" y="2440"/>
                  </a:cubicBezTo>
                  <a:cubicBezTo>
                    <a:pt x="101" y="1772"/>
                    <a:pt x="134" y="1154"/>
                    <a:pt x="168" y="719"/>
                  </a:cubicBezTo>
                  <a:cubicBezTo>
                    <a:pt x="185" y="502"/>
                    <a:pt x="201" y="335"/>
                    <a:pt x="201" y="201"/>
                  </a:cubicBezTo>
                  <a:cubicBezTo>
                    <a:pt x="218" y="135"/>
                    <a:pt x="218" y="68"/>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335;p60">
              <a:extLst>
                <a:ext uri="{FF2B5EF4-FFF2-40B4-BE49-F238E27FC236}">
                  <a16:creationId xmlns:a16="http://schemas.microsoft.com/office/drawing/2014/main" id="{A01D0A32-B8B0-4765-A61E-43B13DBFA025}"/>
                </a:ext>
              </a:extLst>
            </p:cNvPr>
            <p:cNvSpPr/>
            <p:nvPr/>
          </p:nvSpPr>
          <p:spPr>
            <a:xfrm>
              <a:off x="2599188" y="3943430"/>
              <a:ext cx="39646" cy="28941"/>
            </a:xfrm>
            <a:custGeom>
              <a:avLst/>
              <a:gdLst/>
              <a:ahLst/>
              <a:cxnLst/>
              <a:rect l="l" t="t" r="r" b="b"/>
              <a:pathLst>
                <a:path w="1237" h="903" extrusionOk="0">
                  <a:moveTo>
                    <a:pt x="0" y="0"/>
                  </a:moveTo>
                  <a:lnTo>
                    <a:pt x="0" y="0"/>
                  </a:lnTo>
                  <a:cubicBezTo>
                    <a:pt x="17" y="84"/>
                    <a:pt x="51" y="151"/>
                    <a:pt x="101" y="217"/>
                  </a:cubicBezTo>
                  <a:cubicBezTo>
                    <a:pt x="301" y="552"/>
                    <a:pt x="635" y="786"/>
                    <a:pt x="1003" y="869"/>
                  </a:cubicBezTo>
                  <a:cubicBezTo>
                    <a:pt x="1086" y="903"/>
                    <a:pt x="1170" y="903"/>
                    <a:pt x="1237" y="903"/>
                  </a:cubicBezTo>
                  <a:cubicBezTo>
                    <a:pt x="719" y="786"/>
                    <a:pt x="268" y="46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336;p60">
              <a:extLst>
                <a:ext uri="{FF2B5EF4-FFF2-40B4-BE49-F238E27FC236}">
                  <a16:creationId xmlns:a16="http://schemas.microsoft.com/office/drawing/2014/main" id="{409E9AE0-E9EE-420F-A1C7-F7B58315740E}"/>
                </a:ext>
              </a:extLst>
            </p:cNvPr>
            <p:cNvSpPr/>
            <p:nvPr/>
          </p:nvSpPr>
          <p:spPr>
            <a:xfrm>
              <a:off x="2608835" y="3965288"/>
              <a:ext cx="11282" cy="8686"/>
            </a:xfrm>
            <a:custGeom>
              <a:avLst/>
              <a:gdLst/>
              <a:ahLst/>
              <a:cxnLst/>
              <a:rect l="l" t="t" r="r" b="b"/>
              <a:pathLst>
                <a:path w="352" h="271" extrusionOk="0">
                  <a:moveTo>
                    <a:pt x="330" y="0"/>
                  </a:moveTo>
                  <a:cubicBezTo>
                    <a:pt x="312" y="0"/>
                    <a:pt x="238" y="46"/>
                    <a:pt x="151" y="104"/>
                  </a:cubicBezTo>
                  <a:cubicBezTo>
                    <a:pt x="67" y="187"/>
                    <a:pt x="0" y="254"/>
                    <a:pt x="0" y="271"/>
                  </a:cubicBezTo>
                  <a:cubicBezTo>
                    <a:pt x="17" y="271"/>
                    <a:pt x="100" y="237"/>
                    <a:pt x="184" y="154"/>
                  </a:cubicBezTo>
                  <a:cubicBezTo>
                    <a:pt x="284" y="87"/>
                    <a:pt x="351" y="20"/>
                    <a:pt x="334" y="3"/>
                  </a:cubicBezTo>
                  <a:cubicBezTo>
                    <a:pt x="334" y="1"/>
                    <a:pt x="333"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337;p60">
              <a:extLst>
                <a:ext uri="{FF2B5EF4-FFF2-40B4-BE49-F238E27FC236}">
                  <a16:creationId xmlns:a16="http://schemas.microsoft.com/office/drawing/2014/main" id="{7F2FEF2F-6DEE-4AAE-AC0E-ADAE8BEA4644}"/>
                </a:ext>
              </a:extLst>
            </p:cNvPr>
            <p:cNvSpPr/>
            <p:nvPr/>
          </p:nvSpPr>
          <p:spPr>
            <a:xfrm>
              <a:off x="2598643" y="3953462"/>
              <a:ext cx="6474" cy="6698"/>
            </a:xfrm>
            <a:custGeom>
              <a:avLst/>
              <a:gdLst/>
              <a:ahLst/>
              <a:cxnLst/>
              <a:rect l="l" t="t" r="r" b="b"/>
              <a:pathLst>
                <a:path w="202" h="209" extrusionOk="0">
                  <a:moveTo>
                    <a:pt x="179" y="0"/>
                  </a:moveTo>
                  <a:cubicBezTo>
                    <a:pt x="161" y="0"/>
                    <a:pt x="109" y="30"/>
                    <a:pt x="68" y="72"/>
                  </a:cubicBezTo>
                  <a:cubicBezTo>
                    <a:pt x="17" y="138"/>
                    <a:pt x="1" y="205"/>
                    <a:pt x="17" y="205"/>
                  </a:cubicBezTo>
                  <a:cubicBezTo>
                    <a:pt x="20" y="207"/>
                    <a:pt x="22" y="208"/>
                    <a:pt x="25" y="208"/>
                  </a:cubicBezTo>
                  <a:cubicBezTo>
                    <a:pt x="43" y="208"/>
                    <a:pt x="74" y="165"/>
                    <a:pt x="118" y="122"/>
                  </a:cubicBezTo>
                  <a:cubicBezTo>
                    <a:pt x="151" y="72"/>
                    <a:pt x="201" y="21"/>
                    <a:pt x="184" y="5"/>
                  </a:cubicBezTo>
                  <a:cubicBezTo>
                    <a:pt x="184" y="2"/>
                    <a:pt x="182"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338;p60">
              <a:extLst>
                <a:ext uri="{FF2B5EF4-FFF2-40B4-BE49-F238E27FC236}">
                  <a16:creationId xmlns:a16="http://schemas.microsoft.com/office/drawing/2014/main" id="{66680E36-6426-48B1-9A48-5AB84D058711}"/>
                </a:ext>
              </a:extLst>
            </p:cNvPr>
            <p:cNvSpPr/>
            <p:nvPr/>
          </p:nvSpPr>
          <p:spPr>
            <a:xfrm>
              <a:off x="2643641" y="3800455"/>
              <a:ext cx="34838" cy="24582"/>
            </a:xfrm>
            <a:custGeom>
              <a:avLst/>
              <a:gdLst/>
              <a:ahLst/>
              <a:cxnLst/>
              <a:rect l="l" t="t" r="r" b="b"/>
              <a:pathLst>
                <a:path w="1087" h="767" extrusionOk="0">
                  <a:moveTo>
                    <a:pt x="67" y="0"/>
                  </a:moveTo>
                  <a:cubicBezTo>
                    <a:pt x="67" y="0"/>
                    <a:pt x="50" y="17"/>
                    <a:pt x="34" y="67"/>
                  </a:cubicBezTo>
                  <a:cubicBezTo>
                    <a:pt x="0" y="150"/>
                    <a:pt x="0" y="217"/>
                    <a:pt x="17" y="301"/>
                  </a:cubicBezTo>
                  <a:cubicBezTo>
                    <a:pt x="17" y="418"/>
                    <a:pt x="67" y="518"/>
                    <a:pt x="151" y="602"/>
                  </a:cubicBezTo>
                  <a:cubicBezTo>
                    <a:pt x="261" y="712"/>
                    <a:pt x="403" y="767"/>
                    <a:pt x="543" y="767"/>
                  </a:cubicBezTo>
                  <a:cubicBezTo>
                    <a:pt x="678" y="767"/>
                    <a:pt x="813" y="717"/>
                    <a:pt x="919" y="618"/>
                  </a:cubicBezTo>
                  <a:cubicBezTo>
                    <a:pt x="1003" y="535"/>
                    <a:pt x="1053" y="418"/>
                    <a:pt x="1070" y="301"/>
                  </a:cubicBezTo>
                  <a:cubicBezTo>
                    <a:pt x="1086" y="234"/>
                    <a:pt x="1070" y="150"/>
                    <a:pt x="1053" y="84"/>
                  </a:cubicBezTo>
                  <a:cubicBezTo>
                    <a:pt x="1036" y="34"/>
                    <a:pt x="1019" y="0"/>
                    <a:pt x="1019" y="0"/>
                  </a:cubicBezTo>
                  <a:lnTo>
                    <a:pt x="1019" y="0"/>
                  </a:lnTo>
                  <a:cubicBezTo>
                    <a:pt x="1036" y="100"/>
                    <a:pt x="1053" y="201"/>
                    <a:pt x="1036" y="301"/>
                  </a:cubicBezTo>
                  <a:cubicBezTo>
                    <a:pt x="1003" y="401"/>
                    <a:pt x="953" y="501"/>
                    <a:pt x="886" y="568"/>
                  </a:cubicBezTo>
                  <a:cubicBezTo>
                    <a:pt x="786" y="660"/>
                    <a:pt x="660" y="706"/>
                    <a:pt x="537" y="706"/>
                  </a:cubicBezTo>
                  <a:cubicBezTo>
                    <a:pt x="414" y="706"/>
                    <a:pt x="293" y="660"/>
                    <a:pt x="201" y="568"/>
                  </a:cubicBezTo>
                  <a:cubicBezTo>
                    <a:pt x="117" y="485"/>
                    <a:pt x="67" y="401"/>
                    <a:pt x="50" y="284"/>
                  </a:cubicBezTo>
                  <a:cubicBezTo>
                    <a:pt x="34" y="201"/>
                    <a:pt x="50" y="10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339;p60">
              <a:extLst>
                <a:ext uri="{FF2B5EF4-FFF2-40B4-BE49-F238E27FC236}">
                  <a16:creationId xmlns:a16="http://schemas.microsoft.com/office/drawing/2014/main" id="{B1AF0FB9-4159-4D7C-A90E-D02EB13AF811}"/>
                </a:ext>
              </a:extLst>
            </p:cNvPr>
            <p:cNvSpPr/>
            <p:nvPr/>
          </p:nvSpPr>
          <p:spPr>
            <a:xfrm>
              <a:off x="2656493" y="3800968"/>
              <a:ext cx="11794" cy="21474"/>
            </a:xfrm>
            <a:custGeom>
              <a:avLst/>
              <a:gdLst/>
              <a:ahLst/>
              <a:cxnLst/>
              <a:rect l="l" t="t" r="r" b="b"/>
              <a:pathLst>
                <a:path w="368" h="670" extrusionOk="0">
                  <a:moveTo>
                    <a:pt x="0" y="1"/>
                  </a:moveTo>
                  <a:cubicBezTo>
                    <a:pt x="167" y="185"/>
                    <a:pt x="301" y="418"/>
                    <a:pt x="351" y="669"/>
                  </a:cubicBezTo>
                  <a:cubicBezTo>
                    <a:pt x="368" y="402"/>
                    <a:pt x="234" y="1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340;p60">
              <a:extLst>
                <a:ext uri="{FF2B5EF4-FFF2-40B4-BE49-F238E27FC236}">
                  <a16:creationId xmlns:a16="http://schemas.microsoft.com/office/drawing/2014/main" id="{2B51CDFB-83F0-47FE-9895-3CF3979548FD}"/>
                </a:ext>
              </a:extLst>
            </p:cNvPr>
            <p:cNvSpPr/>
            <p:nvPr/>
          </p:nvSpPr>
          <p:spPr>
            <a:xfrm>
              <a:off x="2648994" y="3366466"/>
              <a:ext cx="97496" cy="189351"/>
            </a:xfrm>
            <a:custGeom>
              <a:avLst/>
              <a:gdLst/>
              <a:ahLst/>
              <a:cxnLst/>
              <a:rect l="l" t="t" r="r" b="b"/>
              <a:pathLst>
                <a:path w="3042" h="5908" extrusionOk="0">
                  <a:moveTo>
                    <a:pt x="1004" y="0"/>
                  </a:moveTo>
                  <a:cubicBezTo>
                    <a:pt x="502" y="0"/>
                    <a:pt x="81" y="398"/>
                    <a:pt x="50" y="926"/>
                  </a:cubicBezTo>
                  <a:cubicBezTo>
                    <a:pt x="0" y="1528"/>
                    <a:pt x="0" y="2146"/>
                    <a:pt x="50" y="2747"/>
                  </a:cubicBezTo>
                  <a:cubicBezTo>
                    <a:pt x="201" y="3683"/>
                    <a:pt x="919" y="3800"/>
                    <a:pt x="919" y="3800"/>
                  </a:cubicBezTo>
                  <a:cubicBezTo>
                    <a:pt x="919" y="3800"/>
                    <a:pt x="936" y="4385"/>
                    <a:pt x="936" y="4936"/>
                  </a:cubicBezTo>
                  <a:cubicBezTo>
                    <a:pt x="953" y="5471"/>
                    <a:pt x="1404" y="5905"/>
                    <a:pt x="1955" y="5905"/>
                  </a:cubicBezTo>
                  <a:cubicBezTo>
                    <a:pt x="1975" y="5907"/>
                    <a:pt x="1995" y="5907"/>
                    <a:pt x="2015" y="5907"/>
                  </a:cubicBezTo>
                  <a:cubicBezTo>
                    <a:pt x="2523" y="5907"/>
                    <a:pt x="2942" y="5501"/>
                    <a:pt x="2974" y="4986"/>
                  </a:cubicBezTo>
                  <a:lnTo>
                    <a:pt x="3025" y="508"/>
                  </a:lnTo>
                  <a:lnTo>
                    <a:pt x="3041" y="208"/>
                  </a:lnTo>
                  <a:lnTo>
                    <a:pt x="1120" y="7"/>
                  </a:lnTo>
                  <a:cubicBezTo>
                    <a:pt x="1081" y="2"/>
                    <a:pt x="1042" y="0"/>
                    <a:pt x="100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341;p60">
              <a:extLst>
                <a:ext uri="{FF2B5EF4-FFF2-40B4-BE49-F238E27FC236}">
                  <a16:creationId xmlns:a16="http://schemas.microsoft.com/office/drawing/2014/main" id="{5F77F95F-C09A-45BD-A4D1-F8F3E3125E15}"/>
                </a:ext>
              </a:extLst>
            </p:cNvPr>
            <p:cNvSpPr/>
            <p:nvPr/>
          </p:nvSpPr>
          <p:spPr>
            <a:xfrm>
              <a:off x="2657006" y="3410599"/>
              <a:ext cx="7532" cy="7532"/>
            </a:xfrm>
            <a:custGeom>
              <a:avLst/>
              <a:gdLst/>
              <a:ahLst/>
              <a:cxnLst/>
              <a:rect l="l" t="t" r="r" b="b"/>
              <a:pathLst>
                <a:path w="235" h="235" extrusionOk="0">
                  <a:moveTo>
                    <a:pt x="135" y="0"/>
                  </a:moveTo>
                  <a:cubicBezTo>
                    <a:pt x="68" y="0"/>
                    <a:pt x="1" y="50"/>
                    <a:pt x="1" y="117"/>
                  </a:cubicBezTo>
                  <a:cubicBezTo>
                    <a:pt x="1" y="167"/>
                    <a:pt x="51" y="234"/>
                    <a:pt x="118" y="234"/>
                  </a:cubicBezTo>
                  <a:cubicBezTo>
                    <a:pt x="185" y="234"/>
                    <a:pt x="235" y="184"/>
                    <a:pt x="235" y="117"/>
                  </a:cubicBezTo>
                  <a:cubicBezTo>
                    <a:pt x="235" y="50"/>
                    <a:pt x="185" y="0"/>
                    <a:pt x="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342;p60">
              <a:extLst>
                <a:ext uri="{FF2B5EF4-FFF2-40B4-BE49-F238E27FC236}">
                  <a16:creationId xmlns:a16="http://schemas.microsoft.com/office/drawing/2014/main" id="{B5B78E19-B272-424E-9304-50F2C925CB08}"/>
                </a:ext>
              </a:extLst>
            </p:cNvPr>
            <p:cNvSpPr/>
            <p:nvPr/>
          </p:nvSpPr>
          <p:spPr>
            <a:xfrm>
              <a:off x="2655404" y="3404702"/>
              <a:ext cx="15576" cy="3878"/>
            </a:xfrm>
            <a:custGeom>
              <a:avLst/>
              <a:gdLst/>
              <a:ahLst/>
              <a:cxnLst/>
              <a:rect l="l" t="t" r="r" b="b"/>
              <a:pathLst>
                <a:path w="486" h="121" extrusionOk="0">
                  <a:moveTo>
                    <a:pt x="235" y="0"/>
                  </a:moveTo>
                  <a:cubicBezTo>
                    <a:pt x="168" y="0"/>
                    <a:pt x="118" y="17"/>
                    <a:pt x="51" y="51"/>
                  </a:cubicBezTo>
                  <a:cubicBezTo>
                    <a:pt x="18" y="84"/>
                    <a:pt x="1" y="117"/>
                    <a:pt x="18" y="117"/>
                  </a:cubicBezTo>
                  <a:cubicBezTo>
                    <a:pt x="18" y="119"/>
                    <a:pt x="19" y="120"/>
                    <a:pt x="21" y="120"/>
                  </a:cubicBezTo>
                  <a:cubicBezTo>
                    <a:pt x="40" y="120"/>
                    <a:pt x="133" y="67"/>
                    <a:pt x="251" y="67"/>
                  </a:cubicBezTo>
                  <a:cubicBezTo>
                    <a:pt x="355" y="67"/>
                    <a:pt x="446" y="120"/>
                    <a:pt x="477" y="120"/>
                  </a:cubicBezTo>
                  <a:cubicBezTo>
                    <a:pt x="481" y="120"/>
                    <a:pt x="484" y="119"/>
                    <a:pt x="485" y="117"/>
                  </a:cubicBezTo>
                  <a:cubicBezTo>
                    <a:pt x="485" y="117"/>
                    <a:pt x="469" y="84"/>
                    <a:pt x="435" y="51"/>
                  </a:cubicBezTo>
                  <a:cubicBezTo>
                    <a:pt x="368" y="17"/>
                    <a:pt x="302" y="0"/>
                    <a:pt x="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343;p60">
              <a:extLst>
                <a:ext uri="{FF2B5EF4-FFF2-40B4-BE49-F238E27FC236}">
                  <a16:creationId xmlns:a16="http://schemas.microsoft.com/office/drawing/2014/main" id="{D4D5E0E1-511E-4C74-8F16-910D10588E52}"/>
                </a:ext>
              </a:extLst>
            </p:cNvPr>
            <p:cNvSpPr/>
            <p:nvPr/>
          </p:nvSpPr>
          <p:spPr>
            <a:xfrm>
              <a:off x="2696107" y="3410599"/>
              <a:ext cx="7532" cy="7532"/>
            </a:xfrm>
            <a:custGeom>
              <a:avLst/>
              <a:gdLst/>
              <a:ahLst/>
              <a:cxnLst/>
              <a:rect l="l" t="t" r="r" b="b"/>
              <a:pathLst>
                <a:path w="235" h="235" extrusionOk="0">
                  <a:moveTo>
                    <a:pt x="118" y="0"/>
                  </a:moveTo>
                  <a:cubicBezTo>
                    <a:pt x="51" y="0"/>
                    <a:pt x="1" y="50"/>
                    <a:pt x="1" y="117"/>
                  </a:cubicBezTo>
                  <a:cubicBezTo>
                    <a:pt x="1" y="167"/>
                    <a:pt x="51" y="234"/>
                    <a:pt x="118" y="234"/>
                  </a:cubicBezTo>
                  <a:cubicBezTo>
                    <a:pt x="168" y="234"/>
                    <a:pt x="235" y="184"/>
                    <a:pt x="235" y="117"/>
                  </a:cubicBezTo>
                  <a:cubicBezTo>
                    <a:pt x="235" y="50"/>
                    <a:pt x="184" y="0"/>
                    <a:pt x="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344;p60">
              <a:extLst>
                <a:ext uri="{FF2B5EF4-FFF2-40B4-BE49-F238E27FC236}">
                  <a16:creationId xmlns:a16="http://schemas.microsoft.com/office/drawing/2014/main" id="{A1E46AED-D0FB-4470-9CAC-E65D9D009F0C}"/>
                </a:ext>
              </a:extLst>
            </p:cNvPr>
            <p:cNvSpPr/>
            <p:nvPr/>
          </p:nvSpPr>
          <p:spPr>
            <a:xfrm>
              <a:off x="2695562" y="3405247"/>
              <a:ext cx="15576" cy="4295"/>
            </a:xfrm>
            <a:custGeom>
              <a:avLst/>
              <a:gdLst/>
              <a:ahLst/>
              <a:cxnLst/>
              <a:rect l="l" t="t" r="r" b="b"/>
              <a:pathLst>
                <a:path w="486" h="134" extrusionOk="0">
                  <a:moveTo>
                    <a:pt x="252" y="0"/>
                  </a:moveTo>
                  <a:cubicBezTo>
                    <a:pt x="185" y="0"/>
                    <a:pt x="118" y="17"/>
                    <a:pt x="68" y="67"/>
                  </a:cubicBezTo>
                  <a:cubicBezTo>
                    <a:pt x="18" y="84"/>
                    <a:pt x="1" y="117"/>
                    <a:pt x="18" y="134"/>
                  </a:cubicBezTo>
                  <a:cubicBezTo>
                    <a:pt x="34" y="134"/>
                    <a:pt x="118" y="67"/>
                    <a:pt x="252" y="67"/>
                  </a:cubicBezTo>
                  <a:cubicBezTo>
                    <a:pt x="356" y="67"/>
                    <a:pt x="446" y="120"/>
                    <a:pt x="477" y="120"/>
                  </a:cubicBezTo>
                  <a:cubicBezTo>
                    <a:pt x="481" y="120"/>
                    <a:pt x="484" y="119"/>
                    <a:pt x="486" y="117"/>
                  </a:cubicBezTo>
                  <a:cubicBezTo>
                    <a:pt x="486" y="117"/>
                    <a:pt x="469" y="84"/>
                    <a:pt x="435" y="67"/>
                  </a:cubicBezTo>
                  <a:cubicBezTo>
                    <a:pt x="385" y="17"/>
                    <a:pt x="318" y="0"/>
                    <a:pt x="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345;p60">
              <a:extLst>
                <a:ext uri="{FF2B5EF4-FFF2-40B4-BE49-F238E27FC236}">
                  <a16:creationId xmlns:a16="http://schemas.microsoft.com/office/drawing/2014/main" id="{F687D7F8-DC66-4167-9B56-0BFF4E8B4A2C}"/>
                </a:ext>
              </a:extLst>
            </p:cNvPr>
            <p:cNvSpPr/>
            <p:nvPr/>
          </p:nvSpPr>
          <p:spPr>
            <a:xfrm>
              <a:off x="2670403" y="3405759"/>
              <a:ext cx="12339" cy="34197"/>
            </a:xfrm>
            <a:custGeom>
              <a:avLst/>
              <a:gdLst/>
              <a:ahLst/>
              <a:cxnLst/>
              <a:rect l="l" t="t" r="r" b="b"/>
              <a:pathLst>
                <a:path w="385" h="1067" extrusionOk="0">
                  <a:moveTo>
                    <a:pt x="385" y="1"/>
                  </a:moveTo>
                  <a:cubicBezTo>
                    <a:pt x="285" y="201"/>
                    <a:pt x="201" y="402"/>
                    <a:pt x="118" y="619"/>
                  </a:cubicBezTo>
                  <a:cubicBezTo>
                    <a:pt x="84" y="719"/>
                    <a:pt x="67" y="803"/>
                    <a:pt x="34" y="870"/>
                  </a:cubicBezTo>
                  <a:cubicBezTo>
                    <a:pt x="17" y="920"/>
                    <a:pt x="1" y="953"/>
                    <a:pt x="17" y="1003"/>
                  </a:cubicBezTo>
                  <a:cubicBezTo>
                    <a:pt x="17" y="1020"/>
                    <a:pt x="51" y="1037"/>
                    <a:pt x="67" y="1054"/>
                  </a:cubicBezTo>
                  <a:lnTo>
                    <a:pt x="118" y="1054"/>
                  </a:lnTo>
                  <a:cubicBezTo>
                    <a:pt x="159" y="1062"/>
                    <a:pt x="197" y="1066"/>
                    <a:pt x="232" y="1066"/>
                  </a:cubicBezTo>
                  <a:cubicBezTo>
                    <a:pt x="268" y="1066"/>
                    <a:pt x="301" y="1062"/>
                    <a:pt x="335" y="1054"/>
                  </a:cubicBezTo>
                  <a:cubicBezTo>
                    <a:pt x="268" y="1037"/>
                    <a:pt x="201" y="1020"/>
                    <a:pt x="134" y="1020"/>
                  </a:cubicBezTo>
                  <a:cubicBezTo>
                    <a:pt x="101" y="1020"/>
                    <a:pt x="67" y="1020"/>
                    <a:pt x="51" y="987"/>
                  </a:cubicBezTo>
                  <a:cubicBezTo>
                    <a:pt x="51" y="953"/>
                    <a:pt x="67" y="920"/>
                    <a:pt x="84" y="886"/>
                  </a:cubicBezTo>
                  <a:lnTo>
                    <a:pt x="184" y="636"/>
                  </a:lnTo>
                  <a:cubicBezTo>
                    <a:pt x="268" y="435"/>
                    <a:pt x="335" y="218"/>
                    <a:pt x="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346;p60">
              <a:extLst>
                <a:ext uri="{FF2B5EF4-FFF2-40B4-BE49-F238E27FC236}">
                  <a16:creationId xmlns:a16="http://schemas.microsoft.com/office/drawing/2014/main" id="{8EC7F728-2CCF-4995-9762-20C2968E6B6D}"/>
                </a:ext>
              </a:extLst>
            </p:cNvPr>
            <p:cNvSpPr/>
            <p:nvPr/>
          </p:nvSpPr>
          <p:spPr>
            <a:xfrm>
              <a:off x="2678448" y="3477519"/>
              <a:ext cx="39646" cy="17948"/>
            </a:xfrm>
            <a:custGeom>
              <a:avLst/>
              <a:gdLst/>
              <a:ahLst/>
              <a:cxnLst/>
              <a:rect l="l" t="t" r="r" b="b"/>
              <a:pathLst>
                <a:path w="1237" h="560" extrusionOk="0">
                  <a:moveTo>
                    <a:pt x="1237" y="1"/>
                  </a:moveTo>
                  <a:lnTo>
                    <a:pt x="1237" y="1"/>
                  </a:lnTo>
                  <a:cubicBezTo>
                    <a:pt x="869" y="235"/>
                    <a:pt x="435" y="335"/>
                    <a:pt x="0" y="335"/>
                  </a:cubicBezTo>
                  <a:lnTo>
                    <a:pt x="17" y="552"/>
                  </a:lnTo>
                  <a:cubicBezTo>
                    <a:pt x="74" y="557"/>
                    <a:pt x="128" y="560"/>
                    <a:pt x="180" y="560"/>
                  </a:cubicBezTo>
                  <a:cubicBezTo>
                    <a:pt x="972" y="560"/>
                    <a:pt x="1237" y="1"/>
                    <a:pt x="123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347;p60">
              <a:extLst>
                <a:ext uri="{FF2B5EF4-FFF2-40B4-BE49-F238E27FC236}">
                  <a16:creationId xmlns:a16="http://schemas.microsoft.com/office/drawing/2014/main" id="{4B7E66EE-6521-4E38-86D0-F305EAB746AC}"/>
                </a:ext>
              </a:extLst>
            </p:cNvPr>
            <p:cNvSpPr/>
            <p:nvPr/>
          </p:nvSpPr>
          <p:spPr>
            <a:xfrm>
              <a:off x="2701460" y="3358838"/>
              <a:ext cx="57337" cy="150314"/>
            </a:xfrm>
            <a:custGeom>
              <a:avLst/>
              <a:gdLst/>
              <a:ahLst/>
              <a:cxnLst/>
              <a:rect l="l" t="t" r="r" b="b"/>
              <a:pathLst>
                <a:path w="1789" h="4690" extrusionOk="0">
                  <a:moveTo>
                    <a:pt x="595" y="1"/>
                  </a:moveTo>
                  <a:cubicBezTo>
                    <a:pt x="542" y="1"/>
                    <a:pt x="489" y="4"/>
                    <a:pt x="435" y="11"/>
                  </a:cubicBezTo>
                  <a:cubicBezTo>
                    <a:pt x="285" y="11"/>
                    <a:pt x="134" y="78"/>
                    <a:pt x="51" y="212"/>
                  </a:cubicBezTo>
                  <a:cubicBezTo>
                    <a:pt x="1" y="329"/>
                    <a:pt x="17" y="462"/>
                    <a:pt x="84" y="579"/>
                  </a:cubicBezTo>
                  <a:cubicBezTo>
                    <a:pt x="168" y="746"/>
                    <a:pt x="285" y="880"/>
                    <a:pt x="418" y="1014"/>
                  </a:cubicBezTo>
                  <a:cubicBezTo>
                    <a:pt x="485" y="1064"/>
                    <a:pt x="535" y="1131"/>
                    <a:pt x="569" y="1198"/>
                  </a:cubicBezTo>
                  <a:cubicBezTo>
                    <a:pt x="602" y="1331"/>
                    <a:pt x="569" y="1448"/>
                    <a:pt x="519" y="1548"/>
                  </a:cubicBezTo>
                  <a:cubicBezTo>
                    <a:pt x="435" y="1749"/>
                    <a:pt x="385" y="1983"/>
                    <a:pt x="402" y="2200"/>
                  </a:cubicBezTo>
                  <a:cubicBezTo>
                    <a:pt x="402" y="2417"/>
                    <a:pt x="502" y="2618"/>
                    <a:pt x="669" y="2785"/>
                  </a:cubicBezTo>
                  <a:cubicBezTo>
                    <a:pt x="736" y="2835"/>
                    <a:pt x="803" y="2902"/>
                    <a:pt x="870" y="2985"/>
                  </a:cubicBezTo>
                  <a:cubicBezTo>
                    <a:pt x="903" y="3119"/>
                    <a:pt x="886" y="3253"/>
                    <a:pt x="836" y="3386"/>
                  </a:cubicBezTo>
                  <a:cubicBezTo>
                    <a:pt x="753" y="3654"/>
                    <a:pt x="753" y="3954"/>
                    <a:pt x="853" y="4239"/>
                  </a:cubicBezTo>
                  <a:cubicBezTo>
                    <a:pt x="953" y="4506"/>
                    <a:pt x="1287" y="4606"/>
                    <a:pt x="1555" y="4690"/>
                  </a:cubicBezTo>
                  <a:lnTo>
                    <a:pt x="1605" y="4406"/>
                  </a:lnTo>
                  <a:cubicBezTo>
                    <a:pt x="1789" y="3386"/>
                    <a:pt x="1738" y="2334"/>
                    <a:pt x="1705" y="1298"/>
                  </a:cubicBezTo>
                  <a:cubicBezTo>
                    <a:pt x="1688" y="964"/>
                    <a:pt x="1655" y="613"/>
                    <a:pt x="1454" y="345"/>
                  </a:cubicBezTo>
                  <a:cubicBezTo>
                    <a:pt x="1224" y="130"/>
                    <a:pt x="920" y="1"/>
                    <a:pt x="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348;p60">
              <a:extLst>
                <a:ext uri="{FF2B5EF4-FFF2-40B4-BE49-F238E27FC236}">
                  <a16:creationId xmlns:a16="http://schemas.microsoft.com/office/drawing/2014/main" id="{04B06AF5-AFCE-45E0-A01F-627224E50F01}"/>
                </a:ext>
              </a:extLst>
            </p:cNvPr>
            <p:cNvSpPr/>
            <p:nvPr/>
          </p:nvSpPr>
          <p:spPr>
            <a:xfrm>
              <a:off x="2637199" y="3356819"/>
              <a:ext cx="75542" cy="35928"/>
            </a:xfrm>
            <a:custGeom>
              <a:avLst/>
              <a:gdLst/>
              <a:ahLst/>
              <a:cxnLst/>
              <a:rect l="l" t="t" r="r" b="b"/>
              <a:pathLst>
                <a:path w="2357" h="1121" extrusionOk="0">
                  <a:moveTo>
                    <a:pt x="520" y="1"/>
                  </a:moveTo>
                  <a:cubicBezTo>
                    <a:pt x="492" y="1"/>
                    <a:pt x="465" y="3"/>
                    <a:pt x="435" y="7"/>
                  </a:cubicBezTo>
                  <a:cubicBezTo>
                    <a:pt x="285" y="7"/>
                    <a:pt x="151" y="74"/>
                    <a:pt x="51" y="191"/>
                  </a:cubicBezTo>
                  <a:cubicBezTo>
                    <a:pt x="1" y="258"/>
                    <a:pt x="1" y="342"/>
                    <a:pt x="68" y="408"/>
                  </a:cubicBezTo>
                  <a:cubicBezTo>
                    <a:pt x="118" y="442"/>
                    <a:pt x="168" y="459"/>
                    <a:pt x="218" y="492"/>
                  </a:cubicBezTo>
                  <a:cubicBezTo>
                    <a:pt x="268" y="525"/>
                    <a:pt x="318" y="559"/>
                    <a:pt x="352" y="609"/>
                  </a:cubicBezTo>
                  <a:cubicBezTo>
                    <a:pt x="385" y="626"/>
                    <a:pt x="402" y="659"/>
                    <a:pt x="435" y="676"/>
                  </a:cubicBezTo>
                  <a:cubicBezTo>
                    <a:pt x="435" y="692"/>
                    <a:pt x="435" y="692"/>
                    <a:pt x="452" y="709"/>
                  </a:cubicBezTo>
                  <a:lnTo>
                    <a:pt x="469" y="726"/>
                  </a:lnTo>
                  <a:lnTo>
                    <a:pt x="535" y="793"/>
                  </a:lnTo>
                  <a:cubicBezTo>
                    <a:pt x="602" y="843"/>
                    <a:pt x="669" y="893"/>
                    <a:pt x="736" y="943"/>
                  </a:cubicBezTo>
                  <a:cubicBezTo>
                    <a:pt x="836" y="1027"/>
                    <a:pt x="953" y="1077"/>
                    <a:pt x="1087" y="1093"/>
                  </a:cubicBezTo>
                  <a:cubicBezTo>
                    <a:pt x="1168" y="1111"/>
                    <a:pt x="1250" y="1120"/>
                    <a:pt x="1333" y="1120"/>
                  </a:cubicBezTo>
                  <a:cubicBezTo>
                    <a:pt x="1490" y="1120"/>
                    <a:pt x="1646" y="1087"/>
                    <a:pt x="1789" y="1010"/>
                  </a:cubicBezTo>
                  <a:cubicBezTo>
                    <a:pt x="1939" y="943"/>
                    <a:pt x="2073" y="843"/>
                    <a:pt x="2173" y="709"/>
                  </a:cubicBezTo>
                  <a:cubicBezTo>
                    <a:pt x="2323" y="492"/>
                    <a:pt x="2357" y="325"/>
                    <a:pt x="2273" y="225"/>
                  </a:cubicBezTo>
                  <a:cubicBezTo>
                    <a:pt x="2240" y="183"/>
                    <a:pt x="2177" y="166"/>
                    <a:pt x="2098" y="166"/>
                  </a:cubicBezTo>
                  <a:cubicBezTo>
                    <a:pt x="2018" y="166"/>
                    <a:pt x="1922" y="183"/>
                    <a:pt x="1822" y="208"/>
                  </a:cubicBezTo>
                  <a:cubicBezTo>
                    <a:pt x="1722" y="225"/>
                    <a:pt x="1621" y="241"/>
                    <a:pt x="1521" y="258"/>
                  </a:cubicBezTo>
                  <a:cubicBezTo>
                    <a:pt x="1479" y="266"/>
                    <a:pt x="1438" y="271"/>
                    <a:pt x="1396" y="271"/>
                  </a:cubicBezTo>
                  <a:cubicBezTo>
                    <a:pt x="1354" y="271"/>
                    <a:pt x="1312" y="266"/>
                    <a:pt x="1271" y="258"/>
                  </a:cubicBezTo>
                  <a:cubicBezTo>
                    <a:pt x="1237" y="241"/>
                    <a:pt x="1204" y="225"/>
                    <a:pt x="1170" y="208"/>
                  </a:cubicBezTo>
                  <a:cubicBezTo>
                    <a:pt x="1103" y="191"/>
                    <a:pt x="1053" y="158"/>
                    <a:pt x="970" y="124"/>
                  </a:cubicBezTo>
                  <a:cubicBezTo>
                    <a:pt x="936" y="108"/>
                    <a:pt x="886" y="91"/>
                    <a:pt x="853" y="74"/>
                  </a:cubicBezTo>
                  <a:cubicBezTo>
                    <a:pt x="836" y="58"/>
                    <a:pt x="803" y="58"/>
                    <a:pt x="786" y="41"/>
                  </a:cubicBezTo>
                  <a:cubicBezTo>
                    <a:pt x="769" y="41"/>
                    <a:pt x="736" y="24"/>
                    <a:pt x="719" y="24"/>
                  </a:cubicBezTo>
                  <a:cubicBezTo>
                    <a:pt x="648" y="12"/>
                    <a:pt x="586"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349;p60">
              <a:extLst>
                <a:ext uri="{FF2B5EF4-FFF2-40B4-BE49-F238E27FC236}">
                  <a16:creationId xmlns:a16="http://schemas.microsoft.com/office/drawing/2014/main" id="{5B891791-0ACC-4E17-8851-28E664F87575}"/>
                </a:ext>
              </a:extLst>
            </p:cNvPr>
            <p:cNvSpPr/>
            <p:nvPr/>
          </p:nvSpPr>
          <p:spPr>
            <a:xfrm>
              <a:off x="2695050" y="3389991"/>
              <a:ext cx="18781" cy="5577"/>
            </a:xfrm>
            <a:custGeom>
              <a:avLst/>
              <a:gdLst/>
              <a:ahLst/>
              <a:cxnLst/>
              <a:rect l="l" t="t" r="r" b="b"/>
              <a:pathLst>
                <a:path w="586" h="174" extrusionOk="0">
                  <a:moveTo>
                    <a:pt x="264" y="1"/>
                  </a:moveTo>
                  <a:cubicBezTo>
                    <a:pt x="201" y="1"/>
                    <a:pt x="140" y="14"/>
                    <a:pt x="84" y="42"/>
                  </a:cubicBezTo>
                  <a:cubicBezTo>
                    <a:pt x="17" y="58"/>
                    <a:pt x="0" y="92"/>
                    <a:pt x="0" y="92"/>
                  </a:cubicBezTo>
                  <a:lnTo>
                    <a:pt x="0" y="109"/>
                  </a:lnTo>
                  <a:cubicBezTo>
                    <a:pt x="17" y="142"/>
                    <a:pt x="134" y="125"/>
                    <a:pt x="284" y="142"/>
                  </a:cubicBezTo>
                  <a:cubicBezTo>
                    <a:pt x="388" y="154"/>
                    <a:pt x="484" y="173"/>
                    <a:pt x="539" y="173"/>
                  </a:cubicBezTo>
                  <a:cubicBezTo>
                    <a:pt x="563" y="173"/>
                    <a:pt x="580" y="169"/>
                    <a:pt x="585" y="159"/>
                  </a:cubicBezTo>
                  <a:cubicBezTo>
                    <a:pt x="585" y="142"/>
                    <a:pt x="568" y="109"/>
                    <a:pt x="518" y="75"/>
                  </a:cubicBezTo>
                  <a:cubicBezTo>
                    <a:pt x="440" y="27"/>
                    <a:pt x="351" y="1"/>
                    <a:pt x="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350;p60">
              <a:extLst>
                <a:ext uri="{FF2B5EF4-FFF2-40B4-BE49-F238E27FC236}">
                  <a16:creationId xmlns:a16="http://schemas.microsoft.com/office/drawing/2014/main" id="{5929400C-266E-423B-8686-A33CB787F85B}"/>
                </a:ext>
              </a:extLst>
            </p:cNvPr>
            <p:cNvSpPr/>
            <p:nvPr/>
          </p:nvSpPr>
          <p:spPr>
            <a:xfrm>
              <a:off x="2657006" y="3392459"/>
              <a:ext cx="14519" cy="4711"/>
            </a:xfrm>
            <a:custGeom>
              <a:avLst/>
              <a:gdLst/>
              <a:ahLst/>
              <a:cxnLst/>
              <a:rect l="l" t="t" r="r" b="b"/>
              <a:pathLst>
                <a:path w="453" h="147" extrusionOk="0">
                  <a:moveTo>
                    <a:pt x="230" y="0"/>
                  </a:moveTo>
                  <a:cubicBezTo>
                    <a:pt x="166" y="0"/>
                    <a:pt x="104" y="21"/>
                    <a:pt x="51" y="65"/>
                  </a:cubicBezTo>
                  <a:cubicBezTo>
                    <a:pt x="18" y="82"/>
                    <a:pt x="1" y="115"/>
                    <a:pt x="1" y="132"/>
                  </a:cubicBezTo>
                  <a:cubicBezTo>
                    <a:pt x="12" y="143"/>
                    <a:pt x="29" y="147"/>
                    <a:pt x="50" y="147"/>
                  </a:cubicBezTo>
                  <a:cubicBezTo>
                    <a:pt x="92" y="147"/>
                    <a:pt x="151" y="132"/>
                    <a:pt x="218" y="132"/>
                  </a:cubicBezTo>
                  <a:cubicBezTo>
                    <a:pt x="245" y="128"/>
                    <a:pt x="269" y="127"/>
                    <a:pt x="292" y="127"/>
                  </a:cubicBezTo>
                  <a:cubicBezTo>
                    <a:pt x="333" y="127"/>
                    <a:pt x="366" y="131"/>
                    <a:pt x="391" y="131"/>
                  </a:cubicBezTo>
                  <a:cubicBezTo>
                    <a:pt x="414" y="131"/>
                    <a:pt x="429" y="127"/>
                    <a:pt x="435" y="115"/>
                  </a:cubicBezTo>
                  <a:cubicBezTo>
                    <a:pt x="452" y="98"/>
                    <a:pt x="435" y="82"/>
                    <a:pt x="402" y="48"/>
                  </a:cubicBezTo>
                  <a:cubicBezTo>
                    <a:pt x="347" y="17"/>
                    <a:pt x="288" y="0"/>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351;p60">
              <a:extLst>
                <a:ext uri="{FF2B5EF4-FFF2-40B4-BE49-F238E27FC236}">
                  <a16:creationId xmlns:a16="http://schemas.microsoft.com/office/drawing/2014/main" id="{2EB8F1D1-0E19-4BDF-8688-BDB7AC93BAA5}"/>
                </a:ext>
              </a:extLst>
            </p:cNvPr>
            <p:cNvSpPr/>
            <p:nvPr/>
          </p:nvSpPr>
          <p:spPr>
            <a:xfrm>
              <a:off x="942331" y="4406649"/>
              <a:ext cx="61600" cy="41248"/>
            </a:xfrm>
            <a:custGeom>
              <a:avLst/>
              <a:gdLst/>
              <a:ahLst/>
              <a:cxnLst/>
              <a:rect l="l" t="t" r="r" b="b"/>
              <a:pathLst>
                <a:path w="1922" h="1287" extrusionOk="0">
                  <a:moveTo>
                    <a:pt x="267" y="0"/>
                  </a:moveTo>
                  <a:lnTo>
                    <a:pt x="0" y="1086"/>
                  </a:lnTo>
                  <a:lnTo>
                    <a:pt x="1855" y="1287"/>
                  </a:lnTo>
                  <a:lnTo>
                    <a:pt x="1922" y="217"/>
                  </a:lnTo>
                  <a:lnTo>
                    <a:pt x="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352;p60">
              <a:extLst>
                <a:ext uri="{FF2B5EF4-FFF2-40B4-BE49-F238E27FC236}">
                  <a16:creationId xmlns:a16="http://schemas.microsoft.com/office/drawing/2014/main" id="{14C59EEC-AE61-42B5-8AEE-B8CE1A342D60}"/>
                </a:ext>
              </a:extLst>
            </p:cNvPr>
            <p:cNvSpPr/>
            <p:nvPr/>
          </p:nvSpPr>
          <p:spPr>
            <a:xfrm>
              <a:off x="972298" y="4408251"/>
              <a:ext cx="5384" cy="31633"/>
            </a:xfrm>
            <a:custGeom>
              <a:avLst/>
              <a:gdLst/>
              <a:ahLst/>
              <a:cxnLst/>
              <a:rect l="l" t="t" r="r" b="b"/>
              <a:pathLst>
                <a:path w="168" h="987" extrusionOk="0">
                  <a:moveTo>
                    <a:pt x="168" y="0"/>
                  </a:moveTo>
                  <a:cubicBezTo>
                    <a:pt x="118" y="151"/>
                    <a:pt x="84" y="318"/>
                    <a:pt x="51" y="485"/>
                  </a:cubicBezTo>
                  <a:cubicBezTo>
                    <a:pt x="17" y="652"/>
                    <a:pt x="1" y="819"/>
                    <a:pt x="1" y="986"/>
                  </a:cubicBezTo>
                  <a:cubicBezTo>
                    <a:pt x="84" y="669"/>
                    <a:pt x="151" y="334"/>
                    <a:pt x="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353;p60">
              <a:extLst>
                <a:ext uri="{FF2B5EF4-FFF2-40B4-BE49-F238E27FC236}">
                  <a16:creationId xmlns:a16="http://schemas.microsoft.com/office/drawing/2014/main" id="{60E303FE-91A2-4B66-8233-BB72BC7F20C5}"/>
                </a:ext>
              </a:extLst>
            </p:cNvPr>
            <p:cNvSpPr/>
            <p:nvPr/>
          </p:nvSpPr>
          <p:spPr>
            <a:xfrm>
              <a:off x="943934" y="4434468"/>
              <a:ext cx="57850" cy="9679"/>
            </a:xfrm>
            <a:custGeom>
              <a:avLst/>
              <a:gdLst/>
              <a:ahLst/>
              <a:cxnLst/>
              <a:rect l="l" t="t" r="r" b="b"/>
              <a:pathLst>
                <a:path w="1805" h="302" extrusionOk="0">
                  <a:moveTo>
                    <a:pt x="0" y="1"/>
                  </a:moveTo>
                  <a:cubicBezTo>
                    <a:pt x="84" y="34"/>
                    <a:pt x="167" y="51"/>
                    <a:pt x="268" y="68"/>
                  </a:cubicBezTo>
                  <a:cubicBezTo>
                    <a:pt x="418" y="101"/>
                    <a:pt x="652" y="135"/>
                    <a:pt x="902" y="185"/>
                  </a:cubicBezTo>
                  <a:lnTo>
                    <a:pt x="1537" y="268"/>
                  </a:lnTo>
                  <a:cubicBezTo>
                    <a:pt x="1638" y="285"/>
                    <a:pt x="1721" y="302"/>
                    <a:pt x="1805" y="302"/>
                  </a:cubicBezTo>
                  <a:cubicBezTo>
                    <a:pt x="1721" y="268"/>
                    <a:pt x="1638" y="252"/>
                    <a:pt x="1554" y="235"/>
                  </a:cubicBezTo>
                  <a:cubicBezTo>
                    <a:pt x="1387" y="201"/>
                    <a:pt x="1153" y="168"/>
                    <a:pt x="902" y="135"/>
                  </a:cubicBezTo>
                  <a:lnTo>
                    <a:pt x="268" y="34"/>
                  </a:lnTo>
                  <a:cubicBezTo>
                    <a:pt x="184" y="18"/>
                    <a:pt x="84"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354;p60">
              <a:extLst>
                <a:ext uri="{FF2B5EF4-FFF2-40B4-BE49-F238E27FC236}">
                  <a16:creationId xmlns:a16="http://schemas.microsoft.com/office/drawing/2014/main" id="{2259BC11-885F-4D38-9EA0-768972EB603E}"/>
                </a:ext>
              </a:extLst>
            </p:cNvPr>
            <p:cNvSpPr/>
            <p:nvPr/>
          </p:nvSpPr>
          <p:spPr>
            <a:xfrm>
              <a:off x="1157579" y="4408251"/>
              <a:ext cx="119995" cy="39678"/>
            </a:xfrm>
            <a:custGeom>
              <a:avLst/>
              <a:gdLst/>
              <a:ahLst/>
              <a:cxnLst/>
              <a:rect l="l" t="t" r="r" b="b"/>
              <a:pathLst>
                <a:path w="3744" h="1238" extrusionOk="0">
                  <a:moveTo>
                    <a:pt x="1" y="0"/>
                  </a:moveTo>
                  <a:lnTo>
                    <a:pt x="18" y="1220"/>
                  </a:lnTo>
                  <a:lnTo>
                    <a:pt x="135" y="1220"/>
                  </a:lnTo>
                  <a:cubicBezTo>
                    <a:pt x="373" y="1227"/>
                    <a:pt x="931" y="1238"/>
                    <a:pt x="1519" y="1238"/>
                  </a:cubicBezTo>
                  <a:cubicBezTo>
                    <a:pt x="2293" y="1238"/>
                    <a:pt x="3117" y="1220"/>
                    <a:pt x="3326" y="1153"/>
                  </a:cubicBezTo>
                  <a:cubicBezTo>
                    <a:pt x="3744" y="1019"/>
                    <a:pt x="2023" y="669"/>
                    <a:pt x="2023" y="669"/>
                  </a:cubicBezTo>
                  <a:lnTo>
                    <a:pt x="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355;p60">
              <a:extLst>
                <a:ext uri="{FF2B5EF4-FFF2-40B4-BE49-F238E27FC236}">
                  <a16:creationId xmlns:a16="http://schemas.microsoft.com/office/drawing/2014/main" id="{B4A18AB2-EF99-47D7-95F6-B51CC1E013E3}"/>
                </a:ext>
              </a:extLst>
            </p:cNvPr>
            <p:cNvSpPr/>
            <p:nvPr/>
          </p:nvSpPr>
          <p:spPr>
            <a:xfrm>
              <a:off x="1161329" y="4443603"/>
              <a:ext cx="100733" cy="2692"/>
            </a:xfrm>
            <a:custGeom>
              <a:avLst/>
              <a:gdLst/>
              <a:ahLst/>
              <a:cxnLst/>
              <a:rect l="l" t="t" r="r" b="b"/>
              <a:pathLst>
                <a:path w="3143" h="84" extrusionOk="0">
                  <a:moveTo>
                    <a:pt x="3142" y="0"/>
                  </a:moveTo>
                  <a:lnTo>
                    <a:pt x="2775" y="17"/>
                  </a:lnTo>
                  <a:cubicBezTo>
                    <a:pt x="2474" y="33"/>
                    <a:pt x="2039" y="50"/>
                    <a:pt x="1572" y="50"/>
                  </a:cubicBezTo>
                  <a:cubicBezTo>
                    <a:pt x="1104" y="67"/>
                    <a:pt x="669" y="67"/>
                    <a:pt x="368" y="67"/>
                  </a:cubicBezTo>
                  <a:lnTo>
                    <a:pt x="1" y="67"/>
                  </a:lnTo>
                  <a:lnTo>
                    <a:pt x="368" y="84"/>
                  </a:lnTo>
                  <a:lnTo>
                    <a:pt x="1572" y="84"/>
                  </a:lnTo>
                  <a:cubicBezTo>
                    <a:pt x="2039" y="67"/>
                    <a:pt x="2474" y="50"/>
                    <a:pt x="2775" y="33"/>
                  </a:cubicBezTo>
                  <a:lnTo>
                    <a:pt x="31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356;p60">
              <a:extLst>
                <a:ext uri="{FF2B5EF4-FFF2-40B4-BE49-F238E27FC236}">
                  <a16:creationId xmlns:a16="http://schemas.microsoft.com/office/drawing/2014/main" id="{3BF9683E-D318-4FD7-86B5-7594AD649B5D}"/>
                </a:ext>
              </a:extLst>
            </p:cNvPr>
            <p:cNvSpPr/>
            <p:nvPr/>
          </p:nvSpPr>
          <p:spPr>
            <a:xfrm>
              <a:off x="1243281" y="4435558"/>
              <a:ext cx="6442" cy="10192"/>
            </a:xfrm>
            <a:custGeom>
              <a:avLst/>
              <a:gdLst/>
              <a:ahLst/>
              <a:cxnLst/>
              <a:rect l="l" t="t" r="r" b="b"/>
              <a:pathLst>
                <a:path w="201" h="318" extrusionOk="0">
                  <a:moveTo>
                    <a:pt x="201" y="0"/>
                  </a:moveTo>
                  <a:lnTo>
                    <a:pt x="201" y="0"/>
                  </a:lnTo>
                  <a:cubicBezTo>
                    <a:pt x="84" y="51"/>
                    <a:pt x="0" y="184"/>
                    <a:pt x="17" y="318"/>
                  </a:cubicBezTo>
                  <a:cubicBezTo>
                    <a:pt x="34" y="251"/>
                    <a:pt x="50" y="201"/>
                    <a:pt x="84" y="134"/>
                  </a:cubicBezTo>
                  <a:cubicBezTo>
                    <a:pt x="117" y="84"/>
                    <a:pt x="151" y="34"/>
                    <a:pt x="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357;p60">
              <a:extLst>
                <a:ext uri="{FF2B5EF4-FFF2-40B4-BE49-F238E27FC236}">
                  <a16:creationId xmlns:a16="http://schemas.microsoft.com/office/drawing/2014/main" id="{E796AB6C-0975-41DC-B9E5-0D4058408BF5}"/>
                </a:ext>
              </a:extLst>
            </p:cNvPr>
            <p:cNvSpPr/>
            <p:nvPr/>
          </p:nvSpPr>
          <p:spPr>
            <a:xfrm>
              <a:off x="1224531" y="4430750"/>
              <a:ext cx="3237" cy="5897"/>
            </a:xfrm>
            <a:custGeom>
              <a:avLst/>
              <a:gdLst/>
              <a:ahLst/>
              <a:cxnLst/>
              <a:rect l="l" t="t" r="r" b="b"/>
              <a:pathLst>
                <a:path w="101" h="184" extrusionOk="0">
                  <a:moveTo>
                    <a:pt x="101" y="0"/>
                  </a:moveTo>
                  <a:cubicBezTo>
                    <a:pt x="101" y="0"/>
                    <a:pt x="67" y="33"/>
                    <a:pt x="34" y="84"/>
                  </a:cubicBezTo>
                  <a:cubicBezTo>
                    <a:pt x="17" y="134"/>
                    <a:pt x="1" y="167"/>
                    <a:pt x="1" y="184"/>
                  </a:cubicBezTo>
                  <a:cubicBezTo>
                    <a:pt x="1" y="184"/>
                    <a:pt x="34" y="150"/>
                    <a:pt x="67" y="100"/>
                  </a:cubicBezTo>
                  <a:cubicBezTo>
                    <a:pt x="84" y="50"/>
                    <a:pt x="101" y="17"/>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358;p60">
              <a:extLst>
                <a:ext uri="{FF2B5EF4-FFF2-40B4-BE49-F238E27FC236}">
                  <a16:creationId xmlns:a16="http://schemas.microsoft.com/office/drawing/2014/main" id="{2BB903BE-65A5-4817-9FAB-CEF95919C8BA}"/>
                </a:ext>
              </a:extLst>
            </p:cNvPr>
            <p:cNvSpPr/>
            <p:nvPr/>
          </p:nvSpPr>
          <p:spPr>
            <a:xfrm>
              <a:off x="1219179" y="4430206"/>
              <a:ext cx="4327" cy="3782"/>
            </a:xfrm>
            <a:custGeom>
              <a:avLst/>
              <a:gdLst/>
              <a:ahLst/>
              <a:cxnLst/>
              <a:rect l="l" t="t" r="r" b="b"/>
              <a:pathLst>
                <a:path w="135" h="118" extrusionOk="0">
                  <a:moveTo>
                    <a:pt x="134" y="0"/>
                  </a:moveTo>
                  <a:cubicBezTo>
                    <a:pt x="117" y="0"/>
                    <a:pt x="84" y="17"/>
                    <a:pt x="51" y="50"/>
                  </a:cubicBezTo>
                  <a:cubicBezTo>
                    <a:pt x="17" y="84"/>
                    <a:pt x="0" y="101"/>
                    <a:pt x="0" y="117"/>
                  </a:cubicBezTo>
                  <a:cubicBezTo>
                    <a:pt x="0" y="117"/>
                    <a:pt x="34" y="101"/>
                    <a:pt x="67" y="67"/>
                  </a:cubicBezTo>
                  <a:cubicBezTo>
                    <a:pt x="101" y="34"/>
                    <a:pt x="134"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359;p60">
              <a:extLst>
                <a:ext uri="{FF2B5EF4-FFF2-40B4-BE49-F238E27FC236}">
                  <a16:creationId xmlns:a16="http://schemas.microsoft.com/office/drawing/2014/main" id="{8A454307-FF5E-42A6-A069-E6B6E3F6284B}"/>
                </a:ext>
              </a:extLst>
            </p:cNvPr>
            <p:cNvSpPr/>
            <p:nvPr/>
          </p:nvSpPr>
          <p:spPr>
            <a:xfrm>
              <a:off x="1215974" y="4427289"/>
              <a:ext cx="6442" cy="673"/>
            </a:xfrm>
            <a:custGeom>
              <a:avLst/>
              <a:gdLst/>
              <a:ahLst/>
              <a:cxnLst/>
              <a:rect l="l" t="t" r="r" b="b"/>
              <a:pathLst>
                <a:path w="201" h="21" extrusionOk="0">
                  <a:moveTo>
                    <a:pt x="67" y="0"/>
                  </a:moveTo>
                  <a:cubicBezTo>
                    <a:pt x="45" y="0"/>
                    <a:pt x="22" y="8"/>
                    <a:pt x="0" y="8"/>
                  </a:cubicBezTo>
                  <a:cubicBezTo>
                    <a:pt x="34" y="16"/>
                    <a:pt x="67" y="20"/>
                    <a:pt x="100" y="20"/>
                  </a:cubicBezTo>
                  <a:cubicBezTo>
                    <a:pt x="134" y="20"/>
                    <a:pt x="167" y="16"/>
                    <a:pt x="201" y="8"/>
                  </a:cubicBezTo>
                  <a:cubicBezTo>
                    <a:pt x="178" y="8"/>
                    <a:pt x="156" y="0"/>
                    <a:pt x="134" y="0"/>
                  </a:cubicBezTo>
                  <a:cubicBezTo>
                    <a:pt x="123" y="0"/>
                    <a:pt x="112" y="2"/>
                    <a:pt x="100" y="8"/>
                  </a:cubicBezTo>
                  <a:cubicBezTo>
                    <a:pt x="89" y="2"/>
                    <a:pt x="78" y="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360;p60">
              <a:extLst>
                <a:ext uri="{FF2B5EF4-FFF2-40B4-BE49-F238E27FC236}">
                  <a16:creationId xmlns:a16="http://schemas.microsoft.com/office/drawing/2014/main" id="{85F7F5CE-8479-4074-83D8-1213235D3BE7}"/>
                </a:ext>
              </a:extLst>
            </p:cNvPr>
            <p:cNvSpPr/>
            <p:nvPr/>
          </p:nvSpPr>
          <p:spPr>
            <a:xfrm>
              <a:off x="1214372" y="4423251"/>
              <a:ext cx="8045" cy="1314"/>
            </a:xfrm>
            <a:custGeom>
              <a:avLst/>
              <a:gdLst/>
              <a:ahLst/>
              <a:cxnLst/>
              <a:rect l="l" t="t" r="r" b="b"/>
              <a:pathLst>
                <a:path w="251" h="41" extrusionOk="0">
                  <a:moveTo>
                    <a:pt x="0" y="0"/>
                  </a:moveTo>
                  <a:cubicBezTo>
                    <a:pt x="46" y="28"/>
                    <a:pt x="92" y="40"/>
                    <a:pt x="138" y="40"/>
                  </a:cubicBezTo>
                  <a:cubicBezTo>
                    <a:pt x="176" y="40"/>
                    <a:pt x="213" y="32"/>
                    <a:pt x="251" y="17"/>
                  </a:cubicBezTo>
                  <a:lnTo>
                    <a:pt x="134" y="17"/>
                  </a:lnTo>
                  <a:cubicBezTo>
                    <a:pt x="84" y="17"/>
                    <a:pt x="5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361;p60">
              <a:extLst>
                <a:ext uri="{FF2B5EF4-FFF2-40B4-BE49-F238E27FC236}">
                  <a16:creationId xmlns:a16="http://schemas.microsoft.com/office/drawing/2014/main" id="{DAB1F344-2DB7-43E6-9AA1-FAB86CF6D061}"/>
                </a:ext>
              </a:extLst>
            </p:cNvPr>
            <p:cNvSpPr/>
            <p:nvPr/>
          </p:nvSpPr>
          <p:spPr>
            <a:xfrm>
              <a:off x="1226679" y="4424629"/>
              <a:ext cx="12339" cy="7211"/>
            </a:xfrm>
            <a:custGeom>
              <a:avLst/>
              <a:gdLst/>
              <a:ahLst/>
              <a:cxnLst/>
              <a:rect l="l" t="t" r="r" b="b"/>
              <a:pathLst>
                <a:path w="385" h="225" extrusionOk="0">
                  <a:moveTo>
                    <a:pt x="255" y="1"/>
                  </a:moveTo>
                  <a:cubicBezTo>
                    <a:pt x="183" y="1"/>
                    <a:pt x="113" y="38"/>
                    <a:pt x="67" y="107"/>
                  </a:cubicBezTo>
                  <a:cubicBezTo>
                    <a:pt x="101" y="74"/>
                    <a:pt x="134" y="57"/>
                    <a:pt x="184" y="41"/>
                  </a:cubicBezTo>
                  <a:cubicBezTo>
                    <a:pt x="209" y="32"/>
                    <a:pt x="234" y="28"/>
                    <a:pt x="259" y="28"/>
                  </a:cubicBezTo>
                  <a:cubicBezTo>
                    <a:pt x="284" y="28"/>
                    <a:pt x="309" y="32"/>
                    <a:pt x="335" y="41"/>
                  </a:cubicBezTo>
                  <a:cubicBezTo>
                    <a:pt x="351" y="57"/>
                    <a:pt x="351" y="91"/>
                    <a:pt x="335" y="107"/>
                  </a:cubicBezTo>
                  <a:cubicBezTo>
                    <a:pt x="301" y="107"/>
                    <a:pt x="284" y="124"/>
                    <a:pt x="251" y="124"/>
                  </a:cubicBezTo>
                  <a:cubicBezTo>
                    <a:pt x="218" y="141"/>
                    <a:pt x="167" y="158"/>
                    <a:pt x="117" y="174"/>
                  </a:cubicBezTo>
                  <a:cubicBezTo>
                    <a:pt x="83" y="183"/>
                    <a:pt x="54" y="187"/>
                    <a:pt x="33" y="189"/>
                  </a:cubicBezTo>
                  <a:lnTo>
                    <a:pt x="33" y="189"/>
                  </a:lnTo>
                  <a:cubicBezTo>
                    <a:pt x="44" y="161"/>
                    <a:pt x="56" y="130"/>
                    <a:pt x="67" y="107"/>
                  </a:cubicBezTo>
                  <a:lnTo>
                    <a:pt x="67" y="107"/>
                  </a:lnTo>
                  <a:cubicBezTo>
                    <a:pt x="34" y="124"/>
                    <a:pt x="34" y="157"/>
                    <a:pt x="17" y="190"/>
                  </a:cubicBezTo>
                  <a:lnTo>
                    <a:pt x="17" y="190"/>
                  </a:lnTo>
                  <a:cubicBezTo>
                    <a:pt x="7" y="191"/>
                    <a:pt x="0" y="191"/>
                    <a:pt x="0" y="191"/>
                  </a:cubicBezTo>
                  <a:lnTo>
                    <a:pt x="17" y="191"/>
                  </a:lnTo>
                  <a:cubicBezTo>
                    <a:pt x="17" y="208"/>
                    <a:pt x="17" y="208"/>
                    <a:pt x="17" y="224"/>
                  </a:cubicBezTo>
                  <a:cubicBezTo>
                    <a:pt x="22" y="214"/>
                    <a:pt x="27" y="203"/>
                    <a:pt x="32" y="191"/>
                  </a:cubicBezTo>
                  <a:lnTo>
                    <a:pt x="134" y="191"/>
                  </a:lnTo>
                  <a:cubicBezTo>
                    <a:pt x="167" y="174"/>
                    <a:pt x="218" y="174"/>
                    <a:pt x="268" y="158"/>
                  </a:cubicBezTo>
                  <a:cubicBezTo>
                    <a:pt x="284" y="141"/>
                    <a:pt x="318" y="141"/>
                    <a:pt x="335" y="124"/>
                  </a:cubicBezTo>
                  <a:cubicBezTo>
                    <a:pt x="351" y="107"/>
                    <a:pt x="368" y="91"/>
                    <a:pt x="368" y="74"/>
                  </a:cubicBezTo>
                  <a:cubicBezTo>
                    <a:pt x="385" y="57"/>
                    <a:pt x="368" y="41"/>
                    <a:pt x="351" y="24"/>
                  </a:cubicBezTo>
                  <a:cubicBezTo>
                    <a:pt x="320" y="8"/>
                    <a:pt x="288"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362;p60">
              <a:extLst>
                <a:ext uri="{FF2B5EF4-FFF2-40B4-BE49-F238E27FC236}">
                  <a16:creationId xmlns:a16="http://schemas.microsoft.com/office/drawing/2014/main" id="{3D8CD179-D432-4089-9F25-E4A8871126FA}"/>
                </a:ext>
              </a:extLst>
            </p:cNvPr>
            <p:cNvSpPr/>
            <p:nvPr/>
          </p:nvSpPr>
          <p:spPr>
            <a:xfrm>
              <a:off x="1221839" y="4423251"/>
              <a:ext cx="6474" cy="7500"/>
            </a:xfrm>
            <a:custGeom>
              <a:avLst/>
              <a:gdLst/>
              <a:ahLst/>
              <a:cxnLst/>
              <a:rect l="l" t="t" r="r" b="b"/>
              <a:pathLst>
                <a:path w="202" h="234" extrusionOk="0">
                  <a:moveTo>
                    <a:pt x="101" y="184"/>
                  </a:moveTo>
                  <a:lnTo>
                    <a:pt x="101" y="184"/>
                  </a:lnTo>
                  <a:cubicBezTo>
                    <a:pt x="118" y="217"/>
                    <a:pt x="135" y="234"/>
                    <a:pt x="168" y="234"/>
                  </a:cubicBezTo>
                  <a:cubicBezTo>
                    <a:pt x="168" y="234"/>
                    <a:pt x="151" y="217"/>
                    <a:pt x="101" y="184"/>
                  </a:cubicBezTo>
                  <a:close/>
                  <a:moveTo>
                    <a:pt x="51" y="0"/>
                  </a:moveTo>
                  <a:cubicBezTo>
                    <a:pt x="18" y="0"/>
                    <a:pt x="1" y="34"/>
                    <a:pt x="18" y="50"/>
                  </a:cubicBezTo>
                  <a:cubicBezTo>
                    <a:pt x="18" y="67"/>
                    <a:pt x="18" y="100"/>
                    <a:pt x="34" y="117"/>
                  </a:cubicBezTo>
                  <a:cubicBezTo>
                    <a:pt x="51" y="134"/>
                    <a:pt x="68" y="167"/>
                    <a:pt x="101" y="184"/>
                  </a:cubicBezTo>
                  <a:cubicBezTo>
                    <a:pt x="85" y="150"/>
                    <a:pt x="68" y="134"/>
                    <a:pt x="51" y="100"/>
                  </a:cubicBezTo>
                  <a:cubicBezTo>
                    <a:pt x="34" y="67"/>
                    <a:pt x="18" y="17"/>
                    <a:pt x="51" y="17"/>
                  </a:cubicBezTo>
                  <a:cubicBezTo>
                    <a:pt x="85" y="17"/>
                    <a:pt x="118" y="50"/>
                    <a:pt x="135" y="67"/>
                  </a:cubicBezTo>
                  <a:cubicBezTo>
                    <a:pt x="151" y="100"/>
                    <a:pt x="168" y="117"/>
                    <a:pt x="185" y="150"/>
                  </a:cubicBezTo>
                  <a:cubicBezTo>
                    <a:pt x="185" y="184"/>
                    <a:pt x="185" y="217"/>
                    <a:pt x="185" y="234"/>
                  </a:cubicBezTo>
                  <a:cubicBezTo>
                    <a:pt x="201" y="217"/>
                    <a:pt x="201" y="184"/>
                    <a:pt x="201" y="150"/>
                  </a:cubicBezTo>
                  <a:cubicBezTo>
                    <a:pt x="185" y="117"/>
                    <a:pt x="185" y="84"/>
                    <a:pt x="151" y="50"/>
                  </a:cubicBezTo>
                  <a:cubicBezTo>
                    <a:pt x="135" y="17"/>
                    <a:pt x="101" y="0"/>
                    <a:pt x="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363;p60">
              <a:extLst>
                <a:ext uri="{FF2B5EF4-FFF2-40B4-BE49-F238E27FC236}">
                  <a16:creationId xmlns:a16="http://schemas.microsoft.com/office/drawing/2014/main" id="{1A144CA3-6F8B-4442-940B-97AF53718C93}"/>
                </a:ext>
              </a:extLst>
            </p:cNvPr>
            <p:cNvSpPr/>
            <p:nvPr/>
          </p:nvSpPr>
          <p:spPr>
            <a:xfrm>
              <a:off x="1158124" y="4427513"/>
              <a:ext cx="23076" cy="18236"/>
            </a:xfrm>
            <a:custGeom>
              <a:avLst/>
              <a:gdLst/>
              <a:ahLst/>
              <a:cxnLst/>
              <a:rect l="l" t="t" r="r" b="b"/>
              <a:pathLst>
                <a:path w="720" h="569" extrusionOk="0">
                  <a:moveTo>
                    <a:pt x="34" y="1"/>
                  </a:moveTo>
                  <a:cubicBezTo>
                    <a:pt x="17" y="17"/>
                    <a:pt x="1" y="17"/>
                    <a:pt x="1" y="17"/>
                  </a:cubicBezTo>
                  <a:lnTo>
                    <a:pt x="134" y="17"/>
                  </a:lnTo>
                  <a:cubicBezTo>
                    <a:pt x="385" y="34"/>
                    <a:pt x="585" y="201"/>
                    <a:pt x="669" y="435"/>
                  </a:cubicBezTo>
                  <a:cubicBezTo>
                    <a:pt x="702" y="519"/>
                    <a:pt x="719" y="569"/>
                    <a:pt x="719" y="569"/>
                  </a:cubicBezTo>
                  <a:cubicBezTo>
                    <a:pt x="719" y="552"/>
                    <a:pt x="719" y="552"/>
                    <a:pt x="719" y="535"/>
                  </a:cubicBezTo>
                  <a:cubicBezTo>
                    <a:pt x="719" y="502"/>
                    <a:pt x="702" y="452"/>
                    <a:pt x="686" y="418"/>
                  </a:cubicBezTo>
                  <a:cubicBezTo>
                    <a:pt x="619" y="185"/>
                    <a:pt x="402" y="17"/>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364;p60">
              <a:extLst>
                <a:ext uri="{FF2B5EF4-FFF2-40B4-BE49-F238E27FC236}">
                  <a16:creationId xmlns:a16="http://schemas.microsoft.com/office/drawing/2014/main" id="{A652B917-27D5-4083-A7C1-8565B6E55977}"/>
                </a:ext>
              </a:extLst>
            </p:cNvPr>
            <p:cNvSpPr/>
            <p:nvPr/>
          </p:nvSpPr>
          <p:spPr>
            <a:xfrm>
              <a:off x="1189180" y="4439308"/>
              <a:ext cx="18781" cy="1314"/>
            </a:xfrm>
            <a:custGeom>
              <a:avLst/>
              <a:gdLst/>
              <a:ahLst/>
              <a:cxnLst/>
              <a:rect l="l" t="t" r="r" b="b"/>
              <a:pathLst>
                <a:path w="586" h="41" extrusionOk="0">
                  <a:moveTo>
                    <a:pt x="586" y="0"/>
                  </a:moveTo>
                  <a:lnTo>
                    <a:pt x="586" y="0"/>
                  </a:lnTo>
                  <a:cubicBezTo>
                    <a:pt x="586" y="0"/>
                    <a:pt x="452" y="17"/>
                    <a:pt x="301" y="17"/>
                  </a:cubicBezTo>
                  <a:cubicBezTo>
                    <a:pt x="190" y="17"/>
                    <a:pt x="94" y="10"/>
                    <a:pt x="42" y="10"/>
                  </a:cubicBezTo>
                  <a:cubicBezTo>
                    <a:pt x="16" y="10"/>
                    <a:pt x="1" y="11"/>
                    <a:pt x="1" y="17"/>
                  </a:cubicBezTo>
                  <a:cubicBezTo>
                    <a:pt x="91" y="32"/>
                    <a:pt x="181" y="40"/>
                    <a:pt x="270" y="40"/>
                  </a:cubicBezTo>
                  <a:cubicBezTo>
                    <a:pt x="378" y="40"/>
                    <a:pt x="484" y="28"/>
                    <a:pt x="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365;p60">
              <a:extLst>
                <a:ext uri="{FF2B5EF4-FFF2-40B4-BE49-F238E27FC236}">
                  <a16:creationId xmlns:a16="http://schemas.microsoft.com/office/drawing/2014/main" id="{1726995A-280D-478A-B41B-6DAE7992833B}"/>
                </a:ext>
              </a:extLst>
            </p:cNvPr>
            <p:cNvSpPr/>
            <p:nvPr/>
          </p:nvSpPr>
          <p:spPr>
            <a:xfrm>
              <a:off x="1176328" y="4439853"/>
              <a:ext cx="2179" cy="3750"/>
            </a:xfrm>
            <a:custGeom>
              <a:avLst/>
              <a:gdLst/>
              <a:ahLst/>
              <a:cxnLst/>
              <a:rect l="l" t="t" r="r" b="b"/>
              <a:pathLst>
                <a:path w="68" h="117" extrusionOk="0">
                  <a:moveTo>
                    <a:pt x="1" y="0"/>
                  </a:moveTo>
                  <a:cubicBezTo>
                    <a:pt x="1" y="17"/>
                    <a:pt x="17" y="33"/>
                    <a:pt x="34" y="67"/>
                  </a:cubicBezTo>
                  <a:cubicBezTo>
                    <a:pt x="51" y="84"/>
                    <a:pt x="51" y="117"/>
                    <a:pt x="68" y="117"/>
                  </a:cubicBezTo>
                  <a:cubicBezTo>
                    <a:pt x="68" y="117"/>
                    <a:pt x="68" y="84"/>
                    <a:pt x="51" y="50"/>
                  </a:cubicBezTo>
                  <a:cubicBezTo>
                    <a:pt x="34" y="17"/>
                    <a:pt x="1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366;p60">
              <a:extLst>
                <a:ext uri="{FF2B5EF4-FFF2-40B4-BE49-F238E27FC236}">
                  <a16:creationId xmlns:a16="http://schemas.microsoft.com/office/drawing/2014/main" id="{6EE50584-2A87-450D-A145-ED4A209712BA}"/>
                </a:ext>
              </a:extLst>
            </p:cNvPr>
            <p:cNvSpPr/>
            <p:nvPr/>
          </p:nvSpPr>
          <p:spPr>
            <a:xfrm>
              <a:off x="1171521" y="4433955"/>
              <a:ext cx="2692" cy="2692"/>
            </a:xfrm>
            <a:custGeom>
              <a:avLst/>
              <a:gdLst/>
              <a:ahLst/>
              <a:cxnLst/>
              <a:rect l="l" t="t" r="r" b="b"/>
              <a:pathLst>
                <a:path w="84" h="84" extrusionOk="0">
                  <a:moveTo>
                    <a:pt x="0" y="0"/>
                  </a:moveTo>
                  <a:cubicBezTo>
                    <a:pt x="0" y="17"/>
                    <a:pt x="17" y="34"/>
                    <a:pt x="34" y="50"/>
                  </a:cubicBezTo>
                  <a:cubicBezTo>
                    <a:pt x="50" y="67"/>
                    <a:pt x="84" y="84"/>
                    <a:pt x="84" y="84"/>
                  </a:cubicBezTo>
                  <a:cubicBezTo>
                    <a:pt x="84" y="84"/>
                    <a:pt x="67" y="50"/>
                    <a:pt x="50" y="34"/>
                  </a:cubicBezTo>
                  <a:cubicBezTo>
                    <a:pt x="34" y="17"/>
                    <a:pt x="17"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367;p60">
              <a:extLst>
                <a:ext uri="{FF2B5EF4-FFF2-40B4-BE49-F238E27FC236}">
                  <a16:creationId xmlns:a16="http://schemas.microsoft.com/office/drawing/2014/main" id="{626B3BD7-8661-4284-925D-1B4F3A9C7B08}"/>
                </a:ext>
              </a:extLst>
            </p:cNvPr>
            <p:cNvSpPr/>
            <p:nvPr/>
          </p:nvSpPr>
          <p:spPr>
            <a:xfrm>
              <a:off x="1164566" y="4431263"/>
              <a:ext cx="4295" cy="1635"/>
            </a:xfrm>
            <a:custGeom>
              <a:avLst/>
              <a:gdLst/>
              <a:ahLst/>
              <a:cxnLst/>
              <a:rect l="l" t="t" r="r" b="b"/>
              <a:pathLst>
                <a:path w="134" h="51" extrusionOk="0">
                  <a:moveTo>
                    <a:pt x="67" y="1"/>
                  </a:moveTo>
                  <a:cubicBezTo>
                    <a:pt x="34" y="1"/>
                    <a:pt x="0" y="1"/>
                    <a:pt x="0" y="17"/>
                  </a:cubicBezTo>
                  <a:cubicBezTo>
                    <a:pt x="17" y="17"/>
                    <a:pt x="34" y="17"/>
                    <a:pt x="67" y="34"/>
                  </a:cubicBezTo>
                  <a:cubicBezTo>
                    <a:pt x="100" y="34"/>
                    <a:pt x="117" y="51"/>
                    <a:pt x="117" y="51"/>
                  </a:cubicBezTo>
                  <a:cubicBezTo>
                    <a:pt x="134" y="51"/>
                    <a:pt x="117" y="17"/>
                    <a:pt x="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368;p60">
              <a:extLst>
                <a:ext uri="{FF2B5EF4-FFF2-40B4-BE49-F238E27FC236}">
                  <a16:creationId xmlns:a16="http://schemas.microsoft.com/office/drawing/2014/main" id="{8B087CA3-0A6E-4EE6-8B63-834EFB1FBF25}"/>
                </a:ext>
              </a:extLst>
            </p:cNvPr>
            <p:cNvSpPr/>
            <p:nvPr/>
          </p:nvSpPr>
          <p:spPr>
            <a:xfrm>
              <a:off x="1159726" y="4430206"/>
              <a:ext cx="2179" cy="1090"/>
            </a:xfrm>
            <a:custGeom>
              <a:avLst/>
              <a:gdLst/>
              <a:ahLst/>
              <a:cxnLst/>
              <a:rect l="l" t="t" r="r" b="b"/>
              <a:pathLst>
                <a:path w="68" h="34" extrusionOk="0">
                  <a:moveTo>
                    <a:pt x="1" y="0"/>
                  </a:moveTo>
                  <a:cubicBezTo>
                    <a:pt x="1" y="17"/>
                    <a:pt x="17" y="17"/>
                    <a:pt x="34" y="34"/>
                  </a:cubicBezTo>
                  <a:lnTo>
                    <a:pt x="68" y="34"/>
                  </a:lnTo>
                  <a:cubicBezTo>
                    <a:pt x="68" y="17"/>
                    <a:pt x="51" y="17"/>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369;p60">
              <a:extLst>
                <a:ext uri="{FF2B5EF4-FFF2-40B4-BE49-F238E27FC236}">
                  <a16:creationId xmlns:a16="http://schemas.microsoft.com/office/drawing/2014/main" id="{1E938834-BC52-4F9A-9EC2-6589458D1993}"/>
                </a:ext>
              </a:extLst>
            </p:cNvPr>
            <p:cNvSpPr/>
            <p:nvPr/>
          </p:nvSpPr>
          <p:spPr>
            <a:xfrm>
              <a:off x="1422665" y="3521492"/>
              <a:ext cx="65895" cy="78715"/>
            </a:xfrm>
            <a:custGeom>
              <a:avLst/>
              <a:gdLst/>
              <a:ahLst/>
              <a:cxnLst/>
              <a:rect l="l" t="t" r="r" b="b"/>
              <a:pathLst>
                <a:path w="2056" h="2456" extrusionOk="0">
                  <a:moveTo>
                    <a:pt x="573" y="1"/>
                  </a:moveTo>
                  <a:cubicBezTo>
                    <a:pt x="510" y="1"/>
                    <a:pt x="442" y="70"/>
                    <a:pt x="469" y="149"/>
                  </a:cubicBezTo>
                  <a:cubicBezTo>
                    <a:pt x="485" y="266"/>
                    <a:pt x="485" y="383"/>
                    <a:pt x="469" y="517"/>
                  </a:cubicBezTo>
                  <a:cubicBezTo>
                    <a:pt x="469" y="600"/>
                    <a:pt x="435" y="701"/>
                    <a:pt x="402" y="784"/>
                  </a:cubicBezTo>
                  <a:cubicBezTo>
                    <a:pt x="368" y="868"/>
                    <a:pt x="335" y="935"/>
                    <a:pt x="318" y="985"/>
                  </a:cubicBezTo>
                  <a:lnTo>
                    <a:pt x="1" y="1636"/>
                  </a:lnTo>
                  <a:lnTo>
                    <a:pt x="535" y="2455"/>
                  </a:lnTo>
                  <a:lnTo>
                    <a:pt x="1103" y="2188"/>
                  </a:lnTo>
                  <a:cubicBezTo>
                    <a:pt x="1321" y="2071"/>
                    <a:pt x="1521" y="1937"/>
                    <a:pt x="1738" y="1787"/>
                  </a:cubicBezTo>
                  <a:cubicBezTo>
                    <a:pt x="1822" y="1720"/>
                    <a:pt x="1788" y="1469"/>
                    <a:pt x="1755" y="1302"/>
                  </a:cubicBezTo>
                  <a:cubicBezTo>
                    <a:pt x="1722" y="1118"/>
                    <a:pt x="1571" y="985"/>
                    <a:pt x="1387" y="968"/>
                  </a:cubicBezTo>
                  <a:cubicBezTo>
                    <a:pt x="1304" y="884"/>
                    <a:pt x="1738" y="467"/>
                    <a:pt x="1905" y="350"/>
                  </a:cubicBezTo>
                  <a:cubicBezTo>
                    <a:pt x="2056" y="216"/>
                    <a:pt x="2056" y="82"/>
                    <a:pt x="1939" y="66"/>
                  </a:cubicBezTo>
                  <a:cubicBezTo>
                    <a:pt x="1937" y="65"/>
                    <a:pt x="1936" y="65"/>
                    <a:pt x="1934" y="65"/>
                  </a:cubicBezTo>
                  <a:cubicBezTo>
                    <a:pt x="1852" y="65"/>
                    <a:pt x="1384" y="436"/>
                    <a:pt x="1237" y="567"/>
                  </a:cubicBezTo>
                  <a:cubicBezTo>
                    <a:pt x="1133" y="660"/>
                    <a:pt x="900" y="865"/>
                    <a:pt x="784" y="865"/>
                  </a:cubicBezTo>
                  <a:cubicBezTo>
                    <a:pt x="732" y="865"/>
                    <a:pt x="704" y="825"/>
                    <a:pt x="719" y="717"/>
                  </a:cubicBezTo>
                  <a:cubicBezTo>
                    <a:pt x="786" y="483"/>
                    <a:pt x="753" y="233"/>
                    <a:pt x="619" y="16"/>
                  </a:cubicBezTo>
                  <a:cubicBezTo>
                    <a:pt x="605" y="5"/>
                    <a:pt x="589" y="1"/>
                    <a:pt x="573" y="1"/>
                  </a:cubicBezTo>
                  <a:close/>
                </a:path>
              </a:pathLst>
            </a:custGeom>
            <a:solidFill>
              <a:srgbClr val="DFA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370;p60">
              <a:extLst>
                <a:ext uri="{FF2B5EF4-FFF2-40B4-BE49-F238E27FC236}">
                  <a16:creationId xmlns:a16="http://schemas.microsoft.com/office/drawing/2014/main" id="{CEF29A85-ED11-48A5-BABC-FDD72044182A}"/>
                </a:ext>
              </a:extLst>
            </p:cNvPr>
            <p:cNvSpPr/>
            <p:nvPr/>
          </p:nvSpPr>
          <p:spPr>
            <a:xfrm>
              <a:off x="1102421" y="3325442"/>
              <a:ext cx="104996" cy="181563"/>
            </a:xfrm>
            <a:custGeom>
              <a:avLst/>
              <a:gdLst/>
              <a:ahLst/>
              <a:cxnLst/>
              <a:rect l="l" t="t" r="r" b="b"/>
              <a:pathLst>
                <a:path w="3276" h="5665" extrusionOk="0">
                  <a:moveTo>
                    <a:pt x="3242" y="1"/>
                  </a:moveTo>
                  <a:lnTo>
                    <a:pt x="18" y="619"/>
                  </a:lnTo>
                  <a:lnTo>
                    <a:pt x="1" y="5565"/>
                  </a:lnTo>
                  <a:lnTo>
                    <a:pt x="2140" y="5665"/>
                  </a:lnTo>
                  <a:lnTo>
                    <a:pt x="2190" y="4462"/>
                  </a:lnTo>
                  <a:cubicBezTo>
                    <a:pt x="2190" y="4462"/>
                    <a:pt x="2259" y="4475"/>
                    <a:pt x="2361" y="4475"/>
                  </a:cubicBezTo>
                  <a:cubicBezTo>
                    <a:pt x="2598" y="4475"/>
                    <a:pt x="3014" y="4402"/>
                    <a:pt x="3142" y="3910"/>
                  </a:cubicBezTo>
                  <a:cubicBezTo>
                    <a:pt x="3276" y="3459"/>
                    <a:pt x="3242" y="1"/>
                    <a:pt x="3242" y="1"/>
                  </a:cubicBezTo>
                  <a:close/>
                </a:path>
              </a:pathLst>
            </a:custGeom>
            <a:solidFill>
              <a:srgbClr val="DFA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371;p60">
              <a:extLst>
                <a:ext uri="{FF2B5EF4-FFF2-40B4-BE49-F238E27FC236}">
                  <a16:creationId xmlns:a16="http://schemas.microsoft.com/office/drawing/2014/main" id="{B16C4086-A940-4652-B528-4B498A44B98F}"/>
                </a:ext>
              </a:extLst>
            </p:cNvPr>
            <p:cNvSpPr/>
            <p:nvPr/>
          </p:nvSpPr>
          <p:spPr>
            <a:xfrm>
              <a:off x="1071909" y="3300539"/>
              <a:ext cx="160442" cy="168455"/>
            </a:xfrm>
            <a:custGeom>
              <a:avLst/>
              <a:gdLst/>
              <a:ahLst/>
              <a:cxnLst/>
              <a:rect l="l" t="t" r="r" b="b"/>
              <a:pathLst>
                <a:path w="5006" h="5256" extrusionOk="0">
                  <a:moveTo>
                    <a:pt x="3552" y="0"/>
                  </a:moveTo>
                  <a:cubicBezTo>
                    <a:pt x="3240" y="0"/>
                    <a:pt x="2929" y="108"/>
                    <a:pt x="2707" y="360"/>
                  </a:cubicBezTo>
                  <a:cubicBezTo>
                    <a:pt x="2256" y="895"/>
                    <a:pt x="385" y="276"/>
                    <a:pt x="201" y="2365"/>
                  </a:cubicBezTo>
                  <a:cubicBezTo>
                    <a:pt x="1" y="4453"/>
                    <a:pt x="953" y="5256"/>
                    <a:pt x="953" y="5256"/>
                  </a:cubicBezTo>
                  <a:lnTo>
                    <a:pt x="1421" y="5256"/>
                  </a:lnTo>
                  <a:cubicBezTo>
                    <a:pt x="1839" y="5239"/>
                    <a:pt x="2056" y="5205"/>
                    <a:pt x="2440" y="4771"/>
                  </a:cubicBezTo>
                  <a:cubicBezTo>
                    <a:pt x="2741" y="4420"/>
                    <a:pt x="3008" y="4019"/>
                    <a:pt x="3225" y="3618"/>
                  </a:cubicBezTo>
                  <a:cubicBezTo>
                    <a:pt x="3225" y="3618"/>
                    <a:pt x="2791" y="3535"/>
                    <a:pt x="2841" y="3200"/>
                  </a:cubicBezTo>
                  <a:cubicBezTo>
                    <a:pt x="2882" y="2916"/>
                    <a:pt x="3033" y="2798"/>
                    <a:pt x="3206" y="2798"/>
                  </a:cubicBezTo>
                  <a:cubicBezTo>
                    <a:pt x="3317" y="2798"/>
                    <a:pt x="3438" y="2848"/>
                    <a:pt x="3543" y="2933"/>
                  </a:cubicBezTo>
                  <a:lnTo>
                    <a:pt x="3844" y="2098"/>
                  </a:lnTo>
                  <a:cubicBezTo>
                    <a:pt x="3844" y="2098"/>
                    <a:pt x="4529" y="1563"/>
                    <a:pt x="4679" y="1262"/>
                  </a:cubicBezTo>
                  <a:cubicBezTo>
                    <a:pt x="5005" y="574"/>
                    <a:pt x="4274" y="0"/>
                    <a:pt x="3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372;p60">
              <a:extLst>
                <a:ext uri="{FF2B5EF4-FFF2-40B4-BE49-F238E27FC236}">
                  <a16:creationId xmlns:a16="http://schemas.microsoft.com/office/drawing/2014/main" id="{EACD4DA8-513B-4976-A5E7-CD3F17F30BCA}"/>
                </a:ext>
              </a:extLst>
            </p:cNvPr>
            <p:cNvSpPr/>
            <p:nvPr/>
          </p:nvSpPr>
          <p:spPr>
            <a:xfrm>
              <a:off x="1081556" y="3325987"/>
              <a:ext cx="139802" cy="106598"/>
            </a:xfrm>
            <a:custGeom>
              <a:avLst/>
              <a:gdLst/>
              <a:ahLst/>
              <a:cxnLst/>
              <a:rect l="l" t="t" r="r" b="b"/>
              <a:pathLst>
                <a:path w="4362" h="3326" extrusionOk="0">
                  <a:moveTo>
                    <a:pt x="4345" y="0"/>
                  </a:moveTo>
                  <a:cubicBezTo>
                    <a:pt x="4345" y="84"/>
                    <a:pt x="4345" y="151"/>
                    <a:pt x="4328" y="234"/>
                  </a:cubicBezTo>
                  <a:cubicBezTo>
                    <a:pt x="4345" y="184"/>
                    <a:pt x="4361" y="117"/>
                    <a:pt x="4345" y="67"/>
                  </a:cubicBezTo>
                  <a:cubicBezTo>
                    <a:pt x="4345" y="17"/>
                    <a:pt x="4345" y="0"/>
                    <a:pt x="4345" y="0"/>
                  </a:cubicBezTo>
                  <a:close/>
                  <a:moveTo>
                    <a:pt x="4328" y="234"/>
                  </a:moveTo>
                  <a:cubicBezTo>
                    <a:pt x="4278" y="435"/>
                    <a:pt x="4144" y="602"/>
                    <a:pt x="3977" y="736"/>
                  </a:cubicBezTo>
                  <a:cubicBezTo>
                    <a:pt x="3726" y="903"/>
                    <a:pt x="3426" y="1020"/>
                    <a:pt x="3125" y="1053"/>
                  </a:cubicBezTo>
                  <a:cubicBezTo>
                    <a:pt x="2941" y="1086"/>
                    <a:pt x="2774" y="1120"/>
                    <a:pt x="2573" y="1170"/>
                  </a:cubicBezTo>
                  <a:cubicBezTo>
                    <a:pt x="2390" y="1203"/>
                    <a:pt x="2206" y="1287"/>
                    <a:pt x="2039" y="1387"/>
                  </a:cubicBezTo>
                  <a:cubicBezTo>
                    <a:pt x="1738" y="1638"/>
                    <a:pt x="1487" y="1939"/>
                    <a:pt x="1320" y="2273"/>
                  </a:cubicBezTo>
                  <a:cubicBezTo>
                    <a:pt x="1170" y="2540"/>
                    <a:pt x="986" y="2791"/>
                    <a:pt x="769" y="3008"/>
                  </a:cubicBezTo>
                  <a:cubicBezTo>
                    <a:pt x="619" y="3158"/>
                    <a:pt x="435" y="3258"/>
                    <a:pt x="234" y="3292"/>
                  </a:cubicBezTo>
                  <a:cubicBezTo>
                    <a:pt x="176" y="3306"/>
                    <a:pt x="131" y="3321"/>
                    <a:pt x="87" y="3325"/>
                  </a:cubicBezTo>
                  <a:lnTo>
                    <a:pt x="87" y="3325"/>
                  </a:lnTo>
                  <a:cubicBezTo>
                    <a:pt x="135" y="3323"/>
                    <a:pt x="181" y="3319"/>
                    <a:pt x="234" y="3309"/>
                  </a:cubicBezTo>
                  <a:cubicBezTo>
                    <a:pt x="435" y="3258"/>
                    <a:pt x="635" y="3158"/>
                    <a:pt x="786" y="3025"/>
                  </a:cubicBezTo>
                  <a:cubicBezTo>
                    <a:pt x="1003" y="2807"/>
                    <a:pt x="1203" y="2557"/>
                    <a:pt x="1337" y="2289"/>
                  </a:cubicBezTo>
                  <a:cubicBezTo>
                    <a:pt x="1521" y="1939"/>
                    <a:pt x="1755" y="1654"/>
                    <a:pt x="2055" y="1421"/>
                  </a:cubicBezTo>
                  <a:cubicBezTo>
                    <a:pt x="2390" y="1237"/>
                    <a:pt x="2741" y="1120"/>
                    <a:pt x="3125" y="1070"/>
                  </a:cubicBezTo>
                  <a:cubicBezTo>
                    <a:pt x="3426" y="1036"/>
                    <a:pt x="3726" y="919"/>
                    <a:pt x="3994" y="752"/>
                  </a:cubicBezTo>
                  <a:cubicBezTo>
                    <a:pt x="4161" y="619"/>
                    <a:pt x="4278" y="435"/>
                    <a:pt x="4328" y="234"/>
                  </a:cubicBezTo>
                  <a:close/>
                  <a:moveTo>
                    <a:pt x="87" y="3325"/>
                  </a:moveTo>
                  <a:cubicBezTo>
                    <a:pt x="59" y="3325"/>
                    <a:pt x="31" y="3325"/>
                    <a:pt x="0" y="3325"/>
                  </a:cubicBezTo>
                  <a:lnTo>
                    <a:pt x="67" y="3325"/>
                  </a:lnTo>
                  <a:cubicBezTo>
                    <a:pt x="74" y="3325"/>
                    <a:pt x="80" y="3325"/>
                    <a:pt x="87" y="33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373;p60">
              <a:extLst>
                <a:ext uri="{FF2B5EF4-FFF2-40B4-BE49-F238E27FC236}">
                  <a16:creationId xmlns:a16="http://schemas.microsoft.com/office/drawing/2014/main" id="{15200358-31C6-4B67-B601-9FAE96B70D43}"/>
                </a:ext>
              </a:extLst>
            </p:cNvPr>
            <p:cNvSpPr/>
            <p:nvPr/>
          </p:nvSpPr>
          <p:spPr>
            <a:xfrm>
              <a:off x="1081012" y="3320635"/>
              <a:ext cx="138744" cy="77144"/>
            </a:xfrm>
            <a:custGeom>
              <a:avLst/>
              <a:gdLst/>
              <a:ahLst/>
              <a:cxnLst/>
              <a:rect l="l" t="t" r="r" b="b"/>
              <a:pathLst>
                <a:path w="4329" h="2407" extrusionOk="0">
                  <a:moveTo>
                    <a:pt x="2851" y="195"/>
                  </a:moveTo>
                  <a:cubicBezTo>
                    <a:pt x="2946" y="195"/>
                    <a:pt x="3036" y="229"/>
                    <a:pt x="3108" y="301"/>
                  </a:cubicBezTo>
                  <a:cubicBezTo>
                    <a:pt x="3209" y="418"/>
                    <a:pt x="3259" y="585"/>
                    <a:pt x="3209" y="735"/>
                  </a:cubicBezTo>
                  <a:cubicBezTo>
                    <a:pt x="3170" y="863"/>
                    <a:pt x="3093" y="962"/>
                    <a:pt x="2984" y="1031"/>
                  </a:cubicBezTo>
                  <a:lnTo>
                    <a:pt x="2984" y="1031"/>
                  </a:lnTo>
                  <a:cubicBezTo>
                    <a:pt x="2881" y="1018"/>
                    <a:pt x="2781" y="984"/>
                    <a:pt x="2691" y="919"/>
                  </a:cubicBezTo>
                  <a:cubicBezTo>
                    <a:pt x="2574" y="852"/>
                    <a:pt x="2507" y="735"/>
                    <a:pt x="2490" y="585"/>
                  </a:cubicBezTo>
                  <a:cubicBezTo>
                    <a:pt x="2473" y="518"/>
                    <a:pt x="2490" y="451"/>
                    <a:pt x="2524" y="385"/>
                  </a:cubicBezTo>
                  <a:cubicBezTo>
                    <a:pt x="2557" y="318"/>
                    <a:pt x="2607" y="268"/>
                    <a:pt x="2674" y="234"/>
                  </a:cubicBezTo>
                  <a:cubicBezTo>
                    <a:pt x="2732" y="208"/>
                    <a:pt x="2792" y="195"/>
                    <a:pt x="2851" y="195"/>
                  </a:cubicBezTo>
                  <a:close/>
                  <a:moveTo>
                    <a:pt x="416" y="1675"/>
                  </a:moveTo>
                  <a:cubicBezTo>
                    <a:pt x="378" y="1675"/>
                    <a:pt x="339" y="1679"/>
                    <a:pt x="301" y="1688"/>
                  </a:cubicBezTo>
                  <a:cubicBezTo>
                    <a:pt x="326" y="1685"/>
                    <a:pt x="352" y="1684"/>
                    <a:pt x="378" y="1684"/>
                  </a:cubicBezTo>
                  <a:cubicBezTo>
                    <a:pt x="507" y="1684"/>
                    <a:pt x="641" y="1718"/>
                    <a:pt x="752" y="1788"/>
                  </a:cubicBezTo>
                  <a:cubicBezTo>
                    <a:pt x="652" y="1713"/>
                    <a:pt x="533" y="1675"/>
                    <a:pt x="416" y="1675"/>
                  </a:cubicBezTo>
                  <a:close/>
                  <a:moveTo>
                    <a:pt x="4328" y="0"/>
                  </a:moveTo>
                  <a:lnTo>
                    <a:pt x="4328" y="0"/>
                  </a:lnTo>
                  <a:cubicBezTo>
                    <a:pt x="4295" y="84"/>
                    <a:pt x="4261" y="184"/>
                    <a:pt x="4228" y="268"/>
                  </a:cubicBezTo>
                  <a:cubicBezTo>
                    <a:pt x="4161" y="418"/>
                    <a:pt x="4061" y="552"/>
                    <a:pt x="3961" y="652"/>
                  </a:cubicBezTo>
                  <a:cubicBezTo>
                    <a:pt x="3810" y="802"/>
                    <a:pt x="3626" y="919"/>
                    <a:pt x="3426" y="986"/>
                  </a:cubicBezTo>
                  <a:cubicBezTo>
                    <a:pt x="3309" y="1019"/>
                    <a:pt x="3192" y="1036"/>
                    <a:pt x="3075" y="1036"/>
                  </a:cubicBezTo>
                  <a:cubicBezTo>
                    <a:pt x="3060" y="1036"/>
                    <a:pt x="3045" y="1036"/>
                    <a:pt x="3030" y="1035"/>
                  </a:cubicBezTo>
                  <a:lnTo>
                    <a:pt x="3030" y="1035"/>
                  </a:lnTo>
                  <a:cubicBezTo>
                    <a:pt x="3121" y="963"/>
                    <a:pt x="3197" y="865"/>
                    <a:pt x="3242" y="752"/>
                  </a:cubicBezTo>
                  <a:cubicBezTo>
                    <a:pt x="3275" y="585"/>
                    <a:pt x="3242" y="401"/>
                    <a:pt x="3125" y="284"/>
                  </a:cubicBezTo>
                  <a:cubicBezTo>
                    <a:pt x="3042" y="211"/>
                    <a:pt x="2939" y="171"/>
                    <a:pt x="2837" y="171"/>
                  </a:cubicBezTo>
                  <a:cubicBezTo>
                    <a:pt x="2776" y="171"/>
                    <a:pt x="2714" y="186"/>
                    <a:pt x="2657" y="217"/>
                  </a:cubicBezTo>
                  <a:cubicBezTo>
                    <a:pt x="2590" y="251"/>
                    <a:pt x="2540" y="301"/>
                    <a:pt x="2490" y="368"/>
                  </a:cubicBezTo>
                  <a:cubicBezTo>
                    <a:pt x="2457" y="435"/>
                    <a:pt x="2457" y="518"/>
                    <a:pt x="2457" y="585"/>
                  </a:cubicBezTo>
                  <a:cubicBezTo>
                    <a:pt x="2490" y="735"/>
                    <a:pt x="2557" y="869"/>
                    <a:pt x="2691" y="953"/>
                  </a:cubicBezTo>
                  <a:cubicBezTo>
                    <a:pt x="2774" y="1000"/>
                    <a:pt x="2866" y="1031"/>
                    <a:pt x="2961" y="1045"/>
                  </a:cubicBezTo>
                  <a:lnTo>
                    <a:pt x="2961" y="1045"/>
                  </a:lnTo>
                  <a:cubicBezTo>
                    <a:pt x="2934" y="1060"/>
                    <a:pt x="2905" y="1074"/>
                    <a:pt x="2874" y="1086"/>
                  </a:cubicBezTo>
                  <a:cubicBezTo>
                    <a:pt x="2724" y="1153"/>
                    <a:pt x="2557" y="1203"/>
                    <a:pt x="2373" y="1220"/>
                  </a:cubicBezTo>
                  <a:cubicBezTo>
                    <a:pt x="2290" y="1237"/>
                    <a:pt x="2202" y="1245"/>
                    <a:pt x="2114" y="1245"/>
                  </a:cubicBezTo>
                  <a:cubicBezTo>
                    <a:pt x="2027" y="1245"/>
                    <a:pt x="1939" y="1237"/>
                    <a:pt x="1855" y="1220"/>
                  </a:cubicBezTo>
                  <a:cubicBezTo>
                    <a:pt x="1688" y="1203"/>
                    <a:pt x="1521" y="1153"/>
                    <a:pt x="1371" y="1103"/>
                  </a:cubicBezTo>
                  <a:cubicBezTo>
                    <a:pt x="1245" y="1065"/>
                    <a:pt x="1120" y="1047"/>
                    <a:pt x="995" y="1047"/>
                  </a:cubicBezTo>
                  <a:cubicBezTo>
                    <a:pt x="953" y="1047"/>
                    <a:pt x="911" y="1049"/>
                    <a:pt x="869" y="1053"/>
                  </a:cubicBezTo>
                  <a:cubicBezTo>
                    <a:pt x="510" y="1090"/>
                    <a:pt x="242" y="1367"/>
                    <a:pt x="196" y="1699"/>
                  </a:cubicBezTo>
                  <a:lnTo>
                    <a:pt x="196" y="1699"/>
                  </a:lnTo>
                  <a:cubicBezTo>
                    <a:pt x="131" y="1711"/>
                    <a:pt x="66" y="1733"/>
                    <a:pt x="1" y="1755"/>
                  </a:cubicBezTo>
                  <a:cubicBezTo>
                    <a:pt x="66" y="1733"/>
                    <a:pt x="130" y="1718"/>
                    <a:pt x="195" y="1706"/>
                  </a:cubicBezTo>
                  <a:lnTo>
                    <a:pt x="195" y="1706"/>
                  </a:lnTo>
                  <a:cubicBezTo>
                    <a:pt x="181" y="1819"/>
                    <a:pt x="192" y="1938"/>
                    <a:pt x="235" y="2055"/>
                  </a:cubicBezTo>
                  <a:cubicBezTo>
                    <a:pt x="268" y="2172"/>
                    <a:pt x="351" y="2289"/>
                    <a:pt x="468" y="2356"/>
                  </a:cubicBezTo>
                  <a:cubicBezTo>
                    <a:pt x="535" y="2390"/>
                    <a:pt x="602" y="2406"/>
                    <a:pt x="652" y="2406"/>
                  </a:cubicBezTo>
                  <a:cubicBezTo>
                    <a:pt x="719" y="2406"/>
                    <a:pt x="786" y="2373"/>
                    <a:pt x="819" y="2339"/>
                  </a:cubicBezTo>
                  <a:cubicBezTo>
                    <a:pt x="903" y="2256"/>
                    <a:pt x="936" y="2139"/>
                    <a:pt x="920" y="2022"/>
                  </a:cubicBezTo>
                  <a:cubicBezTo>
                    <a:pt x="903" y="1922"/>
                    <a:pt x="836" y="1838"/>
                    <a:pt x="752" y="1788"/>
                  </a:cubicBezTo>
                  <a:lnTo>
                    <a:pt x="752" y="1788"/>
                  </a:lnTo>
                  <a:cubicBezTo>
                    <a:pt x="836" y="1855"/>
                    <a:pt x="886" y="1938"/>
                    <a:pt x="903" y="2022"/>
                  </a:cubicBezTo>
                  <a:cubicBezTo>
                    <a:pt x="920" y="2139"/>
                    <a:pt x="886" y="2239"/>
                    <a:pt x="819" y="2323"/>
                  </a:cubicBezTo>
                  <a:cubicBezTo>
                    <a:pt x="769" y="2356"/>
                    <a:pt x="719" y="2390"/>
                    <a:pt x="652" y="2390"/>
                  </a:cubicBezTo>
                  <a:cubicBezTo>
                    <a:pt x="602" y="2390"/>
                    <a:pt x="535" y="2373"/>
                    <a:pt x="485" y="2339"/>
                  </a:cubicBezTo>
                  <a:cubicBezTo>
                    <a:pt x="368" y="2273"/>
                    <a:pt x="285" y="2172"/>
                    <a:pt x="251" y="2039"/>
                  </a:cubicBezTo>
                  <a:cubicBezTo>
                    <a:pt x="213" y="1925"/>
                    <a:pt x="204" y="1811"/>
                    <a:pt x="219" y="1702"/>
                  </a:cubicBezTo>
                  <a:lnTo>
                    <a:pt x="219" y="1702"/>
                  </a:lnTo>
                  <a:cubicBezTo>
                    <a:pt x="246" y="1697"/>
                    <a:pt x="274" y="1692"/>
                    <a:pt x="301" y="1688"/>
                  </a:cubicBezTo>
                  <a:cubicBezTo>
                    <a:pt x="274" y="1688"/>
                    <a:pt x="247" y="1690"/>
                    <a:pt x="220" y="1694"/>
                  </a:cubicBezTo>
                  <a:lnTo>
                    <a:pt x="220" y="1694"/>
                  </a:lnTo>
                  <a:cubicBezTo>
                    <a:pt x="267" y="1374"/>
                    <a:pt x="522" y="1107"/>
                    <a:pt x="869" y="1070"/>
                  </a:cubicBezTo>
                  <a:cubicBezTo>
                    <a:pt x="899" y="1067"/>
                    <a:pt x="929" y="1065"/>
                    <a:pt x="958" y="1065"/>
                  </a:cubicBezTo>
                  <a:cubicBezTo>
                    <a:pt x="1095" y="1065"/>
                    <a:pt x="1230" y="1095"/>
                    <a:pt x="1354" y="1136"/>
                  </a:cubicBezTo>
                  <a:cubicBezTo>
                    <a:pt x="1521" y="1187"/>
                    <a:pt x="1688" y="1220"/>
                    <a:pt x="1855" y="1253"/>
                  </a:cubicBezTo>
                  <a:cubicBezTo>
                    <a:pt x="1939" y="1262"/>
                    <a:pt x="2027" y="1266"/>
                    <a:pt x="2114" y="1266"/>
                  </a:cubicBezTo>
                  <a:cubicBezTo>
                    <a:pt x="2202" y="1266"/>
                    <a:pt x="2290" y="1262"/>
                    <a:pt x="2373" y="1253"/>
                  </a:cubicBezTo>
                  <a:cubicBezTo>
                    <a:pt x="2557" y="1237"/>
                    <a:pt x="2724" y="1187"/>
                    <a:pt x="2891" y="1120"/>
                  </a:cubicBezTo>
                  <a:cubicBezTo>
                    <a:pt x="2932" y="1101"/>
                    <a:pt x="2972" y="1078"/>
                    <a:pt x="3010" y="1050"/>
                  </a:cubicBezTo>
                  <a:lnTo>
                    <a:pt x="3010" y="1050"/>
                  </a:lnTo>
                  <a:cubicBezTo>
                    <a:pt x="3032" y="1052"/>
                    <a:pt x="3053" y="1053"/>
                    <a:pt x="3075" y="1053"/>
                  </a:cubicBezTo>
                  <a:cubicBezTo>
                    <a:pt x="3192" y="1053"/>
                    <a:pt x="3309" y="1036"/>
                    <a:pt x="3426" y="1003"/>
                  </a:cubicBezTo>
                  <a:cubicBezTo>
                    <a:pt x="3626" y="936"/>
                    <a:pt x="3810" y="819"/>
                    <a:pt x="3961" y="669"/>
                  </a:cubicBezTo>
                  <a:cubicBezTo>
                    <a:pt x="4078" y="552"/>
                    <a:pt x="4161" y="418"/>
                    <a:pt x="4228" y="284"/>
                  </a:cubicBezTo>
                  <a:cubicBezTo>
                    <a:pt x="4278" y="184"/>
                    <a:pt x="4311" y="100"/>
                    <a:pt x="43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374;p60">
              <a:extLst>
                <a:ext uri="{FF2B5EF4-FFF2-40B4-BE49-F238E27FC236}">
                  <a16:creationId xmlns:a16="http://schemas.microsoft.com/office/drawing/2014/main" id="{4FE37804-EAC8-4AE1-B93A-A498989469BB}"/>
                </a:ext>
              </a:extLst>
            </p:cNvPr>
            <p:cNvSpPr/>
            <p:nvPr/>
          </p:nvSpPr>
          <p:spPr>
            <a:xfrm>
              <a:off x="942331" y="3795071"/>
              <a:ext cx="290277" cy="624462"/>
            </a:xfrm>
            <a:custGeom>
              <a:avLst/>
              <a:gdLst/>
              <a:ahLst/>
              <a:cxnLst/>
              <a:rect l="l" t="t" r="r" b="b"/>
              <a:pathLst>
                <a:path w="9057" h="19484" extrusionOk="0">
                  <a:moveTo>
                    <a:pt x="8622" y="1"/>
                  </a:moveTo>
                  <a:lnTo>
                    <a:pt x="2841" y="486"/>
                  </a:lnTo>
                  <a:lnTo>
                    <a:pt x="0" y="19082"/>
                  </a:lnTo>
                  <a:lnTo>
                    <a:pt x="2356" y="19383"/>
                  </a:lnTo>
                  <a:lnTo>
                    <a:pt x="5664" y="3777"/>
                  </a:lnTo>
                  <a:lnTo>
                    <a:pt x="6500" y="19483"/>
                  </a:lnTo>
                  <a:lnTo>
                    <a:pt x="9056" y="19433"/>
                  </a:lnTo>
                  <a:lnTo>
                    <a:pt x="8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375;p60">
              <a:extLst>
                <a:ext uri="{FF2B5EF4-FFF2-40B4-BE49-F238E27FC236}">
                  <a16:creationId xmlns:a16="http://schemas.microsoft.com/office/drawing/2014/main" id="{1143E995-8636-4C1A-96BE-313FFE1BCD5B}"/>
                </a:ext>
              </a:extLst>
            </p:cNvPr>
            <p:cNvSpPr/>
            <p:nvPr/>
          </p:nvSpPr>
          <p:spPr>
            <a:xfrm>
              <a:off x="940184" y="3792955"/>
              <a:ext cx="294540" cy="628180"/>
            </a:xfrm>
            <a:custGeom>
              <a:avLst/>
              <a:gdLst/>
              <a:ahLst/>
              <a:cxnLst/>
              <a:rect l="l" t="t" r="r" b="b"/>
              <a:pathLst>
                <a:path w="9190" h="19600" extrusionOk="0">
                  <a:moveTo>
                    <a:pt x="8639" y="134"/>
                  </a:moveTo>
                  <a:lnTo>
                    <a:pt x="9056" y="19449"/>
                  </a:lnTo>
                  <a:lnTo>
                    <a:pt x="6634" y="19482"/>
                  </a:lnTo>
                  <a:lnTo>
                    <a:pt x="5781" y="3392"/>
                  </a:lnTo>
                  <a:lnTo>
                    <a:pt x="2373" y="19382"/>
                  </a:lnTo>
                  <a:lnTo>
                    <a:pt x="134" y="19098"/>
                  </a:lnTo>
                  <a:lnTo>
                    <a:pt x="2958" y="602"/>
                  </a:lnTo>
                  <a:lnTo>
                    <a:pt x="8639" y="134"/>
                  </a:lnTo>
                  <a:close/>
                  <a:moveTo>
                    <a:pt x="8739" y="0"/>
                  </a:moveTo>
                  <a:lnTo>
                    <a:pt x="2891" y="485"/>
                  </a:lnTo>
                  <a:lnTo>
                    <a:pt x="2841" y="485"/>
                  </a:lnTo>
                  <a:lnTo>
                    <a:pt x="0" y="19198"/>
                  </a:lnTo>
                  <a:lnTo>
                    <a:pt x="2473" y="19499"/>
                  </a:lnTo>
                  <a:lnTo>
                    <a:pt x="5698" y="4294"/>
                  </a:lnTo>
                  <a:lnTo>
                    <a:pt x="6517" y="19549"/>
                  </a:lnTo>
                  <a:lnTo>
                    <a:pt x="6517" y="19599"/>
                  </a:lnTo>
                  <a:lnTo>
                    <a:pt x="9190" y="19566"/>
                  </a:lnTo>
                  <a:lnTo>
                    <a:pt x="8756" y="67"/>
                  </a:lnTo>
                  <a:lnTo>
                    <a:pt x="8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376;p60">
              <a:extLst>
                <a:ext uri="{FF2B5EF4-FFF2-40B4-BE49-F238E27FC236}">
                  <a16:creationId xmlns:a16="http://schemas.microsoft.com/office/drawing/2014/main" id="{354CF6DC-93E1-44B2-BD76-430AF796D803}"/>
                </a:ext>
              </a:extLst>
            </p:cNvPr>
            <p:cNvSpPr/>
            <p:nvPr/>
          </p:nvSpPr>
          <p:spPr>
            <a:xfrm>
              <a:off x="1207385" y="3883433"/>
              <a:ext cx="1635" cy="533408"/>
            </a:xfrm>
            <a:custGeom>
              <a:avLst/>
              <a:gdLst/>
              <a:ahLst/>
              <a:cxnLst/>
              <a:rect l="l" t="t" r="r" b="b"/>
              <a:pathLst>
                <a:path w="51" h="16643" extrusionOk="0">
                  <a:moveTo>
                    <a:pt x="34" y="1"/>
                  </a:moveTo>
                  <a:cubicBezTo>
                    <a:pt x="18" y="1"/>
                    <a:pt x="1" y="3727"/>
                    <a:pt x="1" y="8322"/>
                  </a:cubicBezTo>
                  <a:cubicBezTo>
                    <a:pt x="1" y="12917"/>
                    <a:pt x="18" y="16643"/>
                    <a:pt x="34" y="16643"/>
                  </a:cubicBezTo>
                  <a:cubicBezTo>
                    <a:pt x="51" y="16643"/>
                    <a:pt x="51" y="12917"/>
                    <a:pt x="51" y="8322"/>
                  </a:cubicBezTo>
                  <a:cubicBezTo>
                    <a:pt x="51" y="3727"/>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377;p60">
              <a:extLst>
                <a:ext uri="{FF2B5EF4-FFF2-40B4-BE49-F238E27FC236}">
                  <a16:creationId xmlns:a16="http://schemas.microsoft.com/office/drawing/2014/main" id="{6A7B9E7B-45AF-4C52-ABF8-2036D7E2BECA}"/>
                </a:ext>
              </a:extLst>
            </p:cNvPr>
            <p:cNvSpPr/>
            <p:nvPr/>
          </p:nvSpPr>
          <p:spPr>
            <a:xfrm>
              <a:off x="1001239" y="3919873"/>
              <a:ext cx="107656" cy="494820"/>
            </a:xfrm>
            <a:custGeom>
              <a:avLst/>
              <a:gdLst/>
              <a:ahLst/>
              <a:cxnLst/>
              <a:rect l="l" t="t" r="r" b="b"/>
              <a:pathLst>
                <a:path w="3359" h="15439" extrusionOk="0">
                  <a:moveTo>
                    <a:pt x="3358" y="0"/>
                  </a:moveTo>
                  <a:cubicBezTo>
                    <a:pt x="3358" y="17"/>
                    <a:pt x="3358" y="33"/>
                    <a:pt x="3342" y="50"/>
                  </a:cubicBezTo>
                  <a:cubicBezTo>
                    <a:pt x="3342" y="67"/>
                    <a:pt x="3325" y="117"/>
                    <a:pt x="3325" y="167"/>
                  </a:cubicBezTo>
                  <a:lnTo>
                    <a:pt x="3358" y="50"/>
                  </a:lnTo>
                  <a:cubicBezTo>
                    <a:pt x="3358" y="33"/>
                    <a:pt x="3358" y="17"/>
                    <a:pt x="3358" y="0"/>
                  </a:cubicBezTo>
                  <a:close/>
                  <a:moveTo>
                    <a:pt x="3325" y="167"/>
                  </a:moveTo>
                  <a:lnTo>
                    <a:pt x="3208" y="602"/>
                  </a:lnTo>
                  <a:lnTo>
                    <a:pt x="2824" y="2256"/>
                  </a:lnTo>
                  <a:cubicBezTo>
                    <a:pt x="2490" y="3643"/>
                    <a:pt x="2055" y="5581"/>
                    <a:pt x="1587" y="7703"/>
                  </a:cubicBezTo>
                  <a:cubicBezTo>
                    <a:pt x="1136" y="9841"/>
                    <a:pt x="719" y="11780"/>
                    <a:pt x="434" y="13166"/>
                  </a:cubicBezTo>
                  <a:cubicBezTo>
                    <a:pt x="301" y="13868"/>
                    <a:pt x="184" y="14436"/>
                    <a:pt x="117" y="14837"/>
                  </a:cubicBezTo>
                  <a:lnTo>
                    <a:pt x="17" y="15288"/>
                  </a:lnTo>
                  <a:cubicBezTo>
                    <a:pt x="17" y="15338"/>
                    <a:pt x="0" y="15372"/>
                    <a:pt x="0" y="15405"/>
                  </a:cubicBezTo>
                  <a:cubicBezTo>
                    <a:pt x="0" y="15422"/>
                    <a:pt x="0" y="15422"/>
                    <a:pt x="0" y="15439"/>
                  </a:cubicBezTo>
                  <a:cubicBezTo>
                    <a:pt x="0" y="15439"/>
                    <a:pt x="0" y="15422"/>
                    <a:pt x="17" y="15405"/>
                  </a:cubicBezTo>
                  <a:lnTo>
                    <a:pt x="33" y="15288"/>
                  </a:lnTo>
                  <a:cubicBezTo>
                    <a:pt x="67" y="15188"/>
                    <a:pt x="100" y="15038"/>
                    <a:pt x="134" y="14837"/>
                  </a:cubicBezTo>
                  <a:lnTo>
                    <a:pt x="485" y="13183"/>
                  </a:lnTo>
                  <a:cubicBezTo>
                    <a:pt x="785" y="11780"/>
                    <a:pt x="1186" y="9858"/>
                    <a:pt x="1654" y="7719"/>
                  </a:cubicBezTo>
                  <a:cubicBezTo>
                    <a:pt x="2122" y="5581"/>
                    <a:pt x="2556" y="3659"/>
                    <a:pt x="2857" y="2272"/>
                  </a:cubicBezTo>
                  <a:lnTo>
                    <a:pt x="3225" y="618"/>
                  </a:lnTo>
                  <a:cubicBezTo>
                    <a:pt x="3275" y="418"/>
                    <a:pt x="3308" y="267"/>
                    <a:pt x="3325" y="1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378;p60">
              <a:extLst>
                <a:ext uri="{FF2B5EF4-FFF2-40B4-BE49-F238E27FC236}">
                  <a16:creationId xmlns:a16="http://schemas.microsoft.com/office/drawing/2014/main" id="{28D6427F-07FB-4872-8D52-6B2C22674EA8}"/>
                </a:ext>
              </a:extLst>
            </p:cNvPr>
            <p:cNvSpPr/>
            <p:nvPr/>
          </p:nvSpPr>
          <p:spPr>
            <a:xfrm>
              <a:off x="1063352" y="3915162"/>
              <a:ext cx="87304" cy="9006"/>
            </a:xfrm>
            <a:custGeom>
              <a:avLst/>
              <a:gdLst/>
              <a:ahLst/>
              <a:cxnLst/>
              <a:rect l="l" t="t" r="r" b="b"/>
              <a:pathLst>
                <a:path w="2724" h="281" extrusionOk="0">
                  <a:moveTo>
                    <a:pt x="2523" y="1"/>
                  </a:moveTo>
                  <a:cubicBezTo>
                    <a:pt x="2456" y="1"/>
                    <a:pt x="2390" y="5"/>
                    <a:pt x="2323" y="13"/>
                  </a:cubicBezTo>
                  <a:cubicBezTo>
                    <a:pt x="2072" y="13"/>
                    <a:pt x="1738" y="30"/>
                    <a:pt x="1354" y="64"/>
                  </a:cubicBezTo>
                  <a:cubicBezTo>
                    <a:pt x="969" y="97"/>
                    <a:pt x="635" y="164"/>
                    <a:pt x="385" y="197"/>
                  </a:cubicBezTo>
                  <a:cubicBezTo>
                    <a:pt x="251" y="214"/>
                    <a:pt x="134" y="247"/>
                    <a:pt x="0" y="281"/>
                  </a:cubicBezTo>
                  <a:cubicBezTo>
                    <a:pt x="134" y="281"/>
                    <a:pt x="268" y="264"/>
                    <a:pt x="401" y="247"/>
                  </a:cubicBezTo>
                  <a:cubicBezTo>
                    <a:pt x="652" y="214"/>
                    <a:pt x="986" y="164"/>
                    <a:pt x="1354" y="130"/>
                  </a:cubicBezTo>
                  <a:cubicBezTo>
                    <a:pt x="1738" y="97"/>
                    <a:pt x="2089" y="64"/>
                    <a:pt x="2323" y="47"/>
                  </a:cubicBezTo>
                  <a:cubicBezTo>
                    <a:pt x="2456" y="47"/>
                    <a:pt x="2590" y="30"/>
                    <a:pt x="2724" y="13"/>
                  </a:cubicBezTo>
                  <a:cubicBezTo>
                    <a:pt x="2657" y="5"/>
                    <a:pt x="2590" y="1"/>
                    <a:pt x="25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379;p60">
              <a:extLst>
                <a:ext uri="{FF2B5EF4-FFF2-40B4-BE49-F238E27FC236}">
                  <a16:creationId xmlns:a16="http://schemas.microsoft.com/office/drawing/2014/main" id="{AC39A44B-F859-49E1-AE4C-B9640C141196}"/>
                </a:ext>
              </a:extLst>
            </p:cNvPr>
            <p:cNvSpPr/>
            <p:nvPr/>
          </p:nvSpPr>
          <p:spPr>
            <a:xfrm>
              <a:off x="1175815" y="3844876"/>
              <a:ext cx="44998" cy="33236"/>
            </a:xfrm>
            <a:custGeom>
              <a:avLst/>
              <a:gdLst/>
              <a:ahLst/>
              <a:cxnLst/>
              <a:rect l="l" t="t" r="r" b="b"/>
              <a:pathLst>
                <a:path w="1404" h="1037" extrusionOk="0">
                  <a:moveTo>
                    <a:pt x="0" y="1"/>
                  </a:moveTo>
                  <a:cubicBezTo>
                    <a:pt x="0" y="101"/>
                    <a:pt x="17" y="185"/>
                    <a:pt x="67" y="268"/>
                  </a:cubicBezTo>
                  <a:cubicBezTo>
                    <a:pt x="234" y="719"/>
                    <a:pt x="652" y="1003"/>
                    <a:pt x="1120" y="1037"/>
                  </a:cubicBezTo>
                  <a:cubicBezTo>
                    <a:pt x="1220" y="1037"/>
                    <a:pt x="1303" y="1037"/>
                    <a:pt x="1404" y="1003"/>
                  </a:cubicBezTo>
                  <a:cubicBezTo>
                    <a:pt x="1404" y="995"/>
                    <a:pt x="1374" y="995"/>
                    <a:pt x="1324" y="995"/>
                  </a:cubicBezTo>
                  <a:cubicBezTo>
                    <a:pt x="1274" y="995"/>
                    <a:pt x="1203" y="995"/>
                    <a:pt x="1120" y="987"/>
                  </a:cubicBezTo>
                  <a:cubicBezTo>
                    <a:pt x="668" y="937"/>
                    <a:pt x="284" y="669"/>
                    <a:pt x="100" y="252"/>
                  </a:cubicBezTo>
                  <a:cubicBezTo>
                    <a:pt x="33" y="101"/>
                    <a:pt x="17"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380;p60">
              <a:extLst>
                <a:ext uri="{FF2B5EF4-FFF2-40B4-BE49-F238E27FC236}">
                  <a16:creationId xmlns:a16="http://schemas.microsoft.com/office/drawing/2014/main" id="{770397FA-1F81-40CF-A9EF-F386553D4F85}"/>
                </a:ext>
              </a:extLst>
            </p:cNvPr>
            <p:cNvSpPr/>
            <p:nvPr/>
          </p:nvSpPr>
          <p:spPr>
            <a:xfrm>
              <a:off x="1024251" y="3489186"/>
              <a:ext cx="418797" cy="355210"/>
            </a:xfrm>
            <a:custGeom>
              <a:avLst/>
              <a:gdLst/>
              <a:ahLst/>
              <a:cxnLst/>
              <a:rect l="l" t="t" r="r" b="b"/>
              <a:pathLst>
                <a:path w="13067" h="11083" extrusionOk="0">
                  <a:moveTo>
                    <a:pt x="3867" y="0"/>
                  </a:moveTo>
                  <a:cubicBezTo>
                    <a:pt x="3285" y="0"/>
                    <a:pt x="2704" y="33"/>
                    <a:pt x="2122" y="88"/>
                  </a:cubicBezTo>
                  <a:cubicBezTo>
                    <a:pt x="1070" y="205"/>
                    <a:pt x="251" y="1040"/>
                    <a:pt x="168" y="2093"/>
                  </a:cubicBezTo>
                  <a:cubicBezTo>
                    <a:pt x="101" y="2895"/>
                    <a:pt x="151" y="3831"/>
                    <a:pt x="151" y="5418"/>
                  </a:cubicBezTo>
                  <a:lnTo>
                    <a:pt x="1" y="11082"/>
                  </a:lnTo>
                  <a:lnTo>
                    <a:pt x="6183" y="11082"/>
                  </a:lnTo>
                  <a:lnTo>
                    <a:pt x="5949" y="6070"/>
                  </a:lnTo>
                  <a:cubicBezTo>
                    <a:pt x="5915" y="5084"/>
                    <a:pt x="5915" y="4967"/>
                    <a:pt x="5899" y="4065"/>
                  </a:cubicBezTo>
                  <a:lnTo>
                    <a:pt x="5899" y="4065"/>
                  </a:lnTo>
                  <a:cubicBezTo>
                    <a:pt x="5899" y="4065"/>
                    <a:pt x="6818" y="5184"/>
                    <a:pt x="7553" y="5969"/>
                  </a:cubicBezTo>
                  <a:cubicBezTo>
                    <a:pt x="7834" y="6272"/>
                    <a:pt x="8228" y="6435"/>
                    <a:pt x="8624" y="6435"/>
                  </a:cubicBezTo>
                  <a:cubicBezTo>
                    <a:pt x="8840" y="6435"/>
                    <a:pt x="9057" y="6387"/>
                    <a:pt x="9257" y="6287"/>
                  </a:cubicBezTo>
                  <a:lnTo>
                    <a:pt x="13067" y="3630"/>
                  </a:lnTo>
                  <a:lnTo>
                    <a:pt x="12365" y="1809"/>
                  </a:lnTo>
                  <a:lnTo>
                    <a:pt x="8906" y="3931"/>
                  </a:lnTo>
                  <a:cubicBezTo>
                    <a:pt x="8739" y="3831"/>
                    <a:pt x="7402" y="1909"/>
                    <a:pt x="6467" y="974"/>
                  </a:cubicBezTo>
                  <a:cubicBezTo>
                    <a:pt x="5865" y="372"/>
                    <a:pt x="5063" y="21"/>
                    <a:pt x="4228" y="4"/>
                  </a:cubicBezTo>
                  <a:cubicBezTo>
                    <a:pt x="4107" y="2"/>
                    <a:pt x="3987" y="0"/>
                    <a:pt x="3867" y="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381;p60">
              <a:extLst>
                <a:ext uri="{FF2B5EF4-FFF2-40B4-BE49-F238E27FC236}">
                  <a16:creationId xmlns:a16="http://schemas.microsoft.com/office/drawing/2014/main" id="{80B28E74-71B8-44C8-A0D4-31B7EA791A4F}"/>
                </a:ext>
              </a:extLst>
            </p:cNvPr>
            <p:cNvSpPr/>
            <p:nvPr/>
          </p:nvSpPr>
          <p:spPr>
            <a:xfrm>
              <a:off x="950055" y="3506461"/>
              <a:ext cx="105829" cy="217075"/>
            </a:xfrm>
            <a:custGeom>
              <a:avLst/>
              <a:gdLst/>
              <a:ahLst/>
              <a:cxnLst/>
              <a:rect l="l" t="t" r="r" b="b"/>
              <a:pathLst>
                <a:path w="3302" h="6773" extrusionOk="0">
                  <a:moveTo>
                    <a:pt x="3301" y="0"/>
                  </a:moveTo>
                  <a:cubicBezTo>
                    <a:pt x="2717" y="267"/>
                    <a:pt x="277" y="3392"/>
                    <a:pt x="110" y="5430"/>
                  </a:cubicBezTo>
                  <a:cubicBezTo>
                    <a:pt x="1" y="6661"/>
                    <a:pt x="1960" y="6773"/>
                    <a:pt x="2677" y="6773"/>
                  </a:cubicBezTo>
                  <a:cubicBezTo>
                    <a:pt x="2836" y="6773"/>
                    <a:pt x="2934" y="6767"/>
                    <a:pt x="2934" y="6767"/>
                  </a:cubicBezTo>
                  <a:cubicBezTo>
                    <a:pt x="2934" y="6767"/>
                    <a:pt x="3132" y="651"/>
                    <a:pt x="3036" y="651"/>
                  </a:cubicBezTo>
                  <a:cubicBezTo>
                    <a:pt x="3035" y="651"/>
                    <a:pt x="3035" y="651"/>
                    <a:pt x="3034" y="652"/>
                  </a:cubicBezTo>
                  <a:lnTo>
                    <a:pt x="3301"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382;p60">
              <a:extLst>
                <a:ext uri="{FF2B5EF4-FFF2-40B4-BE49-F238E27FC236}">
                  <a16:creationId xmlns:a16="http://schemas.microsoft.com/office/drawing/2014/main" id="{3BD3599C-CD6C-4199-8D0D-E3306D488064}"/>
                </a:ext>
              </a:extLst>
            </p:cNvPr>
            <p:cNvSpPr/>
            <p:nvPr/>
          </p:nvSpPr>
          <p:spPr>
            <a:xfrm>
              <a:off x="1027456" y="3523575"/>
              <a:ext cx="9679" cy="203005"/>
            </a:xfrm>
            <a:custGeom>
              <a:avLst/>
              <a:gdLst/>
              <a:ahLst/>
              <a:cxnLst/>
              <a:rect l="l" t="t" r="r" b="b"/>
              <a:pathLst>
                <a:path w="302" h="6334" extrusionOk="0">
                  <a:moveTo>
                    <a:pt x="302" y="1"/>
                  </a:moveTo>
                  <a:cubicBezTo>
                    <a:pt x="301" y="1"/>
                    <a:pt x="285" y="34"/>
                    <a:pt x="285" y="68"/>
                  </a:cubicBezTo>
                  <a:cubicBezTo>
                    <a:pt x="301" y="18"/>
                    <a:pt x="302" y="1"/>
                    <a:pt x="302" y="1"/>
                  </a:cubicBezTo>
                  <a:close/>
                  <a:moveTo>
                    <a:pt x="285" y="68"/>
                  </a:moveTo>
                  <a:cubicBezTo>
                    <a:pt x="285" y="118"/>
                    <a:pt x="268" y="185"/>
                    <a:pt x="268" y="251"/>
                  </a:cubicBezTo>
                  <a:cubicBezTo>
                    <a:pt x="251" y="418"/>
                    <a:pt x="235" y="652"/>
                    <a:pt x="218" y="936"/>
                  </a:cubicBezTo>
                  <a:cubicBezTo>
                    <a:pt x="185" y="1521"/>
                    <a:pt x="151" y="2307"/>
                    <a:pt x="118" y="3192"/>
                  </a:cubicBezTo>
                  <a:cubicBezTo>
                    <a:pt x="101" y="4078"/>
                    <a:pt x="68" y="4880"/>
                    <a:pt x="51" y="5464"/>
                  </a:cubicBezTo>
                  <a:cubicBezTo>
                    <a:pt x="34" y="5732"/>
                    <a:pt x="17" y="5966"/>
                    <a:pt x="17" y="6133"/>
                  </a:cubicBezTo>
                  <a:cubicBezTo>
                    <a:pt x="1" y="6216"/>
                    <a:pt x="1" y="6283"/>
                    <a:pt x="1" y="6333"/>
                  </a:cubicBezTo>
                  <a:cubicBezTo>
                    <a:pt x="17" y="6283"/>
                    <a:pt x="17" y="6216"/>
                    <a:pt x="17" y="6150"/>
                  </a:cubicBezTo>
                  <a:cubicBezTo>
                    <a:pt x="34" y="5982"/>
                    <a:pt x="51" y="5749"/>
                    <a:pt x="68" y="5464"/>
                  </a:cubicBezTo>
                  <a:cubicBezTo>
                    <a:pt x="101" y="4880"/>
                    <a:pt x="118" y="4078"/>
                    <a:pt x="151" y="3192"/>
                  </a:cubicBezTo>
                  <a:cubicBezTo>
                    <a:pt x="168" y="2307"/>
                    <a:pt x="201" y="1521"/>
                    <a:pt x="235" y="936"/>
                  </a:cubicBezTo>
                  <a:cubicBezTo>
                    <a:pt x="251" y="652"/>
                    <a:pt x="268" y="418"/>
                    <a:pt x="285" y="251"/>
                  </a:cubicBezTo>
                  <a:cubicBezTo>
                    <a:pt x="285" y="185"/>
                    <a:pt x="285" y="118"/>
                    <a:pt x="285" y="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383;p60">
              <a:extLst>
                <a:ext uri="{FF2B5EF4-FFF2-40B4-BE49-F238E27FC236}">
                  <a16:creationId xmlns:a16="http://schemas.microsoft.com/office/drawing/2014/main" id="{CFD873D1-1B43-4B48-8FF2-BCD8F2B17B34}"/>
                </a:ext>
              </a:extLst>
            </p:cNvPr>
            <p:cNvSpPr/>
            <p:nvPr/>
          </p:nvSpPr>
          <p:spPr>
            <a:xfrm>
              <a:off x="1008194" y="3651583"/>
              <a:ext cx="20897" cy="23044"/>
            </a:xfrm>
            <a:custGeom>
              <a:avLst/>
              <a:gdLst/>
              <a:ahLst/>
              <a:cxnLst/>
              <a:rect l="l" t="t" r="r" b="b"/>
              <a:pathLst>
                <a:path w="652" h="719" extrusionOk="0">
                  <a:moveTo>
                    <a:pt x="652" y="0"/>
                  </a:moveTo>
                  <a:lnTo>
                    <a:pt x="652" y="0"/>
                  </a:lnTo>
                  <a:cubicBezTo>
                    <a:pt x="618" y="17"/>
                    <a:pt x="585" y="67"/>
                    <a:pt x="552" y="100"/>
                  </a:cubicBezTo>
                  <a:cubicBezTo>
                    <a:pt x="502" y="167"/>
                    <a:pt x="418" y="251"/>
                    <a:pt x="334" y="351"/>
                  </a:cubicBezTo>
                  <a:cubicBezTo>
                    <a:pt x="234" y="451"/>
                    <a:pt x="151" y="551"/>
                    <a:pt x="100" y="602"/>
                  </a:cubicBezTo>
                  <a:cubicBezTo>
                    <a:pt x="67" y="635"/>
                    <a:pt x="34" y="685"/>
                    <a:pt x="0" y="719"/>
                  </a:cubicBezTo>
                  <a:cubicBezTo>
                    <a:pt x="34" y="685"/>
                    <a:pt x="84" y="652"/>
                    <a:pt x="117" y="618"/>
                  </a:cubicBezTo>
                  <a:cubicBezTo>
                    <a:pt x="167" y="568"/>
                    <a:pt x="251" y="468"/>
                    <a:pt x="351" y="368"/>
                  </a:cubicBezTo>
                  <a:cubicBezTo>
                    <a:pt x="435" y="267"/>
                    <a:pt x="518" y="184"/>
                    <a:pt x="568" y="117"/>
                  </a:cubicBezTo>
                  <a:cubicBezTo>
                    <a:pt x="602" y="67"/>
                    <a:pt x="635" y="34"/>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384;p60">
              <a:extLst>
                <a:ext uri="{FF2B5EF4-FFF2-40B4-BE49-F238E27FC236}">
                  <a16:creationId xmlns:a16="http://schemas.microsoft.com/office/drawing/2014/main" id="{F4F33487-8C75-485F-9FDC-CCEA629454F4}"/>
                </a:ext>
              </a:extLst>
            </p:cNvPr>
            <p:cNvSpPr/>
            <p:nvPr/>
          </p:nvSpPr>
          <p:spPr>
            <a:xfrm>
              <a:off x="1304849" y="3615687"/>
              <a:ext cx="4327" cy="19326"/>
            </a:xfrm>
            <a:custGeom>
              <a:avLst/>
              <a:gdLst/>
              <a:ahLst/>
              <a:cxnLst/>
              <a:rect l="l" t="t" r="r" b="b"/>
              <a:pathLst>
                <a:path w="135" h="603" extrusionOk="0">
                  <a:moveTo>
                    <a:pt x="134" y="1"/>
                  </a:moveTo>
                  <a:lnTo>
                    <a:pt x="134" y="1"/>
                  </a:lnTo>
                  <a:cubicBezTo>
                    <a:pt x="101" y="101"/>
                    <a:pt x="84" y="201"/>
                    <a:pt x="68" y="301"/>
                  </a:cubicBezTo>
                  <a:cubicBezTo>
                    <a:pt x="34" y="402"/>
                    <a:pt x="18" y="502"/>
                    <a:pt x="1" y="602"/>
                  </a:cubicBezTo>
                  <a:cubicBezTo>
                    <a:pt x="68" y="402"/>
                    <a:pt x="118" y="20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385;p60">
              <a:extLst>
                <a:ext uri="{FF2B5EF4-FFF2-40B4-BE49-F238E27FC236}">
                  <a16:creationId xmlns:a16="http://schemas.microsoft.com/office/drawing/2014/main" id="{3254CC1F-4FEA-4352-9EBD-99BC355DDBFC}"/>
                </a:ext>
              </a:extLst>
            </p:cNvPr>
            <p:cNvSpPr/>
            <p:nvPr/>
          </p:nvSpPr>
          <p:spPr>
            <a:xfrm>
              <a:off x="1310746" y="3614629"/>
              <a:ext cx="5384" cy="21986"/>
            </a:xfrm>
            <a:custGeom>
              <a:avLst/>
              <a:gdLst/>
              <a:ahLst/>
              <a:cxnLst/>
              <a:rect l="l" t="t" r="r" b="b"/>
              <a:pathLst>
                <a:path w="168" h="686" extrusionOk="0">
                  <a:moveTo>
                    <a:pt x="1" y="0"/>
                  </a:moveTo>
                  <a:cubicBezTo>
                    <a:pt x="51" y="234"/>
                    <a:pt x="101" y="468"/>
                    <a:pt x="168" y="685"/>
                  </a:cubicBezTo>
                  <a:cubicBezTo>
                    <a:pt x="134" y="451"/>
                    <a:pt x="84" y="21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86;p60">
              <a:extLst>
                <a:ext uri="{FF2B5EF4-FFF2-40B4-BE49-F238E27FC236}">
                  <a16:creationId xmlns:a16="http://schemas.microsoft.com/office/drawing/2014/main" id="{AED00108-57BF-43DF-AC24-679EC14715DE}"/>
                </a:ext>
              </a:extLst>
            </p:cNvPr>
            <p:cNvSpPr/>
            <p:nvPr/>
          </p:nvSpPr>
          <p:spPr>
            <a:xfrm>
              <a:off x="1167771" y="3495211"/>
              <a:ext cx="50351" cy="129065"/>
            </a:xfrm>
            <a:custGeom>
              <a:avLst/>
              <a:gdLst/>
              <a:ahLst/>
              <a:cxnLst/>
              <a:rect l="l" t="t" r="r" b="b"/>
              <a:pathLst>
                <a:path w="1571" h="4027" extrusionOk="0">
                  <a:moveTo>
                    <a:pt x="652" y="0"/>
                  </a:moveTo>
                  <a:cubicBezTo>
                    <a:pt x="652" y="0"/>
                    <a:pt x="635" y="17"/>
                    <a:pt x="602" y="34"/>
                  </a:cubicBezTo>
                  <a:cubicBezTo>
                    <a:pt x="568" y="50"/>
                    <a:pt x="535" y="84"/>
                    <a:pt x="485" y="100"/>
                  </a:cubicBezTo>
                  <a:cubicBezTo>
                    <a:pt x="351" y="217"/>
                    <a:pt x="251" y="351"/>
                    <a:pt x="167" y="501"/>
                  </a:cubicBezTo>
                  <a:cubicBezTo>
                    <a:pt x="67" y="735"/>
                    <a:pt x="17" y="986"/>
                    <a:pt x="0" y="1237"/>
                  </a:cubicBezTo>
                  <a:cubicBezTo>
                    <a:pt x="0" y="1554"/>
                    <a:pt x="34" y="1855"/>
                    <a:pt x="151" y="2156"/>
                  </a:cubicBezTo>
                  <a:cubicBezTo>
                    <a:pt x="368" y="2674"/>
                    <a:pt x="685" y="3141"/>
                    <a:pt x="1086" y="3542"/>
                  </a:cubicBezTo>
                  <a:cubicBezTo>
                    <a:pt x="1237" y="3693"/>
                    <a:pt x="1354" y="3826"/>
                    <a:pt x="1437" y="3910"/>
                  </a:cubicBezTo>
                  <a:lnTo>
                    <a:pt x="1538" y="3994"/>
                  </a:lnTo>
                  <a:lnTo>
                    <a:pt x="1454" y="3893"/>
                  </a:lnTo>
                  <a:cubicBezTo>
                    <a:pt x="1354" y="3810"/>
                    <a:pt x="1237" y="3693"/>
                    <a:pt x="1086" y="3526"/>
                  </a:cubicBezTo>
                  <a:cubicBezTo>
                    <a:pt x="702" y="3125"/>
                    <a:pt x="385" y="2657"/>
                    <a:pt x="167" y="2139"/>
                  </a:cubicBezTo>
                  <a:cubicBezTo>
                    <a:pt x="67" y="1855"/>
                    <a:pt x="17" y="1554"/>
                    <a:pt x="34" y="1237"/>
                  </a:cubicBezTo>
                  <a:cubicBezTo>
                    <a:pt x="34" y="986"/>
                    <a:pt x="84" y="735"/>
                    <a:pt x="184" y="501"/>
                  </a:cubicBezTo>
                  <a:cubicBezTo>
                    <a:pt x="251" y="351"/>
                    <a:pt x="368" y="217"/>
                    <a:pt x="502" y="117"/>
                  </a:cubicBezTo>
                  <a:cubicBezTo>
                    <a:pt x="585" y="34"/>
                    <a:pt x="652" y="17"/>
                    <a:pt x="652" y="0"/>
                  </a:cubicBezTo>
                  <a:close/>
                  <a:moveTo>
                    <a:pt x="1538" y="3994"/>
                  </a:moveTo>
                  <a:cubicBezTo>
                    <a:pt x="1554" y="4027"/>
                    <a:pt x="1571" y="4027"/>
                    <a:pt x="1571" y="4027"/>
                  </a:cubicBezTo>
                  <a:cubicBezTo>
                    <a:pt x="1571" y="4027"/>
                    <a:pt x="1571" y="4027"/>
                    <a:pt x="1538" y="399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87;p60">
              <a:extLst>
                <a:ext uri="{FF2B5EF4-FFF2-40B4-BE49-F238E27FC236}">
                  <a16:creationId xmlns:a16="http://schemas.microsoft.com/office/drawing/2014/main" id="{B1160292-7752-4F68-B10A-59EA86B9F452}"/>
                </a:ext>
              </a:extLst>
            </p:cNvPr>
            <p:cNvSpPr/>
            <p:nvPr/>
          </p:nvSpPr>
          <p:spPr>
            <a:xfrm>
              <a:off x="1069249" y="3551363"/>
              <a:ext cx="13397" cy="16698"/>
            </a:xfrm>
            <a:custGeom>
              <a:avLst/>
              <a:gdLst/>
              <a:ahLst/>
              <a:cxnLst/>
              <a:rect l="l" t="t" r="r" b="b"/>
              <a:pathLst>
                <a:path w="418" h="521" extrusionOk="0">
                  <a:moveTo>
                    <a:pt x="5" y="1"/>
                  </a:moveTo>
                  <a:cubicBezTo>
                    <a:pt x="3" y="1"/>
                    <a:pt x="1" y="1"/>
                    <a:pt x="0" y="3"/>
                  </a:cubicBezTo>
                  <a:cubicBezTo>
                    <a:pt x="50" y="103"/>
                    <a:pt x="117" y="186"/>
                    <a:pt x="184" y="270"/>
                  </a:cubicBezTo>
                  <a:cubicBezTo>
                    <a:pt x="301" y="420"/>
                    <a:pt x="401" y="521"/>
                    <a:pt x="418" y="521"/>
                  </a:cubicBezTo>
                  <a:cubicBezTo>
                    <a:pt x="368" y="404"/>
                    <a:pt x="317" y="320"/>
                    <a:pt x="234" y="237"/>
                  </a:cubicBezTo>
                  <a:cubicBezTo>
                    <a:pt x="126" y="97"/>
                    <a:pt x="31" y="1"/>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88;p60">
              <a:extLst>
                <a:ext uri="{FF2B5EF4-FFF2-40B4-BE49-F238E27FC236}">
                  <a16:creationId xmlns:a16="http://schemas.microsoft.com/office/drawing/2014/main" id="{0C4F785A-E6E5-4CE1-BFC8-4DA69BCA5391}"/>
                </a:ext>
              </a:extLst>
            </p:cNvPr>
            <p:cNvSpPr/>
            <p:nvPr/>
          </p:nvSpPr>
          <p:spPr>
            <a:xfrm>
              <a:off x="1108863" y="3621584"/>
              <a:ext cx="20929" cy="20929"/>
            </a:xfrm>
            <a:custGeom>
              <a:avLst/>
              <a:gdLst/>
              <a:ahLst/>
              <a:cxnLst/>
              <a:rect l="l" t="t" r="r" b="b"/>
              <a:pathLst>
                <a:path w="653" h="653" extrusionOk="0">
                  <a:moveTo>
                    <a:pt x="652" y="0"/>
                  </a:moveTo>
                  <a:lnTo>
                    <a:pt x="652" y="0"/>
                  </a:lnTo>
                  <a:cubicBezTo>
                    <a:pt x="418" y="184"/>
                    <a:pt x="201" y="401"/>
                    <a:pt x="0" y="652"/>
                  </a:cubicBezTo>
                  <a:cubicBezTo>
                    <a:pt x="251" y="468"/>
                    <a:pt x="468" y="251"/>
                    <a:pt x="6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89;p60">
              <a:extLst>
                <a:ext uri="{FF2B5EF4-FFF2-40B4-BE49-F238E27FC236}">
                  <a16:creationId xmlns:a16="http://schemas.microsoft.com/office/drawing/2014/main" id="{1484E8A9-867A-4755-B1AF-11813250D908}"/>
                </a:ext>
              </a:extLst>
            </p:cNvPr>
            <p:cNvSpPr/>
            <p:nvPr/>
          </p:nvSpPr>
          <p:spPr>
            <a:xfrm>
              <a:off x="1164566" y="3679947"/>
              <a:ext cx="11282" cy="18781"/>
            </a:xfrm>
            <a:custGeom>
              <a:avLst/>
              <a:gdLst/>
              <a:ahLst/>
              <a:cxnLst/>
              <a:rect l="l" t="t" r="r" b="b"/>
              <a:pathLst>
                <a:path w="352" h="586" extrusionOk="0">
                  <a:moveTo>
                    <a:pt x="0" y="1"/>
                  </a:moveTo>
                  <a:lnTo>
                    <a:pt x="0" y="1"/>
                  </a:lnTo>
                  <a:cubicBezTo>
                    <a:pt x="134" y="184"/>
                    <a:pt x="251" y="385"/>
                    <a:pt x="351" y="585"/>
                  </a:cubicBezTo>
                  <a:cubicBezTo>
                    <a:pt x="318" y="352"/>
                    <a:pt x="2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90;p60">
              <a:extLst>
                <a:ext uri="{FF2B5EF4-FFF2-40B4-BE49-F238E27FC236}">
                  <a16:creationId xmlns:a16="http://schemas.microsoft.com/office/drawing/2014/main" id="{9D95D63C-3FAA-48DF-A963-D945EAE9B248}"/>
                </a:ext>
              </a:extLst>
            </p:cNvPr>
            <p:cNvSpPr/>
            <p:nvPr/>
          </p:nvSpPr>
          <p:spPr>
            <a:xfrm>
              <a:off x="1049955" y="3659083"/>
              <a:ext cx="7532" cy="31089"/>
            </a:xfrm>
            <a:custGeom>
              <a:avLst/>
              <a:gdLst/>
              <a:ahLst/>
              <a:cxnLst/>
              <a:rect l="l" t="t" r="r" b="b"/>
              <a:pathLst>
                <a:path w="235" h="970" extrusionOk="0">
                  <a:moveTo>
                    <a:pt x="51" y="0"/>
                  </a:moveTo>
                  <a:cubicBezTo>
                    <a:pt x="1" y="334"/>
                    <a:pt x="67" y="668"/>
                    <a:pt x="218" y="969"/>
                  </a:cubicBezTo>
                  <a:cubicBezTo>
                    <a:pt x="234" y="969"/>
                    <a:pt x="168" y="752"/>
                    <a:pt x="117" y="485"/>
                  </a:cubicBezTo>
                  <a:cubicBezTo>
                    <a:pt x="67" y="217"/>
                    <a:pt x="67"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91;p60">
              <a:extLst>
                <a:ext uri="{FF2B5EF4-FFF2-40B4-BE49-F238E27FC236}">
                  <a16:creationId xmlns:a16="http://schemas.microsoft.com/office/drawing/2014/main" id="{ECDD1C3B-35EB-48A4-BE90-C0A14F733695}"/>
                </a:ext>
              </a:extLst>
            </p:cNvPr>
            <p:cNvSpPr/>
            <p:nvPr/>
          </p:nvSpPr>
          <p:spPr>
            <a:xfrm>
              <a:off x="1115273" y="3698152"/>
              <a:ext cx="5416" cy="26281"/>
            </a:xfrm>
            <a:custGeom>
              <a:avLst/>
              <a:gdLst/>
              <a:ahLst/>
              <a:cxnLst/>
              <a:rect l="l" t="t" r="r" b="b"/>
              <a:pathLst>
                <a:path w="169" h="820" extrusionOk="0">
                  <a:moveTo>
                    <a:pt x="85" y="1"/>
                  </a:moveTo>
                  <a:cubicBezTo>
                    <a:pt x="1" y="268"/>
                    <a:pt x="18" y="552"/>
                    <a:pt x="151" y="819"/>
                  </a:cubicBezTo>
                  <a:cubicBezTo>
                    <a:pt x="168" y="803"/>
                    <a:pt x="118" y="636"/>
                    <a:pt x="101" y="402"/>
                  </a:cubicBezTo>
                  <a:cubicBezTo>
                    <a:pt x="85" y="185"/>
                    <a:pt x="101" y="1"/>
                    <a:pt x="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92;p60">
              <a:extLst>
                <a:ext uri="{FF2B5EF4-FFF2-40B4-BE49-F238E27FC236}">
                  <a16:creationId xmlns:a16="http://schemas.microsoft.com/office/drawing/2014/main" id="{B9D88ACB-CA76-4F99-A868-5265707C097A}"/>
                </a:ext>
              </a:extLst>
            </p:cNvPr>
            <p:cNvSpPr/>
            <p:nvPr/>
          </p:nvSpPr>
          <p:spPr>
            <a:xfrm>
              <a:off x="1067102" y="3756002"/>
              <a:ext cx="27883" cy="17692"/>
            </a:xfrm>
            <a:custGeom>
              <a:avLst/>
              <a:gdLst/>
              <a:ahLst/>
              <a:cxnLst/>
              <a:rect l="l" t="t" r="r" b="b"/>
              <a:pathLst>
                <a:path w="870" h="552" extrusionOk="0">
                  <a:moveTo>
                    <a:pt x="0" y="0"/>
                  </a:moveTo>
                  <a:cubicBezTo>
                    <a:pt x="268" y="217"/>
                    <a:pt x="568" y="401"/>
                    <a:pt x="869" y="552"/>
                  </a:cubicBezTo>
                  <a:cubicBezTo>
                    <a:pt x="602" y="334"/>
                    <a:pt x="318" y="15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93;p60">
              <a:extLst>
                <a:ext uri="{FF2B5EF4-FFF2-40B4-BE49-F238E27FC236}">
                  <a16:creationId xmlns:a16="http://schemas.microsoft.com/office/drawing/2014/main" id="{8EDEFB2C-1E3A-40B6-A13A-98CA0F2037F4}"/>
                </a:ext>
              </a:extLst>
            </p:cNvPr>
            <p:cNvSpPr/>
            <p:nvPr/>
          </p:nvSpPr>
          <p:spPr>
            <a:xfrm>
              <a:off x="1163476" y="3759207"/>
              <a:ext cx="30031" cy="18813"/>
            </a:xfrm>
            <a:custGeom>
              <a:avLst/>
              <a:gdLst/>
              <a:ahLst/>
              <a:cxnLst/>
              <a:rect l="l" t="t" r="r" b="b"/>
              <a:pathLst>
                <a:path w="937" h="587" extrusionOk="0">
                  <a:moveTo>
                    <a:pt x="936" y="1"/>
                  </a:moveTo>
                  <a:lnTo>
                    <a:pt x="936" y="1"/>
                  </a:lnTo>
                  <a:cubicBezTo>
                    <a:pt x="586" y="117"/>
                    <a:pt x="268" y="318"/>
                    <a:pt x="1" y="585"/>
                  </a:cubicBezTo>
                  <a:cubicBezTo>
                    <a:pt x="2" y="586"/>
                    <a:pt x="3" y="587"/>
                    <a:pt x="5" y="587"/>
                  </a:cubicBezTo>
                  <a:cubicBezTo>
                    <a:pt x="38" y="587"/>
                    <a:pt x="231" y="443"/>
                    <a:pt x="469" y="285"/>
                  </a:cubicBezTo>
                  <a:cubicBezTo>
                    <a:pt x="719" y="117"/>
                    <a:pt x="936" y="17"/>
                    <a:pt x="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94;p60">
              <a:extLst>
                <a:ext uri="{FF2B5EF4-FFF2-40B4-BE49-F238E27FC236}">
                  <a16:creationId xmlns:a16="http://schemas.microsoft.com/office/drawing/2014/main" id="{14418F28-3489-45AC-8BE0-3ECC88182881}"/>
                </a:ext>
              </a:extLst>
            </p:cNvPr>
            <p:cNvSpPr/>
            <p:nvPr/>
          </p:nvSpPr>
          <p:spPr>
            <a:xfrm>
              <a:off x="1039250" y="3809013"/>
              <a:ext cx="30544" cy="5929"/>
            </a:xfrm>
            <a:custGeom>
              <a:avLst/>
              <a:gdLst/>
              <a:ahLst/>
              <a:cxnLst/>
              <a:rect l="l" t="t" r="r" b="b"/>
              <a:pathLst>
                <a:path w="953" h="185" extrusionOk="0">
                  <a:moveTo>
                    <a:pt x="0" y="0"/>
                  </a:moveTo>
                  <a:cubicBezTo>
                    <a:pt x="301" y="101"/>
                    <a:pt x="635" y="167"/>
                    <a:pt x="953" y="184"/>
                  </a:cubicBezTo>
                  <a:cubicBezTo>
                    <a:pt x="652" y="84"/>
                    <a:pt x="318" y="1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395;p60">
              <a:extLst>
                <a:ext uri="{FF2B5EF4-FFF2-40B4-BE49-F238E27FC236}">
                  <a16:creationId xmlns:a16="http://schemas.microsoft.com/office/drawing/2014/main" id="{A4AC93E0-4C1F-4555-A3A4-3985B017A21A}"/>
                </a:ext>
              </a:extLst>
            </p:cNvPr>
            <p:cNvSpPr/>
            <p:nvPr/>
          </p:nvSpPr>
          <p:spPr>
            <a:xfrm>
              <a:off x="1130817" y="3804205"/>
              <a:ext cx="11282" cy="20897"/>
            </a:xfrm>
            <a:custGeom>
              <a:avLst/>
              <a:gdLst/>
              <a:ahLst/>
              <a:cxnLst/>
              <a:rect l="l" t="t" r="r" b="b"/>
              <a:pathLst>
                <a:path w="352" h="652" extrusionOk="0">
                  <a:moveTo>
                    <a:pt x="1" y="0"/>
                  </a:moveTo>
                  <a:lnTo>
                    <a:pt x="1" y="0"/>
                  </a:lnTo>
                  <a:cubicBezTo>
                    <a:pt x="34" y="251"/>
                    <a:pt x="168" y="485"/>
                    <a:pt x="351" y="652"/>
                  </a:cubicBezTo>
                  <a:cubicBezTo>
                    <a:pt x="234" y="434"/>
                    <a:pt x="117" y="2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396;p60">
              <a:extLst>
                <a:ext uri="{FF2B5EF4-FFF2-40B4-BE49-F238E27FC236}">
                  <a16:creationId xmlns:a16="http://schemas.microsoft.com/office/drawing/2014/main" id="{749425C4-E011-4C2E-891F-743C3AFAFADC}"/>
                </a:ext>
              </a:extLst>
            </p:cNvPr>
            <p:cNvSpPr/>
            <p:nvPr/>
          </p:nvSpPr>
          <p:spPr>
            <a:xfrm>
              <a:off x="1198827" y="3809461"/>
              <a:ext cx="11282" cy="12980"/>
            </a:xfrm>
            <a:custGeom>
              <a:avLst/>
              <a:gdLst/>
              <a:ahLst/>
              <a:cxnLst/>
              <a:rect l="l" t="t" r="r" b="b"/>
              <a:pathLst>
                <a:path w="352" h="405" extrusionOk="0">
                  <a:moveTo>
                    <a:pt x="333" y="1"/>
                  </a:moveTo>
                  <a:cubicBezTo>
                    <a:pt x="320" y="1"/>
                    <a:pt x="242" y="79"/>
                    <a:pt x="151" y="170"/>
                  </a:cubicBezTo>
                  <a:cubicBezTo>
                    <a:pt x="67" y="287"/>
                    <a:pt x="0" y="387"/>
                    <a:pt x="0" y="404"/>
                  </a:cubicBezTo>
                  <a:cubicBezTo>
                    <a:pt x="17" y="404"/>
                    <a:pt x="101" y="321"/>
                    <a:pt x="201" y="220"/>
                  </a:cubicBezTo>
                  <a:cubicBezTo>
                    <a:pt x="285" y="103"/>
                    <a:pt x="351" y="3"/>
                    <a:pt x="335" y="3"/>
                  </a:cubicBezTo>
                  <a:cubicBezTo>
                    <a:pt x="335" y="2"/>
                    <a:pt x="334"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397;p60">
              <a:extLst>
                <a:ext uri="{FF2B5EF4-FFF2-40B4-BE49-F238E27FC236}">
                  <a16:creationId xmlns:a16="http://schemas.microsoft.com/office/drawing/2014/main" id="{AE573F19-5F71-47CD-80D2-5ED61D11A8C8}"/>
                </a:ext>
              </a:extLst>
            </p:cNvPr>
            <p:cNvSpPr/>
            <p:nvPr/>
          </p:nvSpPr>
          <p:spPr>
            <a:xfrm>
              <a:off x="1060660" y="3599534"/>
              <a:ext cx="13974" cy="8782"/>
            </a:xfrm>
            <a:custGeom>
              <a:avLst/>
              <a:gdLst/>
              <a:ahLst/>
              <a:cxnLst/>
              <a:rect l="l" t="t" r="r" b="b"/>
              <a:pathLst>
                <a:path w="436" h="274" extrusionOk="0">
                  <a:moveTo>
                    <a:pt x="414" y="0"/>
                  </a:moveTo>
                  <a:cubicBezTo>
                    <a:pt x="392" y="0"/>
                    <a:pt x="303" y="48"/>
                    <a:pt x="201" y="120"/>
                  </a:cubicBezTo>
                  <a:cubicBezTo>
                    <a:pt x="84" y="187"/>
                    <a:pt x="1" y="271"/>
                    <a:pt x="17" y="271"/>
                  </a:cubicBezTo>
                  <a:cubicBezTo>
                    <a:pt x="17" y="273"/>
                    <a:pt x="19" y="274"/>
                    <a:pt x="22" y="274"/>
                  </a:cubicBezTo>
                  <a:cubicBezTo>
                    <a:pt x="44" y="274"/>
                    <a:pt x="133" y="229"/>
                    <a:pt x="235" y="170"/>
                  </a:cubicBezTo>
                  <a:cubicBezTo>
                    <a:pt x="352" y="87"/>
                    <a:pt x="435" y="20"/>
                    <a:pt x="418" y="3"/>
                  </a:cubicBezTo>
                  <a:cubicBezTo>
                    <a:pt x="418" y="1"/>
                    <a:pt x="417" y="0"/>
                    <a:pt x="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398;p60">
              <a:extLst>
                <a:ext uri="{FF2B5EF4-FFF2-40B4-BE49-F238E27FC236}">
                  <a16:creationId xmlns:a16="http://schemas.microsoft.com/office/drawing/2014/main" id="{4B290BCA-6187-44A4-A868-04AFBC954372}"/>
                </a:ext>
              </a:extLst>
            </p:cNvPr>
            <p:cNvSpPr/>
            <p:nvPr/>
          </p:nvSpPr>
          <p:spPr>
            <a:xfrm>
              <a:off x="1116908" y="3510210"/>
              <a:ext cx="8589" cy="32146"/>
            </a:xfrm>
            <a:custGeom>
              <a:avLst/>
              <a:gdLst/>
              <a:ahLst/>
              <a:cxnLst/>
              <a:rect l="l" t="t" r="r" b="b"/>
              <a:pathLst>
                <a:path w="268" h="1003" extrusionOk="0">
                  <a:moveTo>
                    <a:pt x="0" y="0"/>
                  </a:moveTo>
                  <a:lnTo>
                    <a:pt x="0" y="0"/>
                  </a:lnTo>
                  <a:cubicBezTo>
                    <a:pt x="34" y="351"/>
                    <a:pt x="134" y="685"/>
                    <a:pt x="267" y="1003"/>
                  </a:cubicBezTo>
                  <a:cubicBezTo>
                    <a:pt x="201" y="668"/>
                    <a:pt x="117"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99;p60">
              <a:extLst>
                <a:ext uri="{FF2B5EF4-FFF2-40B4-BE49-F238E27FC236}">
                  <a16:creationId xmlns:a16="http://schemas.microsoft.com/office/drawing/2014/main" id="{C46B7D25-A05B-4F90-96C1-1F1B021CF55D}"/>
                </a:ext>
              </a:extLst>
            </p:cNvPr>
            <p:cNvSpPr/>
            <p:nvPr/>
          </p:nvSpPr>
          <p:spPr>
            <a:xfrm>
              <a:off x="1154374" y="3589919"/>
              <a:ext cx="20929" cy="4904"/>
            </a:xfrm>
            <a:custGeom>
              <a:avLst/>
              <a:gdLst/>
              <a:ahLst/>
              <a:cxnLst/>
              <a:rect l="l" t="t" r="r" b="b"/>
              <a:pathLst>
                <a:path w="653" h="153" extrusionOk="0">
                  <a:moveTo>
                    <a:pt x="170" y="0"/>
                  </a:moveTo>
                  <a:cubicBezTo>
                    <a:pt x="113" y="0"/>
                    <a:pt x="56" y="7"/>
                    <a:pt x="1" y="19"/>
                  </a:cubicBezTo>
                  <a:cubicBezTo>
                    <a:pt x="101" y="53"/>
                    <a:pt x="218" y="69"/>
                    <a:pt x="318" y="86"/>
                  </a:cubicBezTo>
                  <a:cubicBezTo>
                    <a:pt x="418" y="103"/>
                    <a:pt x="535" y="136"/>
                    <a:pt x="652" y="153"/>
                  </a:cubicBezTo>
                  <a:cubicBezTo>
                    <a:pt x="503" y="53"/>
                    <a:pt x="335"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00;p60">
              <a:extLst>
                <a:ext uri="{FF2B5EF4-FFF2-40B4-BE49-F238E27FC236}">
                  <a16:creationId xmlns:a16="http://schemas.microsoft.com/office/drawing/2014/main" id="{9A500EFB-BF77-4327-BD70-04B98B0362B4}"/>
                </a:ext>
              </a:extLst>
            </p:cNvPr>
            <p:cNvSpPr/>
            <p:nvPr/>
          </p:nvSpPr>
          <p:spPr>
            <a:xfrm>
              <a:off x="1186520" y="3546619"/>
              <a:ext cx="22499" cy="4487"/>
            </a:xfrm>
            <a:custGeom>
              <a:avLst/>
              <a:gdLst/>
              <a:ahLst/>
              <a:cxnLst/>
              <a:rect l="l" t="t" r="r" b="b"/>
              <a:pathLst>
                <a:path w="702" h="140" extrusionOk="0">
                  <a:moveTo>
                    <a:pt x="0" y="0"/>
                  </a:moveTo>
                  <a:lnTo>
                    <a:pt x="0" y="0"/>
                  </a:lnTo>
                  <a:cubicBezTo>
                    <a:pt x="142" y="95"/>
                    <a:pt x="318" y="139"/>
                    <a:pt x="491" y="139"/>
                  </a:cubicBezTo>
                  <a:cubicBezTo>
                    <a:pt x="563" y="139"/>
                    <a:pt x="634" y="132"/>
                    <a:pt x="702" y="117"/>
                  </a:cubicBezTo>
                  <a:cubicBezTo>
                    <a:pt x="585" y="84"/>
                    <a:pt x="468" y="67"/>
                    <a:pt x="351" y="67"/>
                  </a:cubicBezTo>
                  <a:cubicBezTo>
                    <a:pt x="234" y="34"/>
                    <a:pt x="117" y="1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401;p60">
              <a:extLst>
                <a:ext uri="{FF2B5EF4-FFF2-40B4-BE49-F238E27FC236}">
                  <a16:creationId xmlns:a16="http://schemas.microsoft.com/office/drawing/2014/main" id="{D93418C3-1715-4BCD-A4DE-F3131D4C669F}"/>
                </a:ext>
              </a:extLst>
            </p:cNvPr>
            <p:cNvSpPr/>
            <p:nvPr/>
          </p:nvSpPr>
          <p:spPr>
            <a:xfrm>
              <a:off x="1242736" y="3566426"/>
              <a:ext cx="6474" cy="33236"/>
            </a:xfrm>
            <a:custGeom>
              <a:avLst/>
              <a:gdLst/>
              <a:ahLst/>
              <a:cxnLst/>
              <a:rect l="l" t="t" r="r" b="b"/>
              <a:pathLst>
                <a:path w="202" h="1037" extrusionOk="0">
                  <a:moveTo>
                    <a:pt x="201" y="0"/>
                  </a:moveTo>
                  <a:lnTo>
                    <a:pt x="201" y="0"/>
                  </a:lnTo>
                  <a:cubicBezTo>
                    <a:pt x="67" y="335"/>
                    <a:pt x="1" y="686"/>
                    <a:pt x="34" y="1036"/>
                  </a:cubicBezTo>
                  <a:cubicBezTo>
                    <a:pt x="84" y="702"/>
                    <a:pt x="134" y="35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402;p60">
              <a:extLst>
                <a:ext uri="{FF2B5EF4-FFF2-40B4-BE49-F238E27FC236}">
                  <a16:creationId xmlns:a16="http://schemas.microsoft.com/office/drawing/2014/main" id="{618CECCA-7279-4B4C-B480-4E1AEC451B6A}"/>
                </a:ext>
              </a:extLst>
            </p:cNvPr>
            <p:cNvSpPr/>
            <p:nvPr/>
          </p:nvSpPr>
          <p:spPr>
            <a:xfrm>
              <a:off x="1264145" y="3637096"/>
              <a:ext cx="20384" cy="20929"/>
            </a:xfrm>
            <a:custGeom>
              <a:avLst/>
              <a:gdLst/>
              <a:ahLst/>
              <a:cxnLst/>
              <a:rect l="l" t="t" r="r" b="b"/>
              <a:pathLst>
                <a:path w="636" h="653" extrusionOk="0">
                  <a:moveTo>
                    <a:pt x="1" y="1"/>
                  </a:moveTo>
                  <a:lnTo>
                    <a:pt x="1" y="1"/>
                  </a:lnTo>
                  <a:cubicBezTo>
                    <a:pt x="185" y="235"/>
                    <a:pt x="402" y="469"/>
                    <a:pt x="636" y="653"/>
                  </a:cubicBezTo>
                  <a:cubicBezTo>
                    <a:pt x="452" y="402"/>
                    <a:pt x="235" y="18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403;p60">
              <a:extLst>
                <a:ext uri="{FF2B5EF4-FFF2-40B4-BE49-F238E27FC236}">
                  <a16:creationId xmlns:a16="http://schemas.microsoft.com/office/drawing/2014/main" id="{6CD35C39-15AF-4282-8E82-DC0CF90AF973}"/>
                </a:ext>
              </a:extLst>
            </p:cNvPr>
            <p:cNvSpPr/>
            <p:nvPr/>
          </p:nvSpPr>
          <p:spPr>
            <a:xfrm>
              <a:off x="1306451" y="3653698"/>
              <a:ext cx="12371" cy="18781"/>
            </a:xfrm>
            <a:custGeom>
              <a:avLst/>
              <a:gdLst/>
              <a:ahLst/>
              <a:cxnLst/>
              <a:rect l="l" t="t" r="r" b="b"/>
              <a:pathLst>
                <a:path w="386" h="586" extrusionOk="0">
                  <a:moveTo>
                    <a:pt x="385" y="1"/>
                  </a:moveTo>
                  <a:cubicBezTo>
                    <a:pt x="218" y="168"/>
                    <a:pt x="84" y="369"/>
                    <a:pt x="1" y="586"/>
                  </a:cubicBezTo>
                  <a:cubicBezTo>
                    <a:pt x="151" y="419"/>
                    <a:pt x="285" y="218"/>
                    <a:pt x="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404;p60">
              <a:extLst>
                <a:ext uri="{FF2B5EF4-FFF2-40B4-BE49-F238E27FC236}">
                  <a16:creationId xmlns:a16="http://schemas.microsoft.com/office/drawing/2014/main" id="{6501A363-103E-4A31-8A23-15994371FE9C}"/>
                </a:ext>
              </a:extLst>
            </p:cNvPr>
            <p:cNvSpPr/>
            <p:nvPr/>
          </p:nvSpPr>
          <p:spPr>
            <a:xfrm>
              <a:off x="1346097" y="3610335"/>
              <a:ext cx="11794" cy="24134"/>
            </a:xfrm>
            <a:custGeom>
              <a:avLst/>
              <a:gdLst/>
              <a:ahLst/>
              <a:cxnLst/>
              <a:rect l="l" t="t" r="r" b="b"/>
              <a:pathLst>
                <a:path w="368" h="753" extrusionOk="0">
                  <a:moveTo>
                    <a:pt x="0" y="1"/>
                  </a:moveTo>
                  <a:lnTo>
                    <a:pt x="0" y="1"/>
                  </a:lnTo>
                  <a:cubicBezTo>
                    <a:pt x="84" y="268"/>
                    <a:pt x="218" y="519"/>
                    <a:pt x="368" y="752"/>
                  </a:cubicBezTo>
                  <a:cubicBezTo>
                    <a:pt x="284" y="485"/>
                    <a:pt x="1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405;p60">
              <a:extLst>
                <a:ext uri="{FF2B5EF4-FFF2-40B4-BE49-F238E27FC236}">
                  <a16:creationId xmlns:a16="http://schemas.microsoft.com/office/drawing/2014/main" id="{17CA225C-CABF-4D6D-9476-01F85452B54F}"/>
                </a:ext>
              </a:extLst>
            </p:cNvPr>
            <p:cNvSpPr/>
            <p:nvPr/>
          </p:nvSpPr>
          <p:spPr>
            <a:xfrm>
              <a:off x="1384108" y="3607130"/>
              <a:ext cx="27339" cy="4840"/>
            </a:xfrm>
            <a:custGeom>
              <a:avLst/>
              <a:gdLst/>
              <a:ahLst/>
              <a:cxnLst/>
              <a:rect l="l" t="t" r="r" b="b"/>
              <a:pathLst>
                <a:path w="853" h="151" extrusionOk="0">
                  <a:moveTo>
                    <a:pt x="1" y="0"/>
                  </a:moveTo>
                  <a:lnTo>
                    <a:pt x="1" y="0"/>
                  </a:lnTo>
                  <a:cubicBezTo>
                    <a:pt x="268" y="101"/>
                    <a:pt x="569" y="151"/>
                    <a:pt x="853" y="151"/>
                  </a:cubicBezTo>
                  <a:cubicBezTo>
                    <a:pt x="585" y="67"/>
                    <a:pt x="285" y="1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406;p60">
              <a:extLst>
                <a:ext uri="{FF2B5EF4-FFF2-40B4-BE49-F238E27FC236}">
                  <a16:creationId xmlns:a16="http://schemas.microsoft.com/office/drawing/2014/main" id="{7B0B144D-225A-4BED-85F7-054DCCEF463C}"/>
                </a:ext>
              </a:extLst>
            </p:cNvPr>
            <p:cNvSpPr/>
            <p:nvPr/>
          </p:nvSpPr>
          <p:spPr>
            <a:xfrm>
              <a:off x="985150" y="3642481"/>
              <a:ext cx="12884" cy="26794"/>
            </a:xfrm>
            <a:custGeom>
              <a:avLst/>
              <a:gdLst/>
              <a:ahLst/>
              <a:cxnLst/>
              <a:rect l="l" t="t" r="r" b="b"/>
              <a:pathLst>
                <a:path w="402" h="836" extrusionOk="0">
                  <a:moveTo>
                    <a:pt x="402" y="0"/>
                  </a:moveTo>
                  <a:lnTo>
                    <a:pt x="402" y="0"/>
                  </a:lnTo>
                  <a:cubicBezTo>
                    <a:pt x="235" y="251"/>
                    <a:pt x="101" y="535"/>
                    <a:pt x="1" y="835"/>
                  </a:cubicBezTo>
                  <a:cubicBezTo>
                    <a:pt x="185" y="568"/>
                    <a:pt x="318" y="284"/>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407;p60">
              <a:extLst>
                <a:ext uri="{FF2B5EF4-FFF2-40B4-BE49-F238E27FC236}">
                  <a16:creationId xmlns:a16="http://schemas.microsoft.com/office/drawing/2014/main" id="{0E0F76A2-67FA-407C-907F-62EAF93F3972}"/>
                </a:ext>
              </a:extLst>
            </p:cNvPr>
            <p:cNvSpPr/>
            <p:nvPr/>
          </p:nvSpPr>
          <p:spPr>
            <a:xfrm>
              <a:off x="996400" y="3599630"/>
              <a:ext cx="17724" cy="19294"/>
            </a:xfrm>
            <a:custGeom>
              <a:avLst/>
              <a:gdLst/>
              <a:ahLst/>
              <a:cxnLst/>
              <a:rect l="l" t="t" r="r" b="b"/>
              <a:pathLst>
                <a:path w="553" h="602" extrusionOk="0">
                  <a:moveTo>
                    <a:pt x="1" y="0"/>
                  </a:moveTo>
                  <a:cubicBezTo>
                    <a:pt x="151" y="234"/>
                    <a:pt x="335" y="435"/>
                    <a:pt x="552" y="602"/>
                  </a:cubicBezTo>
                  <a:cubicBezTo>
                    <a:pt x="402" y="385"/>
                    <a:pt x="218" y="1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408;p60">
              <a:extLst>
                <a:ext uri="{FF2B5EF4-FFF2-40B4-BE49-F238E27FC236}">
                  <a16:creationId xmlns:a16="http://schemas.microsoft.com/office/drawing/2014/main" id="{99DC25D2-860C-43C1-96CF-ADC79742E4C7}"/>
                </a:ext>
              </a:extLst>
            </p:cNvPr>
            <p:cNvSpPr/>
            <p:nvPr/>
          </p:nvSpPr>
          <p:spPr>
            <a:xfrm>
              <a:off x="1000694" y="3699658"/>
              <a:ext cx="11282" cy="8814"/>
            </a:xfrm>
            <a:custGeom>
              <a:avLst/>
              <a:gdLst/>
              <a:ahLst/>
              <a:cxnLst/>
              <a:rect l="l" t="t" r="r" b="b"/>
              <a:pathLst>
                <a:path w="352" h="275" extrusionOk="0">
                  <a:moveTo>
                    <a:pt x="326" y="1"/>
                  </a:moveTo>
                  <a:cubicBezTo>
                    <a:pt x="300" y="1"/>
                    <a:pt x="238" y="48"/>
                    <a:pt x="151" y="121"/>
                  </a:cubicBezTo>
                  <a:cubicBezTo>
                    <a:pt x="67" y="188"/>
                    <a:pt x="0" y="255"/>
                    <a:pt x="17" y="271"/>
                  </a:cubicBezTo>
                  <a:cubicBezTo>
                    <a:pt x="17" y="273"/>
                    <a:pt x="18" y="274"/>
                    <a:pt x="21" y="274"/>
                  </a:cubicBezTo>
                  <a:cubicBezTo>
                    <a:pt x="39" y="274"/>
                    <a:pt x="114" y="227"/>
                    <a:pt x="201" y="154"/>
                  </a:cubicBezTo>
                  <a:cubicBezTo>
                    <a:pt x="284" y="87"/>
                    <a:pt x="351" y="21"/>
                    <a:pt x="334" y="4"/>
                  </a:cubicBezTo>
                  <a:cubicBezTo>
                    <a:pt x="332" y="2"/>
                    <a:pt x="329"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409;p60">
              <a:extLst>
                <a:ext uri="{FF2B5EF4-FFF2-40B4-BE49-F238E27FC236}">
                  <a16:creationId xmlns:a16="http://schemas.microsoft.com/office/drawing/2014/main" id="{99B2CBCB-DC33-4522-9A2E-E51F32248CE6}"/>
                </a:ext>
              </a:extLst>
            </p:cNvPr>
            <p:cNvSpPr/>
            <p:nvPr/>
          </p:nvSpPr>
          <p:spPr>
            <a:xfrm>
              <a:off x="1013546" y="3565785"/>
              <a:ext cx="8045" cy="8814"/>
            </a:xfrm>
            <a:custGeom>
              <a:avLst/>
              <a:gdLst/>
              <a:ahLst/>
              <a:cxnLst/>
              <a:rect l="l" t="t" r="r" b="b"/>
              <a:pathLst>
                <a:path w="251" h="275" extrusionOk="0">
                  <a:moveTo>
                    <a:pt x="226" y="1"/>
                  </a:moveTo>
                  <a:cubicBezTo>
                    <a:pt x="204" y="1"/>
                    <a:pt x="159" y="48"/>
                    <a:pt x="101" y="121"/>
                  </a:cubicBezTo>
                  <a:cubicBezTo>
                    <a:pt x="50" y="188"/>
                    <a:pt x="0" y="254"/>
                    <a:pt x="17" y="271"/>
                  </a:cubicBezTo>
                  <a:cubicBezTo>
                    <a:pt x="19" y="273"/>
                    <a:pt x="22" y="274"/>
                    <a:pt x="26" y="274"/>
                  </a:cubicBezTo>
                  <a:cubicBezTo>
                    <a:pt x="51" y="274"/>
                    <a:pt x="107" y="227"/>
                    <a:pt x="151" y="154"/>
                  </a:cubicBezTo>
                  <a:cubicBezTo>
                    <a:pt x="218" y="87"/>
                    <a:pt x="251" y="4"/>
                    <a:pt x="234" y="4"/>
                  </a:cubicBezTo>
                  <a:cubicBezTo>
                    <a:pt x="232" y="2"/>
                    <a:pt x="229"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410;p60">
              <a:extLst>
                <a:ext uri="{FF2B5EF4-FFF2-40B4-BE49-F238E27FC236}">
                  <a16:creationId xmlns:a16="http://schemas.microsoft.com/office/drawing/2014/main" id="{17D92B18-4F96-4E14-BB7F-DF7FA8030EA6}"/>
                </a:ext>
              </a:extLst>
            </p:cNvPr>
            <p:cNvSpPr/>
            <p:nvPr/>
          </p:nvSpPr>
          <p:spPr>
            <a:xfrm>
              <a:off x="2527973" y="3648891"/>
              <a:ext cx="299892" cy="155410"/>
            </a:xfrm>
            <a:custGeom>
              <a:avLst/>
              <a:gdLst/>
              <a:ahLst/>
              <a:cxnLst/>
              <a:rect l="l" t="t" r="r" b="b"/>
              <a:pathLst>
                <a:path w="9357" h="4849" extrusionOk="0">
                  <a:moveTo>
                    <a:pt x="7034" y="1"/>
                  </a:moveTo>
                  <a:cubicBezTo>
                    <a:pt x="7034" y="1"/>
                    <a:pt x="7018" y="2072"/>
                    <a:pt x="6734" y="2206"/>
                  </a:cubicBezTo>
                  <a:cubicBezTo>
                    <a:pt x="5230" y="2925"/>
                    <a:pt x="3375" y="3025"/>
                    <a:pt x="2707" y="3025"/>
                  </a:cubicBezTo>
                  <a:cubicBezTo>
                    <a:pt x="2623" y="2991"/>
                    <a:pt x="2523" y="2925"/>
                    <a:pt x="2406" y="2858"/>
                  </a:cubicBezTo>
                  <a:cubicBezTo>
                    <a:pt x="2323" y="2808"/>
                    <a:pt x="2239" y="2724"/>
                    <a:pt x="2156" y="2641"/>
                  </a:cubicBezTo>
                  <a:cubicBezTo>
                    <a:pt x="2072" y="2524"/>
                    <a:pt x="1988" y="2407"/>
                    <a:pt x="1938" y="2273"/>
                  </a:cubicBezTo>
                  <a:cubicBezTo>
                    <a:pt x="1920" y="2210"/>
                    <a:pt x="1864" y="2176"/>
                    <a:pt x="1808" y="2176"/>
                  </a:cubicBezTo>
                  <a:cubicBezTo>
                    <a:pt x="1760" y="2176"/>
                    <a:pt x="1711" y="2202"/>
                    <a:pt x="1688" y="2256"/>
                  </a:cubicBezTo>
                  <a:cubicBezTo>
                    <a:pt x="1654" y="2373"/>
                    <a:pt x="1755" y="2707"/>
                    <a:pt x="2055" y="3025"/>
                  </a:cubicBezTo>
                  <a:cubicBezTo>
                    <a:pt x="2221" y="3201"/>
                    <a:pt x="2068" y="3245"/>
                    <a:pt x="1865" y="3245"/>
                  </a:cubicBezTo>
                  <a:cubicBezTo>
                    <a:pt x="1721" y="3245"/>
                    <a:pt x="1551" y="3222"/>
                    <a:pt x="1454" y="3209"/>
                  </a:cubicBezTo>
                  <a:cubicBezTo>
                    <a:pt x="1309" y="3189"/>
                    <a:pt x="1003" y="3170"/>
                    <a:pt x="757" y="3170"/>
                  </a:cubicBezTo>
                  <a:cubicBezTo>
                    <a:pt x="577" y="3170"/>
                    <a:pt x="429" y="3180"/>
                    <a:pt x="401" y="3209"/>
                  </a:cubicBezTo>
                  <a:cubicBezTo>
                    <a:pt x="301" y="3292"/>
                    <a:pt x="384" y="3426"/>
                    <a:pt x="635" y="3443"/>
                  </a:cubicBezTo>
                  <a:cubicBezTo>
                    <a:pt x="869" y="3459"/>
                    <a:pt x="1571" y="3576"/>
                    <a:pt x="1554" y="3693"/>
                  </a:cubicBezTo>
                  <a:cubicBezTo>
                    <a:pt x="1549" y="3734"/>
                    <a:pt x="1431" y="3749"/>
                    <a:pt x="1271" y="3749"/>
                  </a:cubicBezTo>
                  <a:cubicBezTo>
                    <a:pt x="911" y="3749"/>
                    <a:pt x="334" y="3676"/>
                    <a:pt x="334" y="3676"/>
                  </a:cubicBezTo>
                  <a:cubicBezTo>
                    <a:pt x="334" y="3676"/>
                    <a:pt x="265" y="3653"/>
                    <a:pt x="194" y="3653"/>
                  </a:cubicBezTo>
                  <a:cubicBezTo>
                    <a:pt x="131" y="3653"/>
                    <a:pt x="66" y="3672"/>
                    <a:pt x="50" y="3743"/>
                  </a:cubicBezTo>
                  <a:cubicBezTo>
                    <a:pt x="0" y="3994"/>
                    <a:pt x="1303" y="4061"/>
                    <a:pt x="1420" y="4077"/>
                  </a:cubicBezTo>
                  <a:cubicBezTo>
                    <a:pt x="1504" y="4077"/>
                    <a:pt x="1487" y="4211"/>
                    <a:pt x="1404" y="4211"/>
                  </a:cubicBezTo>
                  <a:cubicBezTo>
                    <a:pt x="1347" y="4202"/>
                    <a:pt x="971" y="4144"/>
                    <a:pt x="642" y="4144"/>
                  </a:cubicBezTo>
                  <a:cubicBezTo>
                    <a:pt x="388" y="4144"/>
                    <a:pt x="163" y="4178"/>
                    <a:pt x="134" y="4295"/>
                  </a:cubicBezTo>
                  <a:lnTo>
                    <a:pt x="134" y="4278"/>
                  </a:lnTo>
                  <a:lnTo>
                    <a:pt x="134" y="4278"/>
                  </a:lnTo>
                  <a:cubicBezTo>
                    <a:pt x="100" y="4495"/>
                    <a:pt x="1203" y="4345"/>
                    <a:pt x="1420" y="4512"/>
                  </a:cubicBezTo>
                  <a:cubicBezTo>
                    <a:pt x="1621" y="4679"/>
                    <a:pt x="568" y="4529"/>
                    <a:pt x="535" y="4729"/>
                  </a:cubicBezTo>
                  <a:cubicBezTo>
                    <a:pt x="520" y="4789"/>
                    <a:pt x="518" y="4849"/>
                    <a:pt x="972" y="4849"/>
                  </a:cubicBezTo>
                  <a:cubicBezTo>
                    <a:pt x="1026" y="4849"/>
                    <a:pt x="1086" y="4848"/>
                    <a:pt x="1153" y="4846"/>
                  </a:cubicBezTo>
                  <a:cubicBezTo>
                    <a:pt x="1587" y="4829"/>
                    <a:pt x="2039" y="4779"/>
                    <a:pt x="2490" y="4712"/>
                  </a:cubicBezTo>
                  <a:cubicBezTo>
                    <a:pt x="2490" y="4712"/>
                    <a:pt x="2849" y="4737"/>
                    <a:pt x="3400" y="4737"/>
                  </a:cubicBezTo>
                  <a:cubicBezTo>
                    <a:pt x="5172" y="4737"/>
                    <a:pt x="8931" y="4484"/>
                    <a:pt x="9173" y="2356"/>
                  </a:cubicBezTo>
                  <a:cubicBezTo>
                    <a:pt x="9273" y="1638"/>
                    <a:pt x="9324" y="920"/>
                    <a:pt x="9357" y="201"/>
                  </a:cubicBezTo>
                  <a:lnTo>
                    <a:pt x="703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411;p60">
              <a:extLst>
                <a:ext uri="{FF2B5EF4-FFF2-40B4-BE49-F238E27FC236}">
                  <a16:creationId xmlns:a16="http://schemas.microsoft.com/office/drawing/2014/main" id="{BFD4EF5F-FC8C-45A2-8361-2808FDE82519}"/>
                </a:ext>
              </a:extLst>
            </p:cNvPr>
            <p:cNvSpPr/>
            <p:nvPr/>
          </p:nvSpPr>
          <p:spPr>
            <a:xfrm>
              <a:off x="2680050" y="3442713"/>
              <a:ext cx="13942" cy="11826"/>
            </a:xfrm>
            <a:custGeom>
              <a:avLst/>
              <a:gdLst/>
              <a:ahLst/>
              <a:cxnLst/>
              <a:rect l="l" t="t" r="r" b="b"/>
              <a:pathLst>
                <a:path w="435" h="369" extrusionOk="0">
                  <a:moveTo>
                    <a:pt x="418" y="1"/>
                  </a:moveTo>
                  <a:cubicBezTo>
                    <a:pt x="385" y="1"/>
                    <a:pt x="385" y="134"/>
                    <a:pt x="268" y="235"/>
                  </a:cubicBezTo>
                  <a:cubicBezTo>
                    <a:pt x="151" y="335"/>
                    <a:pt x="0" y="318"/>
                    <a:pt x="0" y="335"/>
                  </a:cubicBezTo>
                  <a:cubicBezTo>
                    <a:pt x="0" y="335"/>
                    <a:pt x="34" y="368"/>
                    <a:pt x="101" y="368"/>
                  </a:cubicBezTo>
                  <a:cubicBezTo>
                    <a:pt x="184" y="368"/>
                    <a:pt x="268" y="335"/>
                    <a:pt x="318" y="285"/>
                  </a:cubicBezTo>
                  <a:cubicBezTo>
                    <a:pt x="385" y="235"/>
                    <a:pt x="418" y="168"/>
                    <a:pt x="435" y="84"/>
                  </a:cubicBezTo>
                  <a:cubicBezTo>
                    <a:pt x="435" y="34"/>
                    <a:pt x="418"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875314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animEffect transition="in" filter="wipe(up)">
                                      <p:cBhvr>
                                        <p:cTn id="7" dur="500"/>
                                        <p:tgtEl>
                                          <p:spTgt spid="406">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06">
                                            <p:txEl>
                                              <p:pRg st="1" end="1"/>
                                            </p:txEl>
                                          </p:spTgt>
                                        </p:tgtEl>
                                        <p:attrNameLst>
                                          <p:attrName>style.visibility</p:attrName>
                                        </p:attrNameLst>
                                      </p:cBhvr>
                                      <p:to>
                                        <p:strVal val="visible"/>
                                      </p:to>
                                    </p:set>
                                    <p:animEffect transition="in" filter="wipe(up)">
                                      <p:cBhvr>
                                        <p:cTn id="11" dur="500"/>
                                        <p:tgtEl>
                                          <p:spTgt spid="406">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06">
                                            <p:txEl>
                                              <p:pRg st="2" end="2"/>
                                            </p:txEl>
                                          </p:spTgt>
                                        </p:tgtEl>
                                        <p:attrNameLst>
                                          <p:attrName>style.visibility</p:attrName>
                                        </p:attrNameLst>
                                      </p:cBhvr>
                                      <p:to>
                                        <p:strVal val="visible"/>
                                      </p:to>
                                    </p:set>
                                    <p:animEffect transition="in" filter="wipe(up)">
                                      <p:cBhvr>
                                        <p:cTn id="15" dur="500"/>
                                        <p:tgtEl>
                                          <p:spTgt spid="406">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06">
                                            <p:txEl>
                                              <p:pRg st="3" end="3"/>
                                            </p:txEl>
                                          </p:spTgt>
                                        </p:tgtEl>
                                        <p:attrNameLst>
                                          <p:attrName>style.visibility</p:attrName>
                                        </p:attrNameLst>
                                      </p:cBhvr>
                                      <p:to>
                                        <p:strVal val="visible"/>
                                      </p:to>
                                    </p:set>
                                    <p:animEffect transition="in" filter="wipe(up)">
                                      <p:cBhvr>
                                        <p:cTn id="19" dur="500"/>
                                        <p:tgtEl>
                                          <p:spTgt spid="4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4488FF-FABB-40DA-BE09-21E3D85C8D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12" name="TextBox 11">
            <a:extLst>
              <a:ext uri="{FF2B5EF4-FFF2-40B4-BE49-F238E27FC236}">
                <a16:creationId xmlns:a16="http://schemas.microsoft.com/office/drawing/2014/main" id="{FBCB6F12-A577-4632-88BE-D3FC3589A2C3}"/>
              </a:ext>
            </a:extLst>
          </p:cNvPr>
          <p:cNvSpPr txBox="1"/>
          <p:nvPr/>
        </p:nvSpPr>
        <p:spPr>
          <a:xfrm>
            <a:off x="0" y="384987"/>
            <a:ext cx="5009705" cy="400110"/>
          </a:xfrm>
          <a:prstGeom prst="rect">
            <a:avLst/>
          </a:prstGeom>
          <a:noFill/>
        </p:spPr>
        <p:txBody>
          <a:bodyPr wrap="none" rtlCol="0">
            <a:spAutoFit/>
          </a:bodyPr>
          <a:lstStyle/>
          <a:p>
            <a:r>
              <a:rPr lang="fr-FR" sz="2000" b="1" dirty="0">
                <a:solidFill>
                  <a:schemeClr val="accent2">
                    <a:lumMod val="50000"/>
                  </a:schemeClr>
                </a:solidFill>
                <a:latin typeface="Lilita One" panose="020B0604020202020204" charset="0"/>
                <a:cs typeface="Lilita One" panose="020B0604020202020204" charset="0"/>
              </a:rPr>
              <a:t>Nous avons utilisé le cycle de vie en Y: </a:t>
            </a:r>
          </a:p>
        </p:txBody>
      </p:sp>
      <p:sp>
        <p:nvSpPr>
          <p:cNvPr id="13" name="Rectangle 12">
            <a:extLst>
              <a:ext uri="{FF2B5EF4-FFF2-40B4-BE49-F238E27FC236}">
                <a16:creationId xmlns:a16="http://schemas.microsoft.com/office/drawing/2014/main" id="{A8AA5476-8DB4-4150-9AF7-A58A7DBF2E94}"/>
              </a:ext>
            </a:extLst>
          </p:cNvPr>
          <p:cNvSpPr/>
          <p:nvPr/>
        </p:nvSpPr>
        <p:spPr>
          <a:xfrm>
            <a:off x="4372483" y="1709975"/>
            <a:ext cx="4187954" cy="1723549"/>
          </a:xfrm>
          <a:prstGeom prst="rect">
            <a:avLst/>
          </a:prstGeom>
        </p:spPr>
        <p:txBody>
          <a:bodyPr wrap="square">
            <a:spAutoFit/>
          </a:bodyPr>
          <a:lstStyle/>
          <a:p>
            <a:pPr marL="285750" indent="-285750">
              <a:spcBef>
                <a:spcPts val="600"/>
              </a:spcBef>
              <a:spcAft>
                <a:spcPts val="600"/>
              </a:spcAft>
              <a:buFont typeface="Wingdings" panose="05000000000000000000" pitchFamily="2" charset="2"/>
              <a:buChar char="§"/>
            </a:pPr>
            <a:r>
              <a:rPr lang="fr-FR" sz="1600"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Les phases de la partie montante doivent renvoyer de l'information sur les phases en vis-à-vis lorsque des défauts sont détectés afin d'améliorer le logiciel. </a:t>
            </a:r>
          </a:p>
          <a:p>
            <a:pPr marL="285750" indent="-285750">
              <a:spcBef>
                <a:spcPts val="600"/>
              </a:spcBef>
              <a:spcAft>
                <a:spcPts val="600"/>
              </a:spcAft>
              <a:buFont typeface="Wingdings" panose="05000000000000000000" pitchFamily="2" charset="2"/>
              <a:buChar char="§"/>
            </a:pPr>
            <a:r>
              <a:rPr lang="fr-FR" sz="1600" dirty="0">
                <a:solidFill>
                  <a:schemeClr val="accent1">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Dans les projets délicats, chaque phase démarre par une réunion de lancement.</a:t>
            </a:r>
          </a:p>
        </p:txBody>
      </p:sp>
      <p:pic>
        <p:nvPicPr>
          <p:cNvPr id="14" name="Picture 13">
            <a:extLst>
              <a:ext uri="{FF2B5EF4-FFF2-40B4-BE49-F238E27FC236}">
                <a16:creationId xmlns:a16="http://schemas.microsoft.com/office/drawing/2014/main" id="{70A5C27F-E6FA-474D-95FC-C6B31B32DB77}"/>
              </a:ext>
            </a:extLst>
          </p:cNvPr>
          <p:cNvPicPr>
            <a:picLocks noChangeAspect="1"/>
          </p:cNvPicPr>
          <p:nvPr/>
        </p:nvPicPr>
        <p:blipFill rotWithShape="1">
          <a:blip r:embed="rId2"/>
          <a:srcRect l="34500" t="16889" r="31000" b="11467"/>
          <a:stretch/>
        </p:blipFill>
        <p:spPr>
          <a:xfrm>
            <a:off x="2962831" y="982258"/>
            <a:ext cx="2819304" cy="3293274"/>
          </a:xfrm>
          <a:prstGeom prst="rect">
            <a:avLst/>
          </a:prstGeom>
          <a:ln>
            <a:noFill/>
          </a:ln>
          <a:effectLst>
            <a:softEdge rad="112500"/>
          </a:effectLst>
        </p:spPr>
      </p:pic>
      <p:sp>
        <p:nvSpPr>
          <p:cNvPr id="11" name="Rectangle 10">
            <a:extLst>
              <a:ext uri="{FF2B5EF4-FFF2-40B4-BE49-F238E27FC236}">
                <a16:creationId xmlns:a16="http://schemas.microsoft.com/office/drawing/2014/main" id="{8A03155A-CAE9-4A3A-86C2-ACFFC903AEA8}"/>
              </a:ext>
            </a:extLst>
          </p:cNvPr>
          <p:cNvSpPr/>
          <p:nvPr/>
        </p:nvSpPr>
        <p:spPr>
          <a:xfrm>
            <a:off x="1891333" y="1033003"/>
            <a:ext cx="1831926" cy="3170099"/>
          </a:xfrm>
          <a:prstGeom prst="rect">
            <a:avLst/>
          </a:prstGeom>
          <a:noFill/>
        </p:spPr>
        <p:txBody>
          <a:bodyPr wrap="square" lIns="91440" tIns="45720" rIns="91440" bIns="45720">
            <a:spAutoFit/>
          </a:bodyPr>
          <a:lstStyle/>
          <a:p>
            <a:pPr algn="ctr"/>
            <a:r>
              <a:rPr lang="en-US" sz="20000" b="0" cap="none" spc="0" dirty="0">
                <a:ln w="0"/>
                <a:solidFill>
                  <a:schemeClr val="accent1"/>
                </a:solidFill>
                <a:effectLst>
                  <a:outerShdw blurRad="38100" dist="25400" dir="5400000" algn="ctr" rotWithShape="0">
                    <a:srgbClr val="6E747A">
                      <a:alpha val="43000"/>
                    </a:srgbClr>
                  </a:outerShdw>
                </a:effectLst>
              </a:rPr>
              <a:t>Y</a:t>
            </a:r>
          </a:p>
        </p:txBody>
      </p:sp>
    </p:spTree>
    <p:extLst>
      <p:ext uri="{BB962C8B-B14F-4D97-AF65-F5344CB8AC3E}">
        <p14:creationId xmlns:p14="http://schemas.microsoft.com/office/powerpoint/2010/main" val="39881190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par>
                          <p:cTn id="17" fill="hold">
                            <p:stCondLst>
                              <p:cond delay="0"/>
                            </p:stCondLst>
                            <p:childTnLst>
                              <p:par>
                                <p:cTn id="18" presetID="42"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wipe(up)">
                                      <p:cBhvr>
                                        <p:cTn id="26" dur="500"/>
                                        <p:tgtEl>
                                          <p:spTgt spid="13">
                                            <p:txEl>
                                              <p:pRg st="0" end="0"/>
                                            </p:txEl>
                                          </p:spTgt>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3">
                                            <p:txEl>
                                              <p:pRg st="1" end="1"/>
                                            </p:txEl>
                                          </p:spTgt>
                                        </p:tgtEl>
                                        <p:attrNameLst>
                                          <p:attrName>style.visibility</p:attrName>
                                        </p:attrNameLst>
                                      </p:cBhvr>
                                      <p:to>
                                        <p:strVal val="visible"/>
                                      </p:to>
                                    </p:set>
                                    <p:animEffect transition="in" filter="wipe(up)">
                                      <p:cBhvr>
                                        <p:cTn id="30"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6000" dirty="0"/>
              <a:t>Diagrammes </a:t>
            </a:r>
            <a:endParaRPr sz="6000"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sp>
        <p:nvSpPr>
          <p:cNvPr id="144" name="Google Shape;909;p38">
            <a:extLst>
              <a:ext uri="{FF2B5EF4-FFF2-40B4-BE49-F238E27FC236}">
                <a16:creationId xmlns:a16="http://schemas.microsoft.com/office/drawing/2014/main" id="{19C2BAFB-F059-418F-8FC4-AB205B06C36D}"/>
              </a:ext>
            </a:extLst>
          </p:cNvPr>
          <p:cNvSpPr txBox="1">
            <a:spLocks/>
          </p:cNvSpPr>
          <p:nvPr/>
        </p:nvSpPr>
        <p:spPr>
          <a:xfrm>
            <a:off x="7395938" y="2656267"/>
            <a:ext cx="1564800" cy="62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fr-FR" sz="2000" dirty="0">
                <a:solidFill>
                  <a:srgbClr val="FF85B3"/>
                </a:solidFill>
                <a:latin typeface="Lilita One"/>
                <a:cs typeface="Times New Roman" panose="02020603050405020304" pitchFamily="18" charset="0"/>
              </a:rPr>
              <a:t>Séquence</a:t>
            </a:r>
            <a:r>
              <a:rPr lang="fr-FR" sz="2200" dirty="0">
                <a:solidFill>
                  <a:srgbClr val="FF85B3"/>
                </a:solidFill>
              </a:rPr>
              <a:t> </a:t>
            </a:r>
            <a:endParaRPr lang="en-GB" sz="2200" dirty="0">
              <a:solidFill>
                <a:srgbClr val="FF85B3"/>
              </a:solidFill>
            </a:endParaRPr>
          </a:p>
        </p:txBody>
      </p:sp>
      <p:sp>
        <p:nvSpPr>
          <p:cNvPr id="146" name="Google Shape;911;p38">
            <a:extLst>
              <a:ext uri="{FF2B5EF4-FFF2-40B4-BE49-F238E27FC236}">
                <a16:creationId xmlns:a16="http://schemas.microsoft.com/office/drawing/2014/main" id="{CFC04616-07FA-4891-8EC1-4119064428F8}"/>
              </a:ext>
            </a:extLst>
          </p:cNvPr>
          <p:cNvSpPr txBox="1">
            <a:spLocks/>
          </p:cNvSpPr>
          <p:nvPr/>
        </p:nvSpPr>
        <p:spPr>
          <a:xfrm>
            <a:off x="7041510" y="3837916"/>
            <a:ext cx="1649246" cy="54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GB" sz="2000" dirty="0">
                <a:solidFill>
                  <a:srgbClr val="7776C8"/>
                </a:solidFill>
                <a:latin typeface="Lilita One"/>
                <a:cs typeface="Times New Roman" panose="02020603050405020304" pitchFamily="18" charset="0"/>
              </a:rPr>
              <a:t>Cas </a:t>
            </a:r>
            <a:r>
              <a:rPr lang="fr-FR" sz="2000" dirty="0">
                <a:solidFill>
                  <a:srgbClr val="7776C8"/>
                </a:solidFill>
                <a:latin typeface="Lilita One"/>
                <a:cs typeface="Times New Roman" panose="02020603050405020304" pitchFamily="18" charset="0"/>
              </a:rPr>
              <a:t>d'utilisation </a:t>
            </a:r>
            <a:endParaRPr lang="en-GB" sz="2000" dirty="0">
              <a:solidFill>
                <a:srgbClr val="7776C8"/>
              </a:solidFill>
              <a:latin typeface="Lilita One"/>
              <a:cs typeface="Times New Roman" panose="02020603050405020304" pitchFamily="18" charset="0"/>
            </a:endParaRPr>
          </a:p>
        </p:txBody>
      </p:sp>
      <p:sp>
        <p:nvSpPr>
          <p:cNvPr id="148" name="Google Shape;913;p38">
            <a:extLst>
              <a:ext uri="{FF2B5EF4-FFF2-40B4-BE49-F238E27FC236}">
                <a16:creationId xmlns:a16="http://schemas.microsoft.com/office/drawing/2014/main" id="{3C8CB454-7ED3-4A5E-99DD-CBE4DCF4C2A6}"/>
              </a:ext>
            </a:extLst>
          </p:cNvPr>
          <p:cNvSpPr txBox="1">
            <a:spLocks/>
          </p:cNvSpPr>
          <p:nvPr/>
        </p:nvSpPr>
        <p:spPr>
          <a:xfrm>
            <a:off x="7482381" y="998701"/>
            <a:ext cx="1564800" cy="62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GB" sz="2000" dirty="0">
                <a:solidFill>
                  <a:srgbClr val="B3D6FE"/>
                </a:solidFill>
                <a:latin typeface="Lilita One"/>
                <a:cs typeface="Times New Roman" panose="02020603050405020304" pitchFamily="18" charset="0"/>
              </a:rPr>
              <a:t>Classes</a:t>
            </a:r>
          </a:p>
        </p:txBody>
      </p:sp>
      <p:cxnSp>
        <p:nvCxnSpPr>
          <p:cNvPr id="150" name="Google Shape;915;p38">
            <a:extLst>
              <a:ext uri="{FF2B5EF4-FFF2-40B4-BE49-F238E27FC236}">
                <a16:creationId xmlns:a16="http://schemas.microsoft.com/office/drawing/2014/main" id="{7FA61687-9DA8-46B7-BCC5-B178A91A1EF9}"/>
              </a:ext>
            </a:extLst>
          </p:cNvPr>
          <p:cNvCxnSpPr>
            <a:cxnSpLocks/>
          </p:cNvCxnSpPr>
          <p:nvPr/>
        </p:nvCxnSpPr>
        <p:spPr>
          <a:xfrm rot="10800000" flipV="1">
            <a:off x="4262856" y="1596146"/>
            <a:ext cx="2859853" cy="240655"/>
          </a:xfrm>
          <a:prstGeom prst="bentConnector3">
            <a:avLst>
              <a:gd name="adj1" fmla="val 91246"/>
            </a:avLst>
          </a:prstGeom>
          <a:noFill/>
          <a:ln w="28575" cap="flat" cmpd="sng">
            <a:solidFill>
              <a:srgbClr val="B3D6FE"/>
            </a:solidFill>
            <a:prstDash val="solid"/>
            <a:round/>
            <a:headEnd type="oval" w="med" len="med"/>
            <a:tailEnd type="none" w="med" len="med"/>
          </a:ln>
        </p:spPr>
      </p:cxnSp>
      <p:cxnSp>
        <p:nvCxnSpPr>
          <p:cNvPr id="151" name="Google Shape;916;p38">
            <a:extLst>
              <a:ext uri="{FF2B5EF4-FFF2-40B4-BE49-F238E27FC236}">
                <a16:creationId xmlns:a16="http://schemas.microsoft.com/office/drawing/2014/main" id="{DA61E4D2-715F-48FE-91DD-0A1A1CA116B0}"/>
              </a:ext>
            </a:extLst>
          </p:cNvPr>
          <p:cNvCxnSpPr>
            <a:cxnSpLocks/>
          </p:cNvCxnSpPr>
          <p:nvPr/>
        </p:nvCxnSpPr>
        <p:spPr>
          <a:xfrm rot="10800000" flipV="1">
            <a:off x="5121776" y="2235313"/>
            <a:ext cx="1809377" cy="38129"/>
          </a:xfrm>
          <a:prstGeom prst="bentConnector3">
            <a:avLst>
              <a:gd name="adj1" fmla="val 110644"/>
            </a:avLst>
          </a:prstGeom>
          <a:noFill/>
          <a:ln w="28575" cap="flat" cmpd="sng">
            <a:solidFill>
              <a:srgbClr val="7FC1DB"/>
            </a:solidFill>
            <a:prstDash val="solid"/>
            <a:round/>
            <a:headEnd type="oval" w="med" len="med"/>
            <a:tailEnd type="none" w="med" len="med"/>
          </a:ln>
        </p:spPr>
      </p:cxnSp>
      <p:cxnSp>
        <p:nvCxnSpPr>
          <p:cNvPr id="152" name="Google Shape;917;p38">
            <a:extLst>
              <a:ext uri="{FF2B5EF4-FFF2-40B4-BE49-F238E27FC236}">
                <a16:creationId xmlns:a16="http://schemas.microsoft.com/office/drawing/2014/main" id="{975A4E50-E39B-4ADE-9DA2-5BCFA4DA8461}"/>
              </a:ext>
            </a:extLst>
          </p:cNvPr>
          <p:cNvCxnSpPr>
            <a:cxnSpLocks/>
          </p:cNvCxnSpPr>
          <p:nvPr/>
        </p:nvCxnSpPr>
        <p:spPr>
          <a:xfrm rot="10800000">
            <a:off x="3598048" y="3608052"/>
            <a:ext cx="3097735" cy="466040"/>
          </a:xfrm>
          <a:prstGeom prst="bentConnector3">
            <a:avLst>
              <a:gd name="adj1" fmla="val 91916"/>
            </a:avLst>
          </a:prstGeom>
          <a:noFill/>
          <a:ln w="28575" cap="flat" cmpd="sng">
            <a:solidFill>
              <a:srgbClr val="7776C8"/>
            </a:solidFill>
            <a:prstDash val="solid"/>
            <a:round/>
            <a:headEnd type="oval" w="med" len="med"/>
            <a:tailEnd type="none" w="med" len="med"/>
          </a:ln>
        </p:spPr>
      </p:cxnSp>
      <p:cxnSp>
        <p:nvCxnSpPr>
          <p:cNvPr id="172" name="Google Shape;916;p38">
            <a:extLst>
              <a:ext uri="{FF2B5EF4-FFF2-40B4-BE49-F238E27FC236}">
                <a16:creationId xmlns:a16="http://schemas.microsoft.com/office/drawing/2014/main" id="{5933B555-3900-4E00-AD06-BA54B8C846DD}"/>
              </a:ext>
            </a:extLst>
          </p:cNvPr>
          <p:cNvCxnSpPr>
            <a:cxnSpLocks/>
          </p:cNvCxnSpPr>
          <p:nvPr/>
        </p:nvCxnSpPr>
        <p:spPr>
          <a:xfrm rot="10800000" flipV="1">
            <a:off x="5243211" y="3115788"/>
            <a:ext cx="2169249" cy="202653"/>
          </a:xfrm>
          <a:prstGeom prst="bentConnector3">
            <a:avLst>
              <a:gd name="adj1" fmla="val 104377"/>
            </a:avLst>
          </a:prstGeom>
          <a:noFill/>
          <a:ln w="28575" cap="flat" cmpd="sng">
            <a:solidFill>
              <a:srgbClr val="FF85B3"/>
            </a:solidFill>
            <a:prstDash val="solid"/>
            <a:round/>
            <a:headEnd type="oval" w="med" len="med"/>
            <a:tailEnd type="none" w="med" len="med"/>
          </a:ln>
        </p:spPr>
      </p:cxnSp>
      <p:sp>
        <p:nvSpPr>
          <p:cNvPr id="173" name="Google Shape;913;p38">
            <a:extLst>
              <a:ext uri="{FF2B5EF4-FFF2-40B4-BE49-F238E27FC236}">
                <a16:creationId xmlns:a16="http://schemas.microsoft.com/office/drawing/2014/main" id="{28850DDB-63AB-475B-B91C-FFCE7A0A3BD1}"/>
              </a:ext>
            </a:extLst>
          </p:cNvPr>
          <p:cNvSpPr txBox="1">
            <a:spLocks/>
          </p:cNvSpPr>
          <p:nvPr/>
        </p:nvSpPr>
        <p:spPr>
          <a:xfrm>
            <a:off x="7498045" y="1826853"/>
            <a:ext cx="1620396" cy="62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n-GB" sz="2000" dirty="0">
                <a:solidFill>
                  <a:srgbClr val="7FC1DB"/>
                </a:solidFill>
                <a:latin typeface="Lilita One"/>
                <a:cs typeface="Times New Roman" panose="02020603050405020304" pitchFamily="18" charset="0"/>
              </a:rPr>
              <a:t>Navigation</a:t>
            </a:r>
          </a:p>
        </p:txBody>
      </p:sp>
      <p:grpSp>
        <p:nvGrpSpPr>
          <p:cNvPr id="23" name="Group 22">
            <a:extLst>
              <a:ext uri="{FF2B5EF4-FFF2-40B4-BE49-F238E27FC236}">
                <a16:creationId xmlns:a16="http://schemas.microsoft.com/office/drawing/2014/main" id="{DA135D72-07DF-4115-909F-4BA8E6764578}"/>
              </a:ext>
            </a:extLst>
          </p:cNvPr>
          <p:cNvGrpSpPr/>
          <p:nvPr/>
        </p:nvGrpSpPr>
        <p:grpSpPr>
          <a:xfrm>
            <a:off x="2873269" y="1664034"/>
            <a:ext cx="3363229" cy="2303184"/>
            <a:chOff x="1978410" y="1685528"/>
            <a:chExt cx="3363229" cy="2303184"/>
          </a:xfrm>
        </p:grpSpPr>
        <p:sp>
          <p:nvSpPr>
            <p:cNvPr id="175" name="Google Shape;4416;p56">
              <a:extLst>
                <a:ext uri="{FF2B5EF4-FFF2-40B4-BE49-F238E27FC236}">
                  <a16:creationId xmlns:a16="http://schemas.microsoft.com/office/drawing/2014/main" id="{82B98AC8-1BCD-474B-94D5-E68984813DA9}"/>
                </a:ext>
              </a:extLst>
            </p:cNvPr>
            <p:cNvSpPr/>
            <p:nvPr/>
          </p:nvSpPr>
          <p:spPr>
            <a:xfrm flipH="1">
              <a:off x="1998399" y="1685528"/>
              <a:ext cx="3323775" cy="2303184"/>
            </a:xfrm>
            <a:custGeom>
              <a:avLst/>
              <a:gdLst/>
              <a:ahLst/>
              <a:cxnLst/>
              <a:rect l="l" t="t" r="r" b="b"/>
              <a:pathLst>
                <a:path w="82476" h="58647" extrusionOk="0">
                  <a:moveTo>
                    <a:pt x="82454" y="23999"/>
                  </a:moveTo>
                  <a:lnTo>
                    <a:pt x="82454" y="24009"/>
                  </a:lnTo>
                  <a:lnTo>
                    <a:pt x="82454" y="24009"/>
                  </a:lnTo>
                  <a:cubicBezTo>
                    <a:pt x="82454" y="24006"/>
                    <a:pt x="82454" y="24002"/>
                    <a:pt x="82454" y="23999"/>
                  </a:cubicBezTo>
                  <a:close/>
                  <a:moveTo>
                    <a:pt x="41160" y="25865"/>
                  </a:moveTo>
                  <a:cubicBezTo>
                    <a:pt x="42476" y="25865"/>
                    <a:pt x="43813" y="25964"/>
                    <a:pt x="45146" y="26170"/>
                  </a:cubicBezTo>
                  <a:cubicBezTo>
                    <a:pt x="47851" y="26590"/>
                    <a:pt x="50194" y="27400"/>
                    <a:pt x="52055" y="28476"/>
                  </a:cubicBezTo>
                  <a:lnTo>
                    <a:pt x="52064" y="28482"/>
                  </a:lnTo>
                  <a:cubicBezTo>
                    <a:pt x="52525" y="28745"/>
                    <a:pt x="52968" y="29038"/>
                    <a:pt x="53393" y="29356"/>
                  </a:cubicBezTo>
                  <a:cubicBezTo>
                    <a:pt x="52997" y="29650"/>
                    <a:pt x="52583" y="29921"/>
                    <a:pt x="52156" y="30170"/>
                  </a:cubicBezTo>
                  <a:cubicBezTo>
                    <a:pt x="50180" y="31318"/>
                    <a:pt x="47799" y="32087"/>
                    <a:pt x="45274" y="32476"/>
                  </a:cubicBezTo>
                  <a:cubicBezTo>
                    <a:pt x="43994" y="32676"/>
                    <a:pt x="42659" y="32781"/>
                    <a:pt x="41300" y="32781"/>
                  </a:cubicBezTo>
                  <a:cubicBezTo>
                    <a:pt x="39984" y="32781"/>
                    <a:pt x="38645" y="32683"/>
                    <a:pt x="37312" y="32476"/>
                  </a:cubicBezTo>
                  <a:cubicBezTo>
                    <a:pt x="34608" y="32058"/>
                    <a:pt x="32265" y="31246"/>
                    <a:pt x="30403" y="30171"/>
                  </a:cubicBezTo>
                  <a:lnTo>
                    <a:pt x="30393" y="30165"/>
                  </a:lnTo>
                  <a:cubicBezTo>
                    <a:pt x="29932" y="29900"/>
                    <a:pt x="29487" y="29607"/>
                    <a:pt x="29061" y="29287"/>
                  </a:cubicBezTo>
                  <a:lnTo>
                    <a:pt x="29061" y="29287"/>
                  </a:lnTo>
                  <a:lnTo>
                    <a:pt x="29065" y="29290"/>
                  </a:lnTo>
                  <a:cubicBezTo>
                    <a:pt x="29462" y="28996"/>
                    <a:pt x="29876" y="28725"/>
                    <a:pt x="30303" y="28477"/>
                  </a:cubicBezTo>
                  <a:cubicBezTo>
                    <a:pt x="32277" y="27330"/>
                    <a:pt x="34660" y="26561"/>
                    <a:pt x="37183" y="26170"/>
                  </a:cubicBezTo>
                  <a:cubicBezTo>
                    <a:pt x="38465" y="25971"/>
                    <a:pt x="39801" y="25865"/>
                    <a:pt x="41160" y="25865"/>
                  </a:cubicBezTo>
                  <a:close/>
                  <a:moveTo>
                    <a:pt x="41089" y="0"/>
                  </a:moveTo>
                  <a:cubicBezTo>
                    <a:pt x="37453" y="0"/>
                    <a:pt x="33880" y="281"/>
                    <a:pt x="30452" y="816"/>
                  </a:cubicBezTo>
                  <a:cubicBezTo>
                    <a:pt x="23693" y="1862"/>
                    <a:pt x="17307" y="3922"/>
                    <a:pt x="12019" y="6996"/>
                  </a:cubicBezTo>
                  <a:cubicBezTo>
                    <a:pt x="6730" y="10070"/>
                    <a:pt x="3194" y="13775"/>
                    <a:pt x="1409" y="17693"/>
                  </a:cubicBezTo>
                  <a:cubicBezTo>
                    <a:pt x="513" y="19647"/>
                    <a:pt x="40" y="21683"/>
                    <a:pt x="35" y="23752"/>
                  </a:cubicBezTo>
                  <a:lnTo>
                    <a:pt x="35" y="23741"/>
                  </a:lnTo>
                  <a:lnTo>
                    <a:pt x="5" y="34646"/>
                  </a:lnTo>
                  <a:cubicBezTo>
                    <a:pt x="0" y="36728"/>
                    <a:pt x="467" y="38845"/>
                    <a:pt x="1454" y="40952"/>
                  </a:cubicBezTo>
                  <a:cubicBezTo>
                    <a:pt x="3417" y="45144"/>
                    <a:pt x="7186" y="48774"/>
                    <a:pt x="12173" y="51653"/>
                  </a:cubicBezTo>
                  <a:lnTo>
                    <a:pt x="12204" y="51670"/>
                  </a:lnTo>
                  <a:cubicBezTo>
                    <a:pt x="17162" y="54533"/>
                    <a:pt x="23440" y="56705"/>
                    <a:pt x="30681" y="57827"/>
                  </a:cubicBezTo>
                  <a:cubicBezTo>
                    <a:pt x="34255" y="58382"/>
                    <a:pt x="37843" y="58646"/>
                    <a:pt x="41371" y="58646"/>
                  </a:cubicBezTo>
                  <a:cubicBezTo>
                    <a:pt x="45007" y="58646"/>
                    <a:pt x="48580" y="58365"/>
                    <a:pt x="52009" y="57830"/>
                  </a:cubicBezTo>
                  <a:cubicBezTo>
                    <a:pt x="58769" y="56784"/>
                    <a:pt x="65153" y="54724"/>
                    <a:pt x="70443" y="51650"/>
                  </a:cubicBezTo>
                  <a:cubicBezTo>
                    <a:pt x="75733" y="48576"/>
                    <a:pt x="79267" y="44873"/>
                    <a:pt x="81050" y="40954"/>
                  </a:cubicBezTo>
                  <a:cubicBezTo>
                    <a:pt x="81944" y="39002"/>
                    <a:pt x="82417" y="36971"/>
                    <a:pt x="82424" y="34904"/>
                  </a:cubicBezTo>
                  <a:lnTo>
                    <a:pt x="82454" y="24009"/>
                  </a:lnTo>
                  <a:lnTo>
                    <a:pt x="82454" y="24009"/>
                  </a:lnTo>
                  <a:cubicBezTo>
                    <a:pt x="82454" y="24044"/>
                    <a:pt x="82453" y="24079"/>
                    <a:pt x="82452" y="24114"/>
                  </a:cubicBezTo>
                  <a:lnTo>
                    <a:pt x="82452" y="24114"/>
                  </a:lnTo>
                  <a:cubicBezTo>
                    <a:pt x="82476" y="21996"/>
                    <a:pt x="82011" y="19839"/>
                    <a:pt x="81005" y="17693"/>
                  </a:cubicBezTo>
                  <a:cubicBezTo>
                    <a:pt x="79042" y="13503"/>
                    <a:pt x="75271" y="9871"/>
                    <a:pt x="70287" y="6993"/>
                  </a:cubicBezTo>
                  <a:lnTo>
                    <a:pt x="70261" y="6979"/>
                  </a:lnTo>
                  <a:cubicBezTo>
                    <a:pt x="65303" y="4115"/>
                    <a:pt x="59022" y="1944"/>
                    <a:pt x="51779" y="819"/>
                  </a:cubicBezTo>
                  <a:cubicBezTo>
                    <a:pt x="48206" y="265"/>
                    <a:pt x="44617" y="0"/>
                    <a:pt x="41089" y="0"/>
                  </a:cubicBezTo>
                  <a:close/>
                </a:path>
              </a:pathLst>
            </a:custGeom>
            <a:solidFill>
              <a:srgbClr val="FF8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417;p56">
              <a:extLst>
                <a:ext uri="{FF2B5EF4-FFF2-40B4-BE49-F238E27FC236}">
                  <a16:creationId xmlns:a16="http://schemas.microsoft.com/office/drawing/2014/main" id="{365E24C8-59C6-417F-9E21-041B2E97CA67}"/>
                </a:ext>
              </a:extLst>
            </p:cNvPr>
            <p:cNvSpPr/>
            <p:nvPr/>
          </p:nvSpPr>
          <p:spPr>
            <a:xfrm flipH="1">
              <a:off x="2490622" y="1685528"/>
              <a:ext cx="1604420" cy="690048"/>
            </a:xfrm>
            <a:custGeom>
              <a:avLst/>
              <a:gdLst/>
              <a:ahLst/>
              <a:cxnLst/>
              <a:rect l="l" t="t" r="r" b="b"/>
              <a:pathLst>
                <a:path w="39812" h="17571" extrusionOk="0">
                  <a:moveTo>
                    <a:pt x="10643" y="1"/>
                  </a:moveTo>
                  <a:cubicBezTo>
                    <a:pt x="7005" y="1"/>
                    <a:pt x="3430" y="282"/>
                    <a:pt x="0" y="816"/>
                  </a:cubicBezTo>
                  <a:lnTo>
                    <a:pt x="2114" y="5328"/>
                  </a:lnTo>
                  <a:lnTo>
                    <a:pt x="6537" y="7292"/>
                  </a:lnTo>
                  <a:lnTo>
                    <a:pt x="4425" y="10268"/>
                  </a:lnTo>
                  <a:lnTo>
                    <a:pt x="6765" y="15265"/>
                  </a:lnTo>
                  <a:cubicBezTo>
                    <a:pt x="8085" y="15062"/>
                    <a:pt x="9416" y="14960"/>
                    <a:pt x="10746" y="14960"/>
                  </a:cubicBezTo>
                  <a:cubicBezTo>
                    <a:pt x="12077" y="14960"/>
                    <a:pt x="13408" y="15062"/>
                    <a:pt x="14726" y="15265"/>
                  </a:cubicBezTo>
                  <a:cubicBezTo>
                    <a:pt x="17431" y="15685"/>
                    <a:pt x="19775" y="16495"/>
                    <a:pt x="21635" y="17571"/>
                  </a:cubicBezTo>
                  <a:lnTo>
                    <a:pt x="27930" y="13912"/>
                  </a:lnTo>
                  <a:lnTo>
                    <a:pt x="33443" y="13490"/>
                  </a:lnTo>
                  <a:lnTo>
                    <a:pt x="34153" y="10295"/>
                  </a:lnTo>
                  <a:lnTo>
                    <a:pt x="39811" y="6979"/>
                  </a:lnTo>
                  <a:cubicBezTo>
                    <a:pt x="34852" y="4115"/>
                    <a:pt x="28572" y="1944"/>
                    <a:pt x="21328" y="819"/>
                  </a:cubicBezTo>
                  <a:cubicBezTo>
                    <a:pt x="17756" y="265"/>
                    <a:pt x="14170" y="1"/>
                    <a:pt x="10643" y="1"/>
                  </a:cubicBezTo>
                  <a:close/>
                </a:path>
              </a:pathLst>
            </a:custGeom>
            <a:solidFill>
              <a:srgbClr val="B3D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418;p56">
              <a:extLst>
                <a:ext uri="{FF2B5EF4-FFF2-40B4-BE49-F238E27FC236}">
                  <a16:creationId xmlns:a16="http://schemas.microsoft.com/office/drawing/2014/main" id="{9DFC628E-9359-4F14-A267-692369EF3E74}"/>
                </a:ext>
              </a:extLst>
            </p:cNvPr>
            <p:cNvSpPr/>
            <p:nvPr/>
          </p:nvSpPr>
          <p:spPr>
            <a:xfrm flipH="1">
              <a:off x="3223113" y="2273037"/>
              <a:ext cx="600549" cy="530800"/>
            </a:xfrm>
            <a:custGeom>
              <a:avLst/>
              <a:gdLst/>
              <a:ahLst/>
              <a:cxnLst/>
              <a:rect l="l" t="t" r="r" b="b"/>
              <a:pathLst>
                <a:path w="14902" h="13516" extrusionOk="0">
                  <a:moveTo>
                    <a:pt x="4006" y="0"/>
                  </a:moveTo>
                  <a:cubicBezTo>
                    <a:pt x="2648" y="0"/>
                    <a:pt x="1313" y="105"/>
                    <a:pt x="31" y="305"/>
                  </a:cubicBezTo>
                  <a:lnTo>
                    <a:pt x="0" y="11210"/>
                  </a:lnTo>
                  <a:cubicBezTo>
                    <a:pt x="1318" y="11007"/>
                    <a:pt x="2648" y="10906"/>
                    <a:pt x="3977" y="10906"/>
                  </a:cubicBezTo>
                  <a:cubicBezTo>
                    <a:pt x="5310" y="10906"/>
                    <a:pt x="6642" y="11007"/>
                    <a:pt x="7962" y="11210"/>
                  </a:cubicBezTo>
                  <a:cubicBezTo>
                    <a:pt x="10667" y="11630"/>
                    <a:pt x="13010" y="12442"/>
                    <a:pt x="14871" y="13516"/>
                  </a:cubicBezTo>
                  <a:lnTo>
                    <a:pt x="14901" y="2611"/>
                  </a:lnTo>
                  <a:cubicBezTo>
                    <a:pt x="13041" y="1537"/>
                    <a:pt x="10697" y="725"/>
                    <a:pt x="7992" y="305"/>
                  </a:cubicBezTo>
                  <a:cubicBezTo>
                    <a:pt x="6660" y="99"/>
                    <a:pt x="5322" y="0"/>
                    <a:pt x="4006" y="0"/>
                  </a:cubicBezTo>
                  <a:close/>
                </a:path>
              </a:pathLst>
            </a:custGeom>
            <a:solidFill>
              <a:srgbClr val="B3D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419;p56">
              <a:extLst>
                <a:ext uri="{FF2B5EF4-FFF2-40B4-BE49-F238E27FC236}">
                  <a16:creationId xmlns:a16="http://schemas.microsoft.com/office/drawing/2014/main" id="{CF2A08D5-3750-4C93-83A7-D10D316997F2}"/>
                </a:ext>
              </a:extLst>
            </p:cNvPr>
            <p:cNvSpPr/>
            <p:nvPr/>
          </p:nvSpPr>
          <p:spPr>
            <a:xfrm flipH="1">
              <a:off x="3822373" y="2284936"/>
              <a:ext cx="437496" cy="550829"/>
            </a:xfrm>
            <a:custGeom>
              <a:avLst/>
              <a:gdLst/>
              <a:ahLst/>
              <a:cxnLst/>
              <a:rect l="l" t="t" r="r" b="b"/>
              <a:pathLst>
                <a:path w="10856" h="14026" extrusionOk="0">
                  <a:moveTo>
                    <a:pt x="10855" y="1"/>
                  </a:moveTo>
                  <a:lnTo>
                    <a:pt x="10855" y="1"/>
                  </a:lnTo>
                  <a:cubicBezTo>
                    <a:pt x="8331" y="393"/>
                    <a:pt x="5949" y="1160"/>
                    <a:pt x="3974" y="2308"/>
                  </a:cubicBezTo>
                  <a:cubicBezTo>
                    <a:pt x="1998" y="3456"/>
                    <a:pt x="681" y="4839"/>
                    <a:pt x="14" y="6302"/>
                  </a:cubicBezTo>
                  <a:lnTo>
                    <a:pt x="1" y="10820"/>
                  </a:lnTo>
                  <a:cubicBezTo>
                    <a:pt x="14" y="10851"/>
                    <a:pt x="27" y="10881"/>
                    <a:pt x="42" y="10912"/>
                  </a:cubicBezTo>
                  <a:cubicBezTo>
                    <a:pt x="587" y="12078"/>
                    <a:pt x="1506" y="13127"/>
                    <a:pt x="2705" y="14026"/>
                  </a:cubicBezTo>
                  <a:cubicBezTo>
                    <a:pt x="3102" y="13732"/>
                    <a:pt x="3516" y="13461"/>
                    <a:pt x="3943" y="13213"/>
                  </a:cubicBezTo>
                  <a:cubicBezTo>
                    <a:pt x="5917" y="12065"/>
                    <a:pt x="8300" y="11297"/>
                    <a:pt x="10823" y="10906"/>
                  </a:cubicBezTo>
                  <a:lnTo>
                    <a:pt x="10855" y="1"/>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420;p56">
              <a:extLst>
                <a:ext uri="{FF2B5EF4-FFF2-40B4-BE49-F238E27FC236}">
                  <a16:creationId xmlns:a16="http://schemas.microsoft.com/office/drawing/2014/main" id="{FFCA89EB-8F38-4734-8074-31B671B88C02}"/>
                </a:ext>
              </a:extLst>
            </p:cNvPr>
            <p:cNvSpPr/>
            <p:nvPr/>
          </p:nvSpPr>
          <p:spPr>
            <a:xfrm flipH="1">
              <a:off x="3822453" y="1717574"/>
              <a:ext cx="1443019" cy="814854"/>
            </a:xfrm>
            <a:custGeom>
              <a:avLst/>
              <a:gdLst/>
              <a:ahLst/>
              <a:cxnLst/>
              <a:rect l="l" t="t" r="r" b="b"/>
              <a:pathLst>
                <a:path w="35807" h="20749" extrusionOk="0">
                  <a:moveTo>
                    <a:pt x="29043" y="0"/>
                  </a:moveTo>
                  <a:cubicBezTo>
                    <a:pt x="22284" y="1046"/>
                    <a:pt x="15900" y="3105"/>
                    <a:pt x="10610" y="6180"/>
                  </a:cubicBezTo>
                  <a:cubicBezTo>
                    <a:pt x="5320" y="9254"/>
                    <a:pt x="1785" y="12959"/>
                    <a:pt x="1" y="16877"/>
                  </a:cubicBezTo>
                  <a:lnTo>
                    <a:pt x="7797" y="18087"/>
                  </a:lnTo>
                  <a:lnTo>
                    <a:pt x="12929" y="16854"/>
                  </a:lnTo>
                  <a:lnTo>
                    <a:pt x="16332" y="19409"/>
                  </a:lnTo>
                  <a:lnTo>
                    <a:pt x="24966" y="20749"/>
                  </a:lnTo>
                  <a:cubicBezTo>
                    <a:pt x="25632" y="19286"/>
                    <a:pt x="26952" y="17902"/>
                    <a:pt x="28927" y="16755"/>
                  </a:cubicBezTo>
                  <a:cubicBezTo>
                    <a:pt x="30901" y="15607"/>
                    <a:pt x="33284" y="14838"/>
                    <a:pt x="35807" y="14448"/>
                  </a:cubicBezTo>
                  <a:lnTo>
                    <a:pt x="33468" y="9452"/>
                  </a:lnTo>
                  <a:lnTo>
                    <a:pt x="35578" y="6474"/>
                  </a:lnTo>
                  <a:lnTo>
                    <a:pt x="31157" y="4512"/>
                  </a:lnTo>
                  <a:lnTo>
                    <a:pt x="29043" y="0"/>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roup 12">
              <a:extLst>
                <a:ext uri="{FF2B5EF4-FFF2-40B4-BE49-F238E27FC236}">
                  <a16:creationId xmlns:a16="http://schemas.microsoft.com/office/drawing/2014/main" id="{44DE89A5-027E-43DC-8F54-B5554A8C932C}"/>
                </a:ext>
              </a:extLst>
            </p:cNvPr>
            <p:cNvGrpSpPr/>
            <p:nvPr/>
          </p:nvGrpSpPr>
          <p:grpSpPr>
            <a:xfrm>
              <a:off x="1978410" y="1960157"/>
              <a:ext cx="1519226" cy="1996510"/>
              <a:chOff x="1228602" y="1960157"/>
              <a:chExt cx="1519226" cy="1996510"/>
            </a:xfrm>
          </p:grpSpPr>
          <p:sp>
            <p:nvSpPr>
              <p:cNvPr id="182" name="Google Shape;4423;p56">
                <a:extLst>
                  <a:ext uri="{FF2B5EF4-FFF2-40B4-BE49-F238E27FC236}">
                    <a16:creationId xmlns:a16="http://schemas.microsoft.com/office/drawing/2014/main" id="{CF0CB1E0-45A9-4CE0-934A-B68188AD10F1}"/>
                  </a:ext>
                </a:extLst>
              </p:cNvPr>
              <p:cNvSpPr/>
              <p:nvPr/>
            </p:nvSpPr>
            <p:spPr>
              <a:xfrm flipH="1">
                <a:off x="2282404" y="2375772"/>
                <a:ext cx="191747" cy="462663"/>
              </a:xfrm>
              <a:custGeom>
                <a:avLst/>
                <a:gdLst/>
                <a:ahLst/>
                <a:cxnLst/>
                <a:rect l="l" t="t" r="r" b="b"/>
                <a:pathLst>
                  <a:path w="4758" h="11781" extrusionOk="0">
                    <a:moveTo>
                      <a:pt x="31" y="1"/>
                    </a:moveTo>
                    <a:lnTo>
                      <a:pt x="1" y="10906"/>
                    </a:lnTo>
                    <a:cubicBezTo>
                      <a:pt x="460" y="11171"/>
                      <a:pt x="904" y="11462"/>
                      <a:pt x="1328" y="11780"/>
                    </a:cubicBezTo>
                    <a:cubicBezTo>
                      <a:pt x="2627" y="10817"/>
                      <a:pt x="3536" y="9732"/>
                      <a:pt x="4050" y="8601"/>
                    </a:cubicBezTo>
                    <a:cubicBezTo>
                      <a:pt x="4723" y="7138"/>
                      <a:pt x="4758" y="5557"/>
                      <a:pt x="4023" y="3989"/>
                    </a:cubicBezTo>
                    <a:cubicBezTo>
                      <a:pt x="3290" y="2424"/>
                      <a:pt x="1881" y="1070"/>
                      <a:pt x="31" y="1"/>
                    </a:cubicBezTo>
                    <a:close/>
                  </a:path>
                </a:pathLst>
              </a:custGeom>
              <a:solidFill>
                <a:srgbClr val="777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424;p56">
                <a:extLst>
                  <a:ext uri="{FF2B5EF4-FFF2-40B4-BE49-F238E27FC236}">
                    <a16:creationId xmlns:a16="http://schemas.microsoft.com/office/drawing/2014/main" id="{6D1D051C-F17B-4C20-B4CB-A1A6D7DC72CB}"/>
                  </a:ext>
                </a:extLst>
              </p:cNvPr>
              <p:cNvSpPr/>
              <p:nvPr/>
            </p:nvSpPr>
            <p:spPr>
              <a:xfrm flipH="1">
                <a:off x="1249437" y="2627977"/>
                <a:ext cx="56662" cy="665896"/>
              </a:xfrm>
              <a:custGeom>
                <a:avLst/>
                <a:gdLst/>
                <a:ahLst/>
                <a:cxnLst/>
                <a:rect l="l" t="t" r="r" b="b"/>
                <a:pathLst>
                  <a:path w="1406" h="16956" extrusionOk="0">
                    <a:moveTo>
                      <a:pt x="1405" y="1"/>
                    </a:moveTo>
                    <a:lnTo>
                      <a:pt x="1405" y="1"/>
                    </a:lnTo>
                    <a:cubicBezTo>
                      <a:pt x="1399" y="2067"/>
                      <a:pt x="926" y="4099"/>
                      <a:pt x="31" y="6051"/>
                    </a:cubicBezTo>
                    <a:lnTo>
                      <a:pt x="1" y="16956"/>
                    </a:lnTo>
                    <a:cubicBezTo>
                      <a:pt x="895" y="15003"/>
                      <a:pt x="1368" y="12972"/>
                      <a:pt x="1375" y="10906"/>
                    </a:cubicBezTo>
                    <a:lnTo>
                      <a:pt x="1405" y="1"/>
                    </a:lnTo>
                    <a:close/>
                  </a:path>
                </a:pathLst>
              </a:custGeom>
              <a:solidFill>
                <a:srgbClr val="777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425;p56">
                <a:extLst>
                  <a:ext uri="{FF2B5EF4-FFF2-40B4-BE49-F238E27FC236}">
                    <a16:creationId xmlns:a16="http://schemas.microsoft.com/office/drawing/2014/main" id="{40CE9896-2BFA-4408-9F5B-C9C5DDCCF86A}"/>
                  </a:ext>
                </a:extLst>
              </p:cNvPr>
              <p:cNvSpPr/>
              <p:nvPr/>
            </p:nvSpPr>
            <p:spPr>
              <a:xfrm flipH="1">
                <a:off x="1228602" y="1960157"/>
                <a:ext cx="1244300" cy="906358"/>
              </a:xfrm>
              <a:custGeom>
                <a:avLst/>
                <a:gdLst/>
                <a:ahLst/>
                <a:cxnLst/>
                <a:rect l="l" t="t" r="r" b="b"/>
                <a:pathLst>
                  <a:path w="30876" h="23079" extrusionOk="0">
                    <a:moveTo>
                      <a:pt x="18190" y="0"/>
                    </a:moveTo>
                    <a:lnTo>
                      <a:pt x="12507" y="3302"/>
                    </a:lnTo>
                    <a:lnTo>
                      <a:pt x="11797" y="6499"/>
                    </a:lnTo>
                    <a:lnTo>
                      <a:pt x="6284" y="6920"/>
                    </a:lnTo>
                    <a:lnTo>
                      <a:pt x="0" y="10584"/>
                    </a:lnTo>
                    <a:cubicBezTo>
                      <a:pt x="1852" y="11653"/>
                      <a:pt x="3255" y="13004"/>
                      <a:pt x="3992" y="14572"/>
                    </a:cubicBezTo>
                    <a:cubicBezTo>
                      <a:pt x="4728" y="16140"/>
                      <a:pt x="4692" y="17721"/>
                      <a:pt x="4019" y="19184"/>
                    </a:cubicBezTo>
                    <a:lnTo>
                      <a:pt x="12654" y="20522"/>
                    </a:lnTo>
                    <a:lnTo>
                      <a:pt x="16056" y="23078"/>
                    </a:lnTo>
                    <a:lnTo>
                      <a:pt x="21190" y="21846"/>
                    </a:lnTo>
                    <a:lnTo>
                      <a:pt x="28984" y="23056"/>
                    </a:lnTo>
                    <a:cubicBezTo>
                      <a:pt x="30781" y="19138"/>
                      <a:pt x="30876" y="14900"/>
                      <a:pt x="28909" y="10702"/>
                    </a:cubicBezTo>
                    <a:cubicBezTo>
                      <a:pt x="26946" y="6510"/>
                      <a:pt x="23175" y="2878"/>
                      <a:pt x="18190" y="0"/>
                    </a:cubicBezTo>
                    <a:close/>
                  </a:path>
                </a:pathLst>
              </a:custGeom>
              <a:solidFill>
                <a:srgbClr val="777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428;p56">
                <a:extLst>
                  <a:ext uri="{FF2B5EF4-FFF2-40B4-BE49-F238E27FC236}">
                    <a16:creationId xmlns:a16="http://schemas.microsoft.com/office/drawing/2014/main" id="{B6DB14BD-1E91-46FE-B27D-8A8DF11D95B2}"/>
                  </a:ext>
                </a:extLst>
              </p:cNvPr>
              <p:cNvSpPr/>
              <p:nvPr/>
            </p:nvSpPr>
            <p:spPr>
              <a:xfrm flipH="1">
                <a:off x="1304809" y="2713511"/>
                <a:ext cx="1443019" cy="814894"/>
              </a:xfrm>
              <a:custGeom>
                <a:avLst/>
                <a:gdLst/>
                <a:ahLst/>
                <a:cxnLst/>
                <a:rect l="l" t="t" r="r" b="b"/>
                <a:pathLst>
                  <a:path w="35807" h="20750" extrusionOk="0">
                    <a:moveTo>
                      <a:pt x="10841" y="1"/>
                    </a:moveTo>
                    <a:cubicBezTo>
                      <a:pt x="10176" y="1463"/>
                      <a:pt x="8858" y="2846"/>
                      <a:pt x="6882" y="3994"/>
                    </a:cubicBezTo>
                    <a:cubicBezTo>
                      <a:pt x="4906" y="5142"/>
                      <a:pt x="2525" y="5911"/>
                      <a:pt x="0" y="6300"/>
                    </a:cubicBezTo>
                    <a:lnTo>
                      <a:pt x="2341" y="11298"/>
                    </a:lnTo>
                    <a:lnTo>
                      <a:pt x="230" y="14275"/>
                    </a:lnTo>
                    <a:lnTo>
                      <a:pt x="4653" y="16239"/>
                    </a:lnTo>
                    <a:lnTo>
                      <a:pt x="6766" y="20749"/>
                    </a:lnTo>
                    <a:cubicBezTo>
                      <a:pt x="13525" y="19703"/>
                      <a:pt x="19910" y="17643"/>
                      <a:pt x="25198" y="14569"/>
                    </a:cubicBezTo>
                    <a:cubicBezTo>
                      <a:pt x="30489" y="11495"/>
                      <a:pt x="34022" y="7790"/>
                      <a:pt x="35806" y="3873"/>
                    </a:cubicBezTo>
                    <a:lnTo>
                      <a:pt x="28012" y="2663"/>
                    </a:lnTo>
                    <a:lnTo>
                      <a:pt x="22880" y="3895"/>
                    </a:lnTo>
                    <a:lnTo>
                      <a:pt x="19476" y="1339"/>
                    </a:lnTo>
                    <a:lnTo>
                      <a:pt x="10841" y="1"/>
                    </a:lnTo>
                    <a:close/>
                  </a:path>
                </a:pathLst>
              </a:custGeom>
              <a:solidFill>
                <a:srgbClr val="777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429;p56">
                <a:extLst>
                  <a:ext uri="{FF2B5EF4-FFF2-40B4-BE49-F238E27FC236}">
                    <a16:creationId xmlns:a16="http://schemas.microsoft.com/office/drawing/2014/main" id="{196D66D9-74A5-4FCD-BC90-A7BC6D405774}"/>
                  </a:ext>
                </a:extLst>
              </p:cNvPr>
              <p:cNvSpPr/>
              <p:nvPr/>
            </p:nvSpPr>
            <p:spPr>
              <a:xfrm flipH="1">
                <a:off x="1304809" y="2865573"/>
                <a:ext cx="1171639" cy="1091094"/>
              </a:xfrm>
              <a:custGeom>
                <a:avLst/>
                <a:gdLst/>
                <a:ahLst/>
                <a:cxnLst/>
                <a:rect l="l" t="t" r="r" b="b"/>
                <a:pathLst>
                  <a:path w="29073" h="27783" extrusionOk="0">
                    <a:moveTo>
                      <a:pt x="29072" y="1"/>
                    </a:moveTo>
                    <a:lnTo>
                      <a:pt x="29072" y="1"/>
                    </a:lnTo>
                    <a:cubicBezTo>
                      <a:pt x="27288" y="3918"/>
                      <a:pt x="23756" y="7623"/>
                      <a:pt x="18466" y="10697"/>
                    </a:cubicBezTo>
                    <a:cubicBezTo>
                      <a:pt x="13176" y="13771"/>
                      <a:pt x="6792" y="15831"/>
                      <a:pt x="32" y="16877"/>
                    </a:cubicBezTo>
                    <a:lnTo>
                      <a:pt x="1" y="27782"/>
                    </a:lnTo>
                    <a:cubicBezTo>
                      <a:pt x="6761" y="26736"/>
                      <a:pt x="13147" y="24676"/>
                      <a:pt x="18435" y="21602"/>
                    </a:cubicBezTo>
                    <a:cubicBezTo>
                      <a:pt x="23724" y="18528"/>
                      <a:pt x="27257" y="14825"/>
                      <a:pt x="29042" y="10906"/>
                    </a:cubicBezTo>
                    <a:lnTo>
                      <a:pt x="29072" y="1"/>
                    </a:lnTo>
                    <a:close/>
                  </a:path>
                </a:pathLst>
              </a:custGeom>
              <a:solidFill>
                <a:srgbClr val="777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2">
              <a:extLst>
                <a:ext uri="{FF2B5EF4-FFF2-40B4-BE49-F238E27FC236}">
                  <a16:creationId xmlns:a16="http://schemas.microsoft.com/office/drawing/2014/main" id="{D91C8D89-B324-4322-8830-214BD03A8A16}"/>
                </a:ext>
              </a:extLst>
            </p:cNvPr>
            <p:cNvGrpSpPr/>
            <p:nvPr/>
          </p:nvGrpSpPr>
          <p:grpSpPr>
            <a:xfrm flipH="1">
              <a:off x="3224966" y="2379464"/>
              <a:ext cx="2116673" cy="1609208"/>
              <a:chOff x="1194882" y="2380427"/>
              <a:chExt cx="2116673" cy="1609208"/>
            </a:xfrm>
            <a:solidFill>
              <a:srgbClr val="FF85B3"/>
            </a:solidFill>
          </p:grpSpPr>
          <p:sp>
            <p:nvSpPr>
              <p:cNvPr id="180" name="Google Shape;4421;p56">
                <a:extLst>
                  <a:ext uri="{FF2B5EF4-FFF2-40B4-BE49-F238E27FC236}">
                    <a16:creationId xmlns:a16="http://schemas.microsoft.com/office/drawing/2014/main" id="{EBF714F3-FA6C-41CB-9812-B9894D01D0D0}"/>
                  </a:ext>
                </a:extLst>
              </p:cNvPr>
              <p:cNvSpPr/>
              <p:nvPr/>
            </p:nvSpPr>
            <p:spPr>
              <a:xfrm>
                <a:off x="2248886" y="2533352"/>
                <a:ext cx="28371" cy="177509"/>
              </a:xfrm>
              <a:custGeom>
                <a:avLst/>
                <a:gdLst/>
                <a:ahLst/>
                <a:cxnLst/>
                <a:rect l="l" t="t" r="r" b="b"/>
                <a:pathLst>
                  <a:path w="704" h="4520" extrusionOk="0">
                    <a:moveTo>
                      <a:pt x="703" y="1"/>
                    </a:moveTo>
                    <a:cubicBezTo>
                      <a:pt x="46" y="1435"/>
                      <a:pt x="0" y="2983"/>
                      <a:pt x="690" y="4519"/>
                    </a:cubicBezTo>
                    <a:lnTo>
                      <a:pt x="7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422;p56">
                <a:extLst>
                  <a:ext uri="{FF2B5EF4-FFF2-40B4-BE49-F238E27FC236}">
                    <a16:creationId xmlns:a16="http://schemas.microsoft.com/office/drawing/2014/main" id="{CECF1DB2-2566-4B2A-BD87-7942ADBDFEA7}"/>
                  </a:ext>
                </a:extLst>
              </p:cNvPr>
              <p:cNvSpPr/>
              <p:nvPr/>
            </p:nvSpPr>
            <p:spPr>
              <a:xfrm>
                <a:off x="1194882" y="2380427"/>
                <a:ext cx="1244340" cy="906280"/>
              </a:xfrm>
              <a:custGeom>
                <a:avLst/>
                <a:gdLst/>
                <a:ahLst/>
                <a:cxnLst/>
                <a:rect l="l" t="t" r="r" b="b"/>
                <a:pathLst>
                  <a:path w="30877" h="23077" extrusionOk="0">
                    <a:moveTo>
                      <a:pt x="14821" y="0"/>
                    </a:moveTo>
                    <a:lnTo>
                      <a:pt x="9687" y="1233"/>
                    </a:lnTo>
                    <a:lnTo>
                      <a:pt x="1892" y="23"/>
                    </a:lnTo>
                    <a:lnTo>
                      <a:pt x="1892" y="23"/>
                    </a:lnTo>
                    <a:cubicBezTo>
                      <a:pt x="96" y="3939"/>
                      <a:pt x="1" y="8177"/>
                      <a:pt x="1967" y="12377"/>
                    </a:cubicBezTo>
                    <a:cubicBezTo>
                      <a:pt x="3929" y="16567"/>
                      <a:pt x="7700" y="20197"/>
                      <a:pt x="12687" y="23077"/>
                    </a:cubicBezTo>
                    <a:lnTo>
                      <a:pt x="18369" y="19775"/>
                    </a:lnTo>
                    <a:lnTo>
                      <a:pt x="19080" y="16580"/>
                    </a:lnTo>
                    <a:lnTo>
                      <a:pt x="24592" y="16159"/>
                    </a:lnTo>
                    <a:lnTo>
                      <a:pt x="30876" y="12495"/>
                    </a:lnTo>
                    <a:cubicBezTo>
                      <a:pt x="29025" y="11426"/>
                      <a:pt x="27617" y="10075"/>
                      <a:pt x="26885" y="8507"/>
                    </a:cubicBezTo>
                    <a:cubicBezTo>
                      <a:pt x="26151" y="6938"/>
                      <a:pt x="26187" y="5358"/>
                      <a:pt x="26857" y="3895"/>
                    </a:cubicBezTo>
                    <a:lnTo>
                      <a:pt x="18222" y="2555"/>
                    </a:lnTo>
                    <a:lnTo>
                      <a:pt x="14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426;p56">
                <a:extLst>
                  <a:ext uri="{FF2B5EF4-FFF2-40B4-BE49-F238E27FC236}">
                    <a16:creationId xmlns:a16="http://schemas.microsoft.com/office/drawing/2014/main" id="{B4F15E55-B855-4AFB-8788-E38CD4E6AE09}"/>
                  </a:ext>
                </a:extLst>
              </p:cNvPr>
              <p:cNvSpPr/>
              <p:nvPr/>
            </p:nvSpPr>
            <p:spPr>
              <a:xfrm>
                <a:off x="1214266" y="2618769"/>
                <a:ext cx="491901" cy="1096199"/>
              </a:xfrm>
              <a:custGeom>
                <a:avLst/>
                <a:gdLst/>
                <a:ahLst/>
                <a:cxnLst/>
                <a:rect l="l" t="t" r="r" b="b"/>
                <a:pathLst>
                  <a:path w="12206" h="27913" extrusionOk="0">
                    <a:moveTo>
                      <a:pt x="37" y="1"/>
                    </a:moveTo>
                    <a:lnTo>
                      <a:pt x="37" y="1"/>
                    </a:lnTo>
                    <a:cubicBezTo>
                      <a:pt x="37" y="2"/>
                      <a:pt x="37" y="3"/>
                      <a:pt x="37" y="4"/>
                    </a:cubicBezTo>
                    <a:lnTo>
                      <a:pt x="37" y="4"/>
                    </a:lnTo>
                    <a:lnTo>
                      <a:pt x="37" y="1"/>
                    </a:lnTo>
                    <a:close/>
                    <a:moveTo>
                      <a:pt x="37" y="5"/>
                    </a:moveTo>
                    <a:lnTo>
                      <a:pt x="7" y="10907"/>
                    </a:lnTo>
                    <a:cubicBezTo>
                      <a:pt x="1" y="12989"/>
                      <a:pt x="468" y="15106"/>
                      <a:pt x="1456" y="17213"/>
                    </a:cubicBezTo>
                    <a:cubicBezTo>
                      <a:pt x="3418" y="21404"/>
                      <a:pt x="7187" y="25035"/>
                      <a:pt x="12174" y="27913"/>
                    </a:cubicBezTo>
                    <a:lnTo>
                      <a:pt x="12206" y="17008"/>
                    </a:lnTo>
                    <a:cubicBezTo>
                      <a:pt x="7219" y="14128"/>
                      <a:pt x="3448" y="10498"/>
                      <a:pt x="1486" y="6308"/>
                    </a:cubicBezTo>
                    <a:cubicBezTo>
                      <a:pt x="499" y="4202"/>
                      <a:pt x="32" y="2085"/>
                      <a:pt x="37" y="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427;p56">
                <a:extLst>
                  <a:ext uri="{FF2B5EF4-FFF2-40B4-BE49-F238E27FC236}">
                    <a16:creationId xmlns:a16="http://schemas.microsoft.com/office/drawing/2014/main" id="{E33AF5D1-B76B-47AE-B295-6DA5B3D36E6D}"/>
                  </a:ext>
                </a:extLst>
              </p:cNvPr>
              <p:cNvSpPr/>
              <p:nvPr/>
            </p:nvSpPr>
            <p:spPr>
              <a:xfrm>
                <a:off x="1194882" y="2380427"/>
                <a:ext cx="1244340" cy="906280"/>
              </a:xfrm>
              <a:custGeom>
                <a:avLst/>
                <a:gdLst/>
                <a:ahLst/>
                <a:cxnLst/>
                <a:rect l="l" t="t" r="r" b="b"/>
                <a:pathLst>
                  <a:path w="30877" h="23077" extrusionOk="0">
                    <a:moveTo>
                      <a:pt x="14821" y="0"/>
                    </a:moveTo>
                    <a:lnTo>
                      <a:pt x="9687" y="1233"/>
                    </a:lnTo>
                    <a:lnTo>
                      <a:pt x="1892" y="23"/>
                    </a:lnTo>
                    <a:lnTo>
                      <a:pt x="1892" y="23"/>
                    </a:lnTo>
                    <a:cubicBezTo>
                      <a:pt x="96" y="3939"/>
                      <a:pt x="1" y="8177"/>
                      <a:pt x="1967" y="12377"/>
                    </a:cubicBezTo>
                    <a:cubicBezTo>
                      <a:pt x="3929" y="16567"/>
                      <a:pt x="7700" y="20197"/>
                      <a:pt x="12687" y="23077"/>
                    </a:cubicBezTo>
                    <a:lnTo>
                      <a:pt x="18369" y="19775"/>
                    </a:lnTo>
                    <a:lnTo>
                      <a:pt x="19080" y="16580"/>
                    </a:lnTo>
                    <a:lnTo>
                      <a:pt x="24592" y="16159"/>
                    </a:lnTo>
                    <a:lnTo>
                      <a:pt x="30876" y="12495"/>
                    </a:lnTo>
                    <a:cubicBezTo>
                      <a:pt x="29025" y="11426"/>
                      <a:pt x="27617" y="10075"/>
                      <a:pt x="26885" y="8507"/>
                    </a:cubicBezTo>
                    <a:cubicBezTo>
                      <a:pt x="26151" y="6938"/>
                      <a:pt x="26187" y="5358"/>
                      <a:pt x="26857" y="3895"/>
                    </a:cubicBezTo>
                    <a:lnTo>
                      <a:pt x="18222" y="2555"/>
                    </a:lnTo>
                    <a:lnTo>
                      <a:pt x="14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430;p56">
                <a:extLst>
                  <a:ext uri="{FF2B5EF4-FFF2-40B4-BE49-F238E27FC236}">
                    <a16:creationId xmlns:a16="http://schemas.microsoft.com/office/drawing/2014/main" id="{8FB58E32-AF24-4D60-B81C-B02C12E0106C}"/>
                  </a:ext>
                </a:extLst>
              </p:cNvPr>
              <p:cNvSpPr/>
              <p:nvPr/>
            </p:nvSpPr>
            <p:spPr>
              <a:xfrm>
                <a:off x="1706086" y="3287413"/>
                <a:ext cx="1605468" cy="702222"/>
              </a:xfrm>
              <a:custGeom>
                <a:avLst/>
                <a:gdLst/>
                <a:ahLst/>
                <a:cxnLst/>
                <a:rect l="l" t="t" r="r" b="b"/>
                <a:pathLst>
                  <a:path w="39838" h="17881" extrusionOk="0">
                    <a:moveTo>
                      <a:pt x="31" y="0"/>
                    </a:moveTo>
                    <a:lnTo>
                      <a:pt x="0" y="10905"/>
                    </a:lnTo>
                    <a:cubicBezTo>
                      <a:pt x="4958" y="13768"/>
                      <a:pt x="11236" y="15940"/>
                      <a:pt x="18478" y="17062"/>
                    </a:cubicBezTo>
                    <a:cubicBezTo>
                      <a:pt x="22051" y="17616"/>
                      <a:pt x="25639" y="17880"/>
                      <a:pt x="29168" y="17880"/>
                    </a:cubicBezTo>
                    <a:cubicBezTo>
                      <a:pt x="32804" y="17880"/>
                      <a:pt x="36377" y="17599"/>
                      <a:pt x="39805" y="17065"/>
                    </a:cubicBezTo>
                    <a:lnTo>
                      <a:pt x="39838" y="6160"/>
                    </a:lnTo>
                    <a:lnTo>
                      <a:pt x="39838" y="6160"/>
                    </a:lnTo>
                    <a:cubicBezTo>
                      <a:pt x="36410" y="6695"/>
                      <a:pt x="32838" y="6976"/>
                      <a:pt x="29203" y="6976"/>
                    </a:cubicBezTo>
                    <a:cubicBezTo>
                      <a:pt x="25673" y="6976"/>
                      <a:pt x="22084" y="6711"/>
                      <a:pt x="18508" y="6156"/>
                    </a:cubicBezTo>
                    <a:cubicBezTo>
                      <a:pt x="11268" y="5035"/>
                      <a:pt x="4990" y="2863"/>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431;p56">
                <a:extLst>
                  <a:ext uri="{FF2B5EF4-FFF2-40B4-BE49-F238E27FC236}">
                    <a16:creationId xmlns:a16="http://schemas.microsoft.com/office/drawing/2014/main" id="{1E14563B-A7FF-4B82-AC6A-F3F4A68E8C04}"/>
                  </a:ext>
                </a:extLst>
              </p:cNvPr>
              <p:cNvSpPr/>
              <p:nvPr/>
            </p:nvSpPr>
            <p:spPr>
              <a:xfrm>
                <a:off x="1707336" y="2871366"/>
                <a:ext cx="1604219" cy="689969"/>
              </a:xfrm>
              <a:custGeom>
                <a:avLst/>
                <a:gdLst/>
                <a:ahLst/>
                <a:cxnLst/>
                <a:rect l="l" t="t" r="r" b="b"/>
                <a:pathLst>
                  <a:path w="39807" h="17569" extrusionOk="0">
                    <a:moveTo>
                      <a:pt x="18170" y="0"/>
                    </a:moveTo>
                    <a:lnTo>
                      <a:pt x="11875" y="3659"/>
                    </a:lnTo>
                    <a:lnTo>
                      <a:pt x="6364" y="4080"/>
                    </a:lnTo>
                    <a:lnTo>
                      <a:pt x="5653" y="7274"/>
                    </a:lnTo>
                    <a:lnTo>
                      <a:pt x="0" y="10594"/>
                    </a:lnTo>
                    <a:cubicBezTo>
                      <a:pt x="4958" y="13457"/>
                      <a:pt x="11237" y="15629"/>
                      <a:pt x="18479" y="16750"/>
                    </a:cubicBezTo>
                    <a:cubicBezTo>
                      <a:pt x="22053" y="17304"/>
                      <a:pt x="25642" y="17569"/>
                      <a:pt x="29171" y="17569"/>
                    </a:cubicBezTo>
                    <a:cubicBezTo>
                      <a:pt x="32807" y="17569"/>
                      <a:pt x="36379" y="17288"/>
                      <a:pt x="39807" y="16754"/>
                    </a:cubicBezTo>
                    <a:lnTo>
                      <a:pt x="37693" y="12244"/>
                    </a:lnTo>
                    <a:lnTo>
                      <a:pt x="33271" y="10280"/>
                    </a:lnTo>
                    <a:lnTo>
                      <a:pt x="35380" y="7303"/>
                    </a:lnTo>
                    <a:lnTo>
                      <a:pt x="33041" y="2305"/>
                    </a:lnTo>
                    <a:cubicBezTo>
                      <a:pt x="31761" y="2505"/>
                      <a:pt x="30426" y="2610"/>
                      <a:pt x="29067" y="2610"/>
                    </a:cubicBezTo>
                    <a:cubicBezTo>
                      <a:pt x="27751" y="2610"/>
                      <a:pt x="26412" y="2512"/>
                      <a:pt x="25079" y="2305"/>
                    </a:cubicBezTo>
                    <a:cubicBezTo>
                      <a:pt x="22375" y="1887"/>
                      <a:pt x="20032" y="1075"/>
                      <a:pt x="181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 name="Google Shape;918;p38">
            <a:extLst>
              <a:ext uri="{FF2B5EF4-FFF2-40B4-BE49-F238E27FC236}">
                <a16:creationId xmlns:a16="http://schemas.microsoft.com/office/drawing/2014/main" id="{A2C9420F-3516-4827-8B0B-EFB783F01A76}"/>
              </a:ext>
            </a:extLst>
          </p:cNvPr>
          <p:cNvGrpSpPr/>
          <p:nvPr/>
        </p:nvGrpSpPr>
        <p:grpSpPr>
          <a:xfrm>
            <a:off x="4243130" y="1313001"/>
            <a:ext cx="637356" cy="1624576"/>
            <a:chOff x="4949475" y="687300"/>
            <a:chExt cx="460850" cy="1174675"/>
          </a:xfrm>
        </p:grpSpPr>
        <p:sp>
          <p:nvSpPr>
            <p:cNvPr id="155" name="Google Shape;920;p38">
              <a:extLst>
                <a:ext uri="{FF2B5EF4-FFF2-40B4-BE49-F238E27FC236}">
                  <a16:creationId xmlns:a16="http://schemas.microsoft.com/office/drawing/2014/main" id="{8846E976-58AB-4FC4-B6FD-71D168FE6DDC}"/>
                </a:ext>
              </a:extLst>
            </p:cNvPr>
            <p:cNvSpPr/>
            <p:nvPr/>
          </p:nvSpPr>
          <p:spPr>
            <a:xfrm>
              <a:off x="5315975" y="956275"/>
              <a:ext cx="94350" cy="196725"/>
            </a:xfrm>
            <a:custGeom>
              <a:avLst/>
              <a:gdLst/>
              <a:ahLst/>
              <a:cxnLst/>
              <a:rect l="l" t="t" r="r" b="b"/>
              <a:pathLst>
                <a:path w="3774" h="7869" extrusionOk="0">
                  <a:moveTo>
                    <a:pt x="2817" y="1"/>
                  </a:moveTo>
                  <a:lnTo>
                    <a:pt x="1207" y="1327"/>
                  </a:lnTo>
                  <a:lnTo>
                    <a:pt x="1654" y="4396"/>
                  </a:lnTo>
                  <a:lnTo>
                    <a:pt x="0" y="6017"/>
                  </a:lnTo>
                  <a:lnTo>
                    <a:pt x="415" y="7869"/>
                  </a:lnTo>
                  <a:cubicBezTo>
                    <a:pt x="415" y="7869"/>
                    <a:pt x="3400" y="6059"/>
                    <a:pt x="3587" y="4976"/>
                  </a:cubicBezTo>
                  <a:cubicBezTo>
                    <a:pt x="3774" y="3893"/>
                    <a:pt x="2900" y="734"/>
                    <a:pt x="2817" y="1"/>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21;p38">
              <a:extLst>
                <a:ext uri="{FF2B5EF4-FFF2-40B4-BE49-F238E27FC236}">
                  <a16:creationId xmlns:a16="http://schemas.microsoft.com/office/drawing/2014/main" id="{32128FB1-3023-49E7-9627-56D7209DA8FC}"/>
                </a:ext>
              </a:extLst>
            </p:cNvPr>
            <p:cNvSpPr/>
            <p:nvPr/>
          </p:nvSpPr>
          <p:spPr>
            <a:xfrm>
              <a:off x="5328650" y="864675"/>
              <a:ext cx="64975" cy="124800"/>
            </a:xfrm>
            <a:custGeom>
              <a:avLst/>
              <a:gdLst/>
              <a:ahLst/>
              <a:cxnLst/>
              <a:rect l="l" t="t" r="r" b="b"/>
              <a:pathLst>
                <a:path w="2599" h="4992" extrusionOk="0">
                  <a:moveTo>
                    <a:pt x="572" y="0"/>
                  </a:moveTo>
                  <a:cubicBezTo>
                    <a:pt x="356" y="0"/>
                    <a:pt x="154" y="48"/>
                    <a:pt x="1" y="115"/>
                  </a:cubicBezTo>
                  <a:lnTo>
                    <a:pt x="1059" y="4975"/>
                  </a:lnTo>
                  <a:cubicBezTo>
                    <a:pt x="1130" y="4986"/>
                    <a:pt x="1199" y="4991"/>
                    <a:pt x="1266" y="4991"/>
                  </a:cubicBezTo>
                  <a:cubicBezTo>
                    <a:pt x="2074" y="4991"/>
                    <a:pt x="2599" y="4266"/>
                    <a:pt x="2599" y="4266"/>
                  </a:cubicBezTo>
                  <a:cubicBezTo>
                    <a:pt x="2557" y="3840"/>
                    <a:pt x="2102" y="1344"/>
                    <a:pt x="1662" y="617"/>
                  </a:cubicBezTo>
                  <a:cubicBezTo>
                    <a:pt x="1381" y="151"/>
                    <a:pt x="954" y="0"/>
                    <a:pt x="572" y="0"/>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22;p38">
              <a:extLst>
                <a:ext uri="{FF2B5EF4-FFF2-40B4-BE49-F238E27FC236}">
                  <a16:creationId xmlns:a16="http://schemas.microsoft.com/office/drawing/2014/main" id="{F2F58992-83D9-43E1-8C74-8F6AD25C7F82}"/>
                </a:ext>
              </a:extLst>
            </p:cNvPr>
            <p:cNvSpPr/>
            <p:nvPr/>
          </p:nvSpPr>
          <p:spPr>
            <a:xfrm>
              <a:off x="5260800" y="1653825"/>
              <a:ext cx="83975" cy="94125"/>
            </a:xfrm>
            <a:custGeom>
              <a:avLst/>
              <a:gdLst/>
              <a:ahLst/>
              <a:cxnLst/>
              <a:rect l="l" t="t" r="r" b="b"/>
              <a:pathLst>
                <a:path w="3359" h="3765" extrusionOk="0">
                  <a:moveTo>
                    <a:pt x="543" y="0"/>
                  </a:moveTo>
                  <a:cubicBezTo>
                    <a:pt x="506" y="0"/>
                    <a:pt x="469" y="3"/>
                    <a:pt x="435" y="8"/>
                  </a:cubicBezTo>
                  <a:cubicBezTo>
                    <a:pt x="82" y="59"/>
                    <a:pt x="0" y="382"/>
                    <a:pt x="129" y="898"/>
                  </a:cubicBezTo>
                  <a:cubicBezTo>
                    <a:pt x="272" y="1471"/>
                    <a:pt x="762" y="1877"/>
                    <a:pt x="1160" y="2235"/>
                  </a:cubicBezTo>
                  <a:cubicBezTo>
                    <a:pt x="1573" y="2608"/>
                    <a:pt x="1721" y="3089"/>
                    <a:pt x="2007" y="3474"/>
                  </a:cubicBezTo>
                  <a:cubicBezTo>
                    <a:pt x="2160" y="3680"/>
                    <a:pt x="2392" y="3765"/>
                    <a:pt x="2636" y="3765"/>
                  </a:cubicBezTo>
                  <a:cubicBezTo>
                    <a:pt x="2757" y="3765"/>
                    <a:pt x="2882" y="3743"/>
                    <a:pt x="3001" y="3705"/>
                  </a:cubicBezTo>
                  <a:cubicBezTo>
                    <a:pt x="3358" y="3592"/>
                    <a:pt x="3341" y="3177"/>
                    <a:pt x="3264" y="2860"/>
                  </a:cubicBezTo>
                  <a:cubicBezTo>
                    <a:pt x="3205" y="2619"/>
                    <a:pt x="3160" y="2376"/>
                    <a:pt x="3131" y="2130"/>
                  </a:cubicBezTo>
                  <a:cubicBezTo>
                    <a:pt x="3131" y="2130"/>
                    <a:pt x="2210" y="773"/>
                    <a:pt x="1948" y="582"/>
                  </a:cubicBezTo>
                  <a:cubicBezTo>
                    <a:pt x="1614" y="337"/>
                    <a:pt x="989" y="0"/>
                    <a:pt x="543"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23;p38">
              <a:extLst>
                <a:ext uri="{FF2B5EF4-FFF2-40B4-BE49-F238E27FC236}">
                  <a16:creationId xmlns:a16="http://schemas.microsoft.com/office/drawing/2014/main" id="{BAC05C70-433C-461F-8FDB-F11F6EF6BE5D}"/>
                </a:ext>
              </a:extLst>
            </p:cNvPr>
            <p:cNvSpPr/>
            <p:nvPr/>
          </p:nvSpPr>
          <p:spPr>
            <a:xfrm>
              <a:off x="5099875" y="1775525"/>
              <a:ext cx="151550" cy="86450"/>
            </a:xfrm>
            <a:custGeom>
              <a:avLst/>
              <a:gdLst/>
              <a:ahLst/>
              <a:cxnLst/>
              <a:rect l="l" t="t" r="r" b="b"/>
              <a:pathLst>
                <a:path w="6062" h="3458" extrusionOk="0">
                  <a:moveTo>
                    <a:pt x="4429" y="1"/>
                  </a:moveTo>
                  <a:cubicBezTo>
                    <a:pt x="3914" y="703"/>
                    <a:pt x="2936" y="1121"/>
                    <a:pt x="1609" y="1729"/>
                  </a:cubicBezTo>
                  <a:cubicBezTo>
                    <a:pt x="282" y="2337"/>
                    <a:pt x="1" y="2461"/>
                    <a:pt x="90" y="2712"/>
                  </a:cubicBezTo>
                  <a:cubicBezTo>
                    <a:pt x="180" y="2962"/>
                    <a:pt x="783" y="3214"/>
                    <a:pt x="1328" y="3384"/>
                  </a:cubicBezTo>
                  <a:cubicBezTo>
                    <a:pt x="1485" y="3434"/>
                    <a:pt x="1674" y="3457"/>
                    <a:pt x="1873" y="3457"/>
                  </a:cubicBezTo>
                  <a:cubicBezTo>
                    <a:pt x="2361" y="3457"/>
                    <a:pt x="2910" y="3315"/>
                    <a:pt x="3196" y="3066"/>
                  </a:cubicBezTo>
                  <a:cubicBezTo>
                    <a:pt x="3475" y="2823"/>
                    <a:pt x="4263" y="2508"/>
                    <a:pt x="4675" y="2508"/>
                  </a:cubicBezTo>
                  <a:cubicBezTo>
                    <a:pt x="4677" y="2508"/>
                    <a:pt x="4680" y="2508"/>
                    <a:pt x="4682" y="2508"/>
                  </a:cubicBezTo>
                  <a:cubicBezTo>
                    <a:pt x="4690" y="2509"/>
                    <a:pt x="4699" y="2509"/>
                    <a:pt x="4707" y="2509"/>
                  </a:cubicBezTo>
                  <a:cubicBezTo>
                    <a:pt x="5330" y="2509"/>
                    <a:pt x="5854" y="2332"/>
                    <a:pt x="5958" y="2093"/>
                  </a:cubicBezTo>
                  <a:cubicBezTo>
                    <a:pt x="6062" y="1852"/>
                    <a:pt x="5946" y="1330"/>
                    <a:pt x="5921" y="1004"/>
                  </a:cubicBezTo>
                  <a:cubicBezTo>
                    <a:pt x="5897" y="677"/>
                    <a:pt x="5871" y="266"/>
                    <a:pt x="5871" y="266"/>
                  </a:cubicBezTo>
                  <a:lnTo>
                    <a:pt x="4429" y="1"/>
                  </a:ln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24;p38">
              <a:extLst>
                <a:ext uri="{FF2B5EF4-FFF2-40B4-BE49-F238E27FC236}">
                  <a16:creationId xmlns:a16="http://schemas.microsoft.com/office/drawing/2014/main" id="{F11D608F-48A6-4AD6-951E-24863EA33C14}"/>
                </a:ext>
              </a:extLst>
            </p:cNvPr>
            <p:cNvSpPr/>
            <p:nvPr/>
          </p:nvSpPr>
          <p:spPr>
            <a:xfrm>
              <a:off x="5148050" y="1192350"/>
              <a:ext cx="204725" cy="595175"/>
            </a:xfrm>
            <a:custGeom>
              <a:avLst/>
              <a:gdLst/>
              <a:ahLst/>
              <a:cxnLst/>
              <a:rect l="l" t="t" r="r" b="b"/>
              <a:pathLst>
                <a:path w="8189" h="23807" extrusionOk="0">
                  <a:moveTo>
                    <a:pt x="7927" y="0"/>
                  </a:moveTo>
                  <a:lnTo>
                    <a:pt x="0" y="1764"/>
                  </a:lnTo>
                  <a:cubicBezTo>
                    <a:pt x="0" y="1764"/>
                    <a:pt x="499" y="11242"/>
                    <a:pt x="586" y="12484"/>
                  </a:cubicBezTo>
                  <a:cubicBezTo>
                    <a:pt x="672" y="13725"/>
                    <a:pt x="894" y="14896"/>
                    <a:pt x="1327" y="16870"/>
                  </a:cubicBezTo>
                  <a:cubicBezTo>
                    <a:pt x="1760" y="18846"/>
                    <a:pt x="2277" y="23588"/>
                    <a:pt x="2277" y="23588"/>
                  </a:cubicBezTo>
                  <a:cubicBezTo>
                    <a:pt x="2558" y="23752"/>
                    <a:pt x="2839" y="23807"/>
                    <a:pt x="3087" y="23807"/>
                  </a:cubicBezTo>
                  <a:cubicBezTo>
                    <a:pt x="3578" y="23807"/>
                    <a:pt x="3944" y="23593"/>
                    <a:pt x="3944" y="23593"/>
                  </a:cubicBezTo>
                  <a:cubicBezTo>
                    <a:pt x="3944" y="23593"/>
                    <a:pt x="4156" y="17824"/>
                    <a:pt x="4102" y="16392"/>
                  </a:cubicBezTo>
                  <a:cubicBezTo>
                    <a:pt x="4036" y="14643"/>
                    <a:pt x="3597" y="13265"/>
                    <a:pt x="3597" y="13265"/>
                  </a:cubicBezTo>
                  <a:cubicBezTo>
                    <a:pt x="3597" y="13265"/>
                    <a:pt x="3736" y="10934"/>
                    <a:pt x="3858" y="8907"/>
                  </a:cubicBezTo>
                  <a:cubicBezTo>
                    <a:pt x="3982" y="6880"/>
                    <a:pt x="4112" y="5906"/>
                    <a:pt x="4141" y="5024"/>
                  </a:cubicBezTo>
                  <a:lnTo>
                    <a:pt x="4299" y="4940"/>
                  </a:lnTo>
                  <a:cubicBezTo>
                    <a:pt x="4299" y="4940"/>
                    <a:pt x="4459" y="8437"/>
                    <a:pt x="4546" y="9679"/>
                  </a:cubicBezTo>
                  <a:cubicBezTo>
                    <a:pt x="4633" y="10922"/>
                    <a:pt x="4816" y="12112"/>
                    <a:pt x="5150" y="14418"/>
                  </a:cubicBezTo>
                  <a:cubicBezTo>
                    <a:pt x="5441" y="16419"/>
                    <a:pt x="6196" y="20540"/>
                    <a:pt x="6196" y="20540"/>
                  </a:cubicBezTo>
                  <a:cubicBezTo>
                    <a:pt x="6495" y="20714"/>
                    <a:pt x="6765" y="20769"/>
                    <a:pt x="6988" y="20769"/>
                  </a:cubicBezTo>
                  <a:cubicBezTo>
                    <a:pt x="7391" y="20769"/>
                    <a:pt x="7642" y="20588"/>
                    <a:pt x="7642" y="20588"/>
                  </a:cubicBezTo>
                  <a:cubicBezTo>
                    <a:pt x="7642" y="20588"/>
                    <a:pt x="8189" y="15273"/>
                    <a:pt x="7962" y="13537"/>
                  </a:cubicBezTo>
                  <a:cubicBezTo>
                    <a:pt x="7736" y="11801"/>
                    <a:pt x="7379" y="10770"/>
                    <a:pt x="7379" y="10770"/>
                  </a:cubicBezTo>
                  <a:cubicBezTo>
                    <a:pt x="7379" y="10770"/>
                    <a:pt x="7555" y="8382"/>
                    <a:pt x="7639" y="6118"/>
                  </a:cubicBezTo>
                  <a:cubicBezTo>
                    <a:pt x="7731" y="3672"/>
                    <a:pt x="7884" y="611"/>
                    <a:pt x="7927" y="0"/>
                  </a:cubicBez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25;p38">
              <a:extLst>
                <a:ext uri="{FF2B5EF4-FFF2-40B4-BE49-F238E27FC236}">
                  <a16:creationId xmlns:a16="http://schemas.microsoft.com/office/drawing/2014/main" id="{2EF946D1-F8B3-43A0-954B-52C367425EFD}"/>
                </a:ext>
              </a:extLst>
            </p:cNvPr>
            <p:cNvSpPr/>
            <p:nvPr/>
          </p:nvSpPr>
          <p:spPr>
            <a:xfrm>
              <a:off x="5148050" y="1228725"/>
              <a:ext cx="98600" cy="558800"/>
            </a:xfrm>
            <a:custGeom>
              <a:avLst/>
              <a:gdLst/>
              <a:ahLst/>
              <a:cxnLst/>
              <a:rect l="l" t="t" r="r" b="b"/>
              <a:pathLst>
                <a:path w="3944" h="22352" extrusionOk="0">
                  <a:moveTo>
                    <a:pt x="1386" y="1"/>
                  </a:moveTo>
                  <a:lnTo>
                    <a:pt x="0" y="308"/>
                  </a:lnTo>
                  <a:cubicBezTo>
                    <a:pt x="0" y="308"/>
                    <a:pt x="499" y="9787"/>
                    <a:pt x="586" y="11029"/>
                  </a:cubicBezTo>
                  <a:cubicBezTo>
                    <a:pt x="673" y="12270"/>
                    <a:pt x="894" y="13441"/>
                    <a:pt x="1327" y="15415"/>
                  </a:cubicBezTo>
                  <a:cubicBezTo>
                    <a:pt x="1760" y="17391"/>
                    <a:pt x="2278" y="22133"/>
                    <a:pt x="2278" y="22133"/>
                  </a:cubicBezTo>
                  <a:cubicBezTo>
                    <a:pt x="2559" y="22297"/>
                    <a:pt x="2839" y="22352"/>
                    <a:pt x="3087" y="22352"/>
                  </a:cubicBezTo>
                  <a:cubicBezTo>
                    <a:pt x="3578" y="22352"/>
                    <a:pt x="3944" y="22138"/>
                    <a:pt x="3944" y="22138"/>
                  </a:cubicBezTo>
                  <a:lnTo>
                    <a:pt x="3944" y="22138"/>
                  </a:lnTo>
                  <a:cubicBezTo>
                    <a:pt x="3923" y="22139"/>
                    <a:pt x="3901" y="22140"/>
                    <a:pt x="3878" y="22140"/>
                  </a:cubicBezTo>
                  <a:cubicBezTo>
                    <a:pt x="3481" y="22140"/>
                    <a:pt x="2934" y="21930"/>
                    <a:pt x="2853" y="20906"/>
                  </a:cubicBezTo>
                  <a:cubicBezTo>
                    <a:pt x="2768" y="19826"/>
                    <a:pt x="2257" y="14154"/>
                    <a:pt x="2116" y="12110"/>
                  </a:cubicBezTo>
                  <a:cubicBezTo>
                    <a:pt x="1976" y="10066"/>
                    <a:pt x="1831" y="3298"/>
                    <a:pt x="1970" y="1373"/>
                  </a:cubicBezTo>
                  <a:lnTo>
                    <a:pt x="1386" y="1"/>
                  </a:ln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26;p38">
              <a:extLst>
                <a:ext uri="{FF2B5EF4-FFF2-40B4-BE49-F238E27FC236}">
                  <a16:creationId xmlns:a16="http://schemas.microsoft.com/office/drawing/2014/main" id="{476F9A8B-559D-4D82-A391-0313F1B311C6}"/>
                </a:ext>
              </a:extLst>
            </p:cNvPr>
            <p:cNvSpPr/>
            <p:nvPr/>
          </p:nvSpPr>
          <p:spPr>
            <a:xfrm>
              <a:off x="5251525" y="1273100"/>
              <a:ext cx="66800" cy="151750"/>
            </a:xfrm>
            <a:custGeom>
              <a:avLst/>
              <a:gdLst/>
              <a:ahLst/>
              <a:cxnLst/>
              <a:rect l="l" t="t" r="r" b="b"/>
              <a:pathLst>
                <a:path w="2672" h="6070" extrusionOk="0">
                  <a:moveTo>
                    <a:pt x="2671" y="1"/>
                  </a:moveTo>
                  <a:lnTo>
                    <a:pt x="2671" y="1"/>
                  </a:lnTo>
                  <a:cubicBezTo>
                    <a:pt x="1781" y="851"/>
                    <a:pt x="1" y="1794"/>
                    <a:pt x="1" y="1794"/>
                  </a:cubicBezTo>
                  <a:lnTo>
                    <a:pt x="151" y="1788"/>
                  </a:lnTo>
                  <a:lnTo>
                    <a:pt x="374" y="6068"/>
                  </a:lnTo>
                  <a:cubicBezTo>
                    <a:pt x="374" y="6069"/>
                    <a:pt x="374" y="6070"/>
                    <a:pt x="374" y="6070"/>
                  </a:cubicBezTo>
                  <a:cubicBezTo>
                    <a:pt x="380" y="6070"/>
                    <a:pt x="758" y="1810"/>
                    <a:pt x="758" y="1810"/>
                  </a:cubicBezTo>
                  <a:cubicBezTo>
                    <a:pt x="1844" y="1255"/>
                    <a:pt x="2671" y="1"/>
                    <a:pt x="2671"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27;p38">
              <a:extLst>
                <a:ext uri="{FF2B5EF4-FFF2-40B4-BE49-F238E27FC236}">
                  <a16:creationId xmlns:a16="http://schemas.microsoft.com/office/drawing/2014/main" id="{3388F2C9-1907-418D-B875-ACE903A394BF}"/>
                </a:ext>
              </a:extLst>
            </p:cNvPr>
            <p:cNvSpPr/>
            <p:nvPr/>
          </p:nvSpPr>
          <p:spPr>
            <a:xfrm>
              <a:off x="5174625" y="699000"/>
              <a:ext cx="154400" cy="174325"/>
            </a:xfrm>
            <a:custGeom>
              <a:avLst/>
              <a:gdLst/>
              <a:ahLst/>
              <a:cxnLst/>
              <a:rect l="l" t="t" r="r" b="b"/>
              <a:pathLst>
                <a:path w="6176" h="6973" extrusionOk="0">
                  <a:moveTo>
                    <a:pt x="3062" y="1"/>
                  </a:moveTo>
                  <a:cubicBezTo>
                    <a:pt x="1682" y="1"/>
                    <a:pt x="679" y="1032"/>
                    <a:pt x="398" y="2413"/>
                  </a:cubicBezTo>
                  <a:cubicBezTo>
                    <a:pt x="236" y="3143"/>
                    <a:pt x="0" y="4700"/>
                    <a:pt x="454" y="5896"/>
                  </a:cubicBezTo>
                  <a:cubicBezTo>
                    <a:pt x="711" y="6572"/>
                    <a:pt x="1027" y="6841"/>
                    <a:pt x="1630" y="6957"/>
                  </a:cubicBezTo>
                  <a:cubicBezTo>
                    <a:pt x="1683" y="6968"/>
                    <a:pt x="1752" y="6973"/>
                    <a:pt x="1833" y="6973"/>
                  </a:cubicBezTo>
                  <a:cubicBezTo>
                    <a:pt x="2463" y="6973"/>
                    <a:pt x="3827" y="6665"/>
                    <a:pt x="4335" y="6126"/>
                  </a:cubicBezTo>
                  <a:cubicBezTo>
                    <a:pt x="4438" y="6017"/>
                    <a:pt x="4605" y="5485"/>
                    <a:pt x="4605" y="5485"/>
                  </a:cubicBezTo>
                  <a:cubicBezTo>
                    <a:pt x="5363" y="5019"/>
                    <a:pt x="5906" y="4231"/>
                    <a:pt x="6005" y="3277"/>
                  </a:cubicBezTo>
                  <a:cubicBezTo>
                    <a:pt x="6175" y="1646"/>
                    <a:pt x="4991" y="187"/>
                    <a:pt x="3361" y="17"/>
                  </a:cubicBezTo>
                  <a:cubicBezTo>
                    <a:pt x="3259" y="6"/>
                    <a:pt x="3159" y="1"/>
                    <a:pt x="3062" y="1"/>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28;p38">
              <a:extLst>
                <a:ext uri="{FF2B5EF4-FFF2-40B4-BE49-F238E27FC236}">
                  <a16:creationId xmlns:a16="http://schemas.microsoft.com/office/drawing/2014/main" id="{EC406F41-5A30-4400-8825-5C5EDE7B1F66}"/>
                </a:ext>
              </a:extLst>
            </p:cNvPr>
            <p:cNvSpPr/>
            <p:nvPr/>
          </p:nvSpPr>
          <p:spPr>
            <a:xfrm>
              <a:off x="5203825" y="845175"/>
              <a:ext cx="125350" cy="91900"/>
            </a:xfrm>
            <a:custGeom>
              <a:avLst/>
              <a:gdLst/>
              <a:ahLst/>
              <a:cxnLst/>
              <a:rect l="l" t="t" r="r" b="b"/>
              <a:pathLst>
                <a:path w="5014" h="3676" extrusionOk="0">
                  <a:moveTo>
                    <a:pt x="3307" y="1"/>
                  </a:moveTo>
                  <a:lnTo>
                    <a:pt x="961" y="1108"/>
                  </a:lnTo>
                  <a:cubicBezTo>
                    <a:pt x="961" y="1108"/>
                    <a:pt x="1041" y="1562"/>
                    <a:pt x="1098" y="1852"/>
                  </a:cubicBezTo>
                  <a:cubicBezTo>
                    <a:pt x="1154" y="2143"/>
                    <a:pt x="1132" y="2297"/>
                    <a:pt x="552" y="2653"/>
                  </a:cubicBezTo>
                  <a:cubicBezTo>
                    <a:pt x="0" y="2992"/>
                    <a:pt x="1298" y="3676"/>
                    <a:pt x="2243" y="3676"/>
                  </a:cubicBezTo>
                  <a:cubicBezTo>
                    <a:pt x="2289" y="3676"/>
                    <a:pt x="2334" y="3674"/>
                    <a:pt x="2378" y="3671"/>
                  </a:cubicBezTo>
                  <a:cubicBezTo>
                    <a:pt x="3328" y="3598"/>
                    <a:pt x="4397" y="3025"/>
                    <a:pt x="4690" y="2411"/>
                  </a:cubicBezTo>
                  <a:cubicBezTo>
                    <a:pt x="5013" y="1734"/>
                    <a:pt x="4988" y="938"/>
                    <a:pt x="4588" y="938"/>
                  </a:cubicBezTo>
                  <a:cubicBezTo>
                    <a:pt x="4583" y="938"/>
                    <a:pt x="4578" y="938"/>
                    <a:pt x="4573" y="938"/>
                  </a:cubicBezTo>
                  <a:cubicBezTo>
                    <a:pt x="4182" y="957"/>
                    <a:pt x="3856" y="1029"/>
                    <a:pt x="3654" y="1029"/>
                  </a:cubicBezTo>
                  <a:cubicBezTo>
                    <a:pt x="3545" y="1029"/>
                    <a:pt x="3472" y="1008"/>
                    <a:pt x="3445" y="945"/>
                  </a:cubicBezTo>
                  <a:cubicBezTo>
                    <a:pt x="3386" y="806"/>
                    <a:pt x="3307" y="1"/>
                    <a:pt x="3307" y="1"/>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29;p38">
              <a:extLst>
                <a:ext uri="{FF2B5EF4-FFF2-40B4-BE49-F238E27FC236}">
                  <a16:creationId xmlns:a16="http://schemas.microsoft.com/office/drawing/2014/main" id="{E40090A8-7DFB-4B49-BBA8-A6E90220B591}"/>
                </a:ext>
              </a:extLst>
            </p:cNvPr>
            <p:cNvSpPr/>
            <p:nvPr/>
          </p:nvSpPr>
          <p:spPr>
            <a:xfrm>
              <a:off x="5197250" y="698975"/>
              <a:ext cx="131775" cy="153300"/>
            </a:xfrm>
            <a:custGeom>
              <a:avLst/>
              <a:gdLst/>
              <a:ahLst/>
              <a:cxnLst/>
              <a:rect l="l" t="t" r="r" b="b"/>
              <a:pathLst>
                <a:path w="5271" h="6132" extrusionOk="0">
                  <a:moveTo>
                    <a:pt x="2156" y="1"/>
                  </a:moveTo>
                  <a:cubicBezTo>
                    <a:pt x="1236" y="1"/>
                    <a:pt x="483" y="459"/>
                    <a:pt x="0" y="1176"/>
                  </a:cubicBezTo>
                  <a:cubicBezTo>
                    <a:pt x="0" y="1176"/>
                    <a:pt x="109" y="1396"/>
                    <a:pt x="278" y="1561"/>
                  </a:cubicBezTo>
                  <a:cubicBezTo>
                    <a:pt x="278" y="1561"/>
                    <a:pt x="144" y="1939"/>
                    <a:pt x="383" y="2208"/>
                  </a:cubicBezTo>
                  <a:cubicBezTo>
                    <a:pt x="556" y="2402"/>
                    <a:pt x="606" y="2675"/>
                    <a:pt x="567" y="2930"/>
                  </a:cubicBezTo>
                  <a:cubicBezTo>
                    <a:pt x="525" y="3208"/>
                    <a:pt x="493" y="3552"/>
                    <a:pt x="523" y="3856"/>
                  </a:cubicBezTo>
                  <a:cubicBezTo>
                    <a:pt x="564" y="4287"/>
                    <a:pt x="969" y="4482"/>
                    <a:pt x="969" y="4482"/>
                  </a:cubicBezTo>
                  <a:cubicBezTo>
                    <a:pt x="969" y="4482"/>
                    <a:pt x="1028" y="3826"/>
                    <a:pt x="1191" y="3470"/>
                  </a:cubicBezTo>
                  <a:cubicBezTo>
                    <a:pt x="1274" y="3286"/>
                    <a:pt x="1478" y="3173"/>
                    <a:pt x="1688" y="3173"/>
                  </a:cubicBezTo>
                  <a:cubicBezTo>
                    <a:pt x="1887" y="3173"/>
                    <a:pt x="2091" y="3275"/>
                    <a:pt x="2201" y="3519"/>
                  </a:cubicBezTo>
                  <a:cubicBezTo>
                    <a:pt x="2426" y="4016"/>
                    <a:pt x="2277" y="4321"/>
                    <a:pt x="2142" y="4728"/>
                  </a:cubicBezTo>
                  <a:cubicBezTo>
                    <a:pt x="2009" y="5137"/>
                    <a:pt x="1619" y="4980"/>
                    <a:pt x="1493" y="5078"/>
                  </a:cubicBezTo>
                  <a:cubicBezTo>
                    <a:pt x="1367" y="5175"/>
                    <a:pt x="1356" y="5872"/>
                    <a:pt x="1999" y="6053"/>
                  </a:cubicBezTo>
                  <a:cubicBezTo>
                    <a:pt x="2196" y="6109"/>
                    <a:pt x="2389" y="6131"/>
                    <a:pt x="2572" y="6131"/>
                  </a:cubicBezTo>
                  <a:cubicBezTo>
                    <a:pt x="2985" y="6131"/>
                    <a:pt x="3345" y="6014"/>
                    <a:pt x="3574" y="5895"/>
                  </a:cubicBezTo>
                  <a:cubicBezTo>
                    <a:pt x="3774" y="5796"/>
                    <a:pt x="4023" y="5586"/>
                    <a:pt x="4023" y="5586"/>
                  </a:cubicBezTo>
                  <a:cubicBezTo>
                    <a:pt x="4766" y="4906"/>
                    <a:pt x="5001" y="4232"/>
                    <a:pt x="5100" y="3278"/>
                  </a:cubicBezTo>
                  <a:cubicBezTo>
                    <a:pt x="5270" y="1646"/>
                    <a:pt x="4086" y="186"/>
                    <a:pt x="2454" y="16"/>
                  </a:cubicBezTo>
                  <a:cubicBezTo>
                    <a:pt x="2353" y="6"/>
                    <a:pt x="2254" y="1"/>
                    <a:pt x="2156" y="1"/>
                  </a:cubicBezTo>
                  <a:close/>
                </a:path>
              </a:pathLst>
            </a:custGeom>
            <a:solidFill>
              <a:srgbClr val="180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30;p38">
              <a:extLst>
                <a:ext uri="{FF2B5EF4-FFF2-40B4-BE49-F238E27FC236}">
                  <a16:creationId xmlns:a16="http://schemas.microsoft.com/office/drawing/2014/main" id="{BCD62F62-6EA7-4E4C-B9CA-3EF93E755427}"/>
                </a:ext>
              </a:extLst>
            </p:cNvPr>
            <p:cNvSpPr/>
            <p:nvPr/>
          </p:nvSpPr>
          <p:spPr>
            <a:xfrm>
              <a:off x="5152825" y="687300"/>
              <a:ext cx="167750" cy="50775"/>
            </a:xfrm>
            <a:custGeom>
              <a:avLst/>
              <a:gdLst/>
              <a:ahLst/>
              <a:cxnLst/>
              <a:rect l="l" t="t" r="r" b="b"/>
              <a:pathLst>
                <a:path w="6710" h="2031" extrusionOk="0">
                  <a:moveTo>
                    <a:pt x="736" y="1"/>
                  </a:moveTo>
                  <a:cubicBezTo>
                    <a:pt x="174" y="1"/>
                    <a:pt x="0" y="628"/>
                    <a:pt x="584" y="1297"/>
                  </a:cubicBezTo>
                  <a:cubicBezTo>
                    <a:pt x="1179" y="1978"/>
                    <a:pt x="1822" y="2030"/>
                    <a:pt x="2005" y="2030"/>
                  </a:cubicBezTo>
                  <a:cubicBezTo>
                    <a:pt x="2037" y="2030"/>
                    <a:pt x="2055" y="2028"/>
                    <a:pt x="2055" y="2028"/>
                  </a:cubicBezTo>
                  <a:lnTo>
                    <a:pt x="6526" y="2008"/>
                  </a:lnTo>
                  <a:cubicBezTo>
                    <a:pt x="6709" y="585"/>
                    <a:pt x="5098" y="148"/>
                    <a:pt x="4288" y="148"/>
                  </a:cubicBezTo>
                  <a:cubicBezTo>
                    <a:pt x="4222" y="148"/>
                    <a:pt x="4161" y="151"/>
                    <a:pt x="4107" y="157"/>
                  </a:cubicBezTo>
                  <a:cubicBezTo>
                    <a:pt x="3701" y="198"/>
                    <a:pt x="3072" y="276"/>
                    <a:pt x="2449" y="276"/>
                  </a:cubicBezTo>
                  <a:cubicBezTo>
                    <a:pt x="1969" y="276"/>
                    <a:pt x="1493" y="230"/>
                    <a:pt x="1124" y="83"/>
                  </a:cubicBezTo>
                  <a:cubicBezTo>
                    <a:pt x="981" y="27"/>
                    <a:pt x="851" y="1"/>
                    <a:pt x="736" y="1"/>
                  </a:cubicBezTo>
                  <a:close/>
                </a:path>
              </a:pathLst>
            </a:custGeom>
            <a:solidFill>
              <a:srgbClr val="180D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31;p38">
              <a:extLst>
                <a:ext uri="{FF2B5EF4-FFF2-40B4-BE49-F238E27FC236}">
                  <a16:creationId xmlns:a16="http://schemas.microsoft.com/office/drawing/2014/main" id="{227A0C7C-17F0-401D-8C64-2F9D1A8C3656}"/>
                </a:ext>
              </a:extLst>
            </p:cNvPr>
            <p:cNvSpPr/>
            <p:nvPr/>
          </p:nvSpPr>
          <p:spPr>
            <a:xfrm>
              <a:off x="5145800" y="867325"/>
              <a:ext cx="236050" cy="397750"/>
            </a:xfrm>
            <a:custGeom>
              <a:avLst/>
              <a:gdLst/>
              <a:ahLst/>
              <a:cxnLst/>
              <a:rect l="l" t="t" r="r" b="b"/>
              <a:pathLst>
                <a:path w="9442" h="15910" extrusionOk="0">
                  <a:moveTo>
                    <a:pt x="7567" y="1"/>
                  </a:moveTo>
                  <a:cubicBezTo>
                    <a:pt x="7546" y="1"/>
                    <a:pt x="7525" y="1"/>
                    <a:pt x="7503" y="2"/>
                  </a:cubicBezTo>
                  <a:cubicBezTo>
                    <a:pt x="6830" y="19"/>
                    <a:pt x="6021" y="141"/>
                    <a:pt x="6021" y="141"/>
                  </a:cubicBezTo>
                  <a:cubicBezTo>
                    <a:pt x="6188" y="558"/>
                    <a:pt x="5764" y="1068"/>
                    <a:pt x="4630" y="1426"/>
                  </a:cubicBezTo>
                  <a:cubicBezTo>
                    <a:pt x="4313" y="1526"/>
                    <a:pt x="4076" y="1561"/>
                    <a:pt x="3900" y="1561"/>
                  </a:cubicBezTo>
                  <a:cubicBezTo>
                    <a:pt x="3446" y="1561"/>
                    <a:pt x="3393" y="1323"/>
                    <a:pt x="3393" y="1323"/>
                  </a:cubicBezTo>
                  <a:cubicBezTo>
                    <a:pt x="3393" y="1323"/>
                    <a:pt x="1732" y="2081"/>
                    <a:pt x="1190" y="2459"/>
                  </a:cubicBezTo>
                  <a:cubicBezTo>
                    <a:pt x="510" y="2935"/>
                    <a:pt x="208" y="4311"/>
                    <a:pt x="116" y="6635"/>
                  </a:cubicBezTo>
                  <a:cubicBezTo>
                    <a:pt x="9" y="9324"/>
                    <a:pt x="1" y="14078"/>
                    <a:pt x="90" y="14765"/>
                  </a:cubicBezTo>
                  <a:cubicBezTo>
                    <a:pt x="90" y="14765"/>
                    <a:pt x="1236" y="15909"/>
                    <a:pt x="2746" y="15909"/>
                  </a:cubicBezTo>
                  <a:cubicBezTo>
                    <a:pt x="2826" y="15909"/>
                    <a:pt x="2907" y="15906"/>
                    <a:pt x="2989" y="15899"/>
                  </a:cubicBezTo>
                  <a:cubicBezTo>
                    <a:pt x="4617" y="15766"/>
                    <a:pt x="7355" y="14326"/>
                    <a:pt x="8021" y="13213"/>
                  </a:cubicBezTo>
                  <a:cubicBezTo>
                    <a:pt x="8001" y="10856"/>
                    <a:pt x="7726" y="9708"/>
                    <a:pt x="8107" y="8350"/>
                  </a:cubicBezTo>
                  <a:cubicBezTo>
                    <a:pt x="8981" y="5241"/>
                    <a:pt x="9442" y="3968"/>
                    <a:pt x="9018" y="1901"/>
                  </a:cubicBezTo>
                  <a:cubicBezTo>
                    <a:pt x="8678" y="252"/>
                    <a:pt x="8207" y="1"/>
                    <a:pt x="7567" y="1"/>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32;p38">
              <a:extLst>
                <a:ext uri="{FF2B5EF4-FFF2-40B4-BE49-F238E27FC236}">
                  <a16:creationId xmlns:a16="http://schemas.microsoft.com/office/drawing/2014/main" id="{12A41B5A-EEAF-4158-9356-D836F78D40F4}"/>
                </a:ext>
              </a:extLst>
            </p:cNvPr>
            <p:cNvSpPr/>
            <p:nvPr/>
          </p:nvSpPr>
          <p:spPr>
            <a:xfrm>
              <a:off x="5145800" y="928150"/>
              <a:ext cx="91575" cy="334925"/>
            </a:xfrm>
            <a:custGeom>
              <a:avLst/>
              <a:gdLst/>
              <a:ahLst/>
              <a:cxnLst/>
              <a:rect l="l" t="t" r="r" b="b"/>
              <a:pathLst>
                <a:path w="3663" h="13397" extrusionOk="0">
                  <a:moveTo>
                    <a:pt x="2741" y="1"/>
                  </a:moveTo>
                  <a:lnTo>
                    <a:pt x="779" y="505"/>
                  </a:lnTo>
                  <a:cubicBezTo>
                    <a:pt x="384" y="1193"/>
                    <a:pt x="187" y="2414"/>
                    <a:pt x="116" y="4201"/>
                  </a:cubicBezTo>
                  <a:cubicBezTo>
                    <a:pt x="9" y="6891"/>
                    <a:pt x="1" y="11644"/>
                    <a:pt x="90" y="12332"/>
                  </a:cubicBezTo>
                  <a:cubicBezTo>
                    <a:pt x="90" y="12332"/>
                    <a:pt x="902" y="13140"/>
                    <a:pt x="2060" y="13396"/>
                  </a:cubicBezTo>
                  <a:cubicBezTo>
                    <a:pt x="2205" y="10337"/>
                    <a:pt x="2822" y="7840"/>
                    <a:pt x="3110" y="6155"/>
                  </a:cubicBezTo>
                  <a:cubicBezTo>
                    <a:pt x="3662" y="2936"/>
                    <a:pt x="3404" y="509"/>
                    <a:pt x="2741" y="1"/>
                  </a:cubicBezTo>
                  <a:close/>
                </a:path>
              </a:pathLst>
            </a:custGeom>
            <a:solidFill>
              <a:srgbClr val="E8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33;p38">
              <a:extLst>
                <a:ext uri="{FF2B5EF4-FFF2-40B4-BE49-F238E27FC236}">
                  <a16:creationId xmlns:a16="http://schemas.microsoft.com/office/drawing/2014/main" id="{D048A6CC-8A46-4A97-A81A-6D55B81E76DB}"/>
                </a:ext>
              </a:extLst>
            </p:cNvPr>
            <p:cNvSpPr/>
            <p:nvPr/>
          </p:nvSpPr>
          <p:spPr>
            <a:xfrm>
              <a:off x="5217925" y="863125"/>
              <a:ext cx="88975" cy="49675"/>
            </a:xfrm>
            <a:custGeom>
              <a:avLst/>
              <a:gdLst/>
              <a:ahLst/>
              <a:cxnLst/>
              <a:rect l="l" t="t" r="r" b="b"/>
              <a:pathLst>
                <a:path w="3559" h="1987" extrusionOk="0">
                  <a:moveTo>
                    <a:pt x="3003" y="0"/>
                  </a:moveTo>
                  <a:cubicBezTo>
                    <a:pt x="2944" y="0"/>
                    <a:pt x="2889" y="22"/>
                    <a:pt x="2844" y="79"/>
                  </a:cubicBezTo>
                  <a:cubicBezTo>
                    <a:pt x="2611" y="376"/>
                    <a:pt x="1788" y="1024"/>
                    <a:pt x="519" y="1060"/>
                  </a:cubicBezTo>
                  <a:cubicBezTo>
                    <a:pt x="509" y="1059"/>
                    <a:pt x="499" y="1058"/>
                    <a:pt x="489" y="1058"/>
                  </a:cubicBezTo>
                  <a:cubicBezTo>
                    <a:pt x="263" y="1058"/>
                    <a:pt x="134" y="1503"/>
                    <a:pt x="0" y="1728"/>
                  </a:cubicBezTo>
                  <a:cubicBezTo>
                    <a:pt x="0" y="1728"/>
                    <a:pt x="317" y="1987"/>
                    <a:pt x="1002" y="1987"/>
                  </a:cubicBezTo>
                  <a:cubicBezTo>
                    <a:pt x="1237" y="1987"/>
                    <a:pt x="1517" y="1956"/>
                    <a:pt x="1841" y="1874"/>
                  </a:cubicBezTo>
                  <a:cubicBezTo>
                    <a:pt x="3110" y="1552"/>
                    <a:pt x="3559" y="615"/>
                    <a:pt x="3450" y="266"/>
                  </a:cubicBezTo>
                  <a:cubicBezTo>
                    <a:pt x="3450" y="266"/>
                    <a:pt x="3206" y="0"/>
                    <a:pt x="3003" y="0"/>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34;p38">
              <a:extLst>
                <a:ext uri="{FF2B5EF4-FFF2-40B4-BE49-F238E27FC236}">
                  <a16:creationId xmlns:a16="http://schemas.microsoft.com/office/drawing/2014/main" id="{34D6446C-FA8B-41AD-A829-30FB3704D9AC}"/>
                </a:ext>
              </a:extLst>
            </p:cNvPr>
            <p:cNvSpPr/>
            <p:nvPr/>
          </p:nvSpPr>
          <p:spPr>
            <a:xfrm>
              <a:off x="4949475" y="968925"/>
              <a:ext cx="115125" cy="127275"/>
            </a:xfrm>
            <a:custGeom>
              <a:avLst/>
              <a:gdLst/>
              <a:ahLst/>
              <a:cxnLst/>
              <a:rect l="l" t="t" r="r" b="b"/>
              <a:pathLst>
                <a:path w="4605" h="5091" extrusionOk="0">
                  <a:moveTo>
                    <a:pt x="2191" y="1"/>
                  </a:moveTo>
                  <a:cubicBezTo>
                    <a:pt x="1624" y="1"/>
                    <a:pt x="519" y="403"/>
                    <a:pt x="64" y="962"/>
                  </a:cubicBezTo>
                  <a:cubicBezTo>
                    <a:pt x="1" y="1040"/>
                    <a:pt x="256" y="1616"/>
                    <a:pt x="543" y="2190"/>
                  </a:cubicBezTo>
                  <a:cubicBezTo>
                    <a:pt x="678" y="2465"/>
                    <a:pt x="1991" y="5090"/>
                    <a:pt x="2394" y="5090"/>
                  </a:cubicBezTo>
                  <a:cubicBezTo>
                    <a:pt x="2394" y="5090"/>
                    <a:pt x="2395" y="5090"/>
                    <a:pt x="2396" y="5090"/>
                  </a:cubicBezTo>
                  <a:cubicBezTo>
                    <a:pt x="2795" y="5080"/>
                    <a:pt x="4370" y="4332"/>
                    <a:pt x="4605" y="3818"/>
                  </a:cubicBezTo>
                  <a:cubicBezTo>
                    <a:pt x="4576" y="3589"/>
                    <a:pt x="2741" y="404"/>
                    <a:pt x="2513" y="98"/>
                  </a:cubicBezTo>
                  <a:cubicBezTo>
                    <a:pt x="2464" y="32"/>
                    <a:pt x="2348" y="1"/>
                    <a:pt x="2191"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35;p38">
              <a:extLst>
                <a:ext uri="{FF2B5EF4-FFF2-40B4-BE49-F238E27FC236}">
                  <a16:creationId xmlns:a16="http://schemas.microsoft.com/office/drawing/2014/main" id="{4ED73807-111F-49C4-84F0-A5BC974F7E7C}"/>
                </a:ext>
              </a:extLst>
            </p:cNvPr>
            <p:cNvSpPr/>
            <p:nvPr/>
          </p:nvSpPr>
          <p:spPr>
            <a:xfrm>
              <a:off x="4958250" y="925500"/>
              <a:ext cx="258350" cy="225925"/>
            </a:xfrm>
            <a:custGeom>
              <a:avLst/>
              <a:gdLst/>
              <a:ahLst/>
              <a:cxnLst/>
              <a:rect l="l" t="t" r="r" b="b"/>
              <a:pathLst>
                <a:path w="10334" h="9037" extrusionOk="0">
                  <a:moveTo>
                    <a:pt x="9467" y="0"/>
                  </a:moveTo>
                  <a:cubicBezTo>
                    <a:pt x="9371" y="0"/>
                    <a:pt x="9271" y="21"/>
                    <a:pt x="9168" y="63"/>
                  </a:cubicBezTo>
                  <a:cubicBezTo>
                    <a:pt x="8620" y="283"/>
                    <a:pt x="8228" y="463"/>
                    <a:pt x="7855" y="1593"/>
                  </a:cubicBezTo>
                  <a:cubicBezTo>
                    <a:pt x="7538" y="2551"/>
                    <a:pt x="7310" y="4076"/>
                    <a:pt x="6885" y="5764"/>
                  </a:cubicBezTo>
                  <a:cubicBezTo>
                    <a:pt x="6737" y="6352"/>
                    <a:pt x="6490" y="7043"/>
                    <a:pt x="5615" y="7043"/>
                  </a:cubicBezTo>
                  <a:cubicBezTo>
                    <a:pt x="5453" y="7043"/>
                    <a:pt x="5269" y="7019"/>
                    <a:pt x="5060" y="6967"/>
                  </a:cubicBezTo>
                  <a:cubicBezTo>
                    <a:pt x="3789" y="6647"/>
                    <a:pt x="3064" y="6262"/>
                    <a:pt x="2736" y="5912"/>
                  </a:cubicBezTo>
                  <a:cubicBezTo>
                    <a:pt x="2433" y="5590"/>
                    <a:pt x="2354" y="5411"/>
                    <a:pt x="2187" y="4967"/>
                  </a:cubicBezTo>
                  <a:cubicBezTo>
                    <a:pt x="1995" y="4463"/>
                    <a:pt x="1743" y="4208"/>
                    <a:pt x="1580" y="3863"/>
                  </a:cubicBezTo>
                  <a:cubicBezTo>
                    <a:pt x="1456" y="3603"/>
                    <a:pt x="1447" y="3533"/>
                    <a:pt x="1363" y="3533"/>
                  </a:cubicBezTo>
                  <a:cubicBezTo>
                    <a:pt x="1336" y="3533"/>
                    <a:pt x="1301" y="3540"/>
                    <a:pt x="1252" y="3550"/>
                  </a:cubicBezTo>
                  <a:cubicBezTo>
                    <a:pt x="1050" y="3593"/>
                    <a:pt x="943" y="3999"/>
                    <a:pt x="1048" y="4351"/>
                  </a:cubicBezTo>
                  <a:cubicBezTo>
                    <a:pt x="1157" y="4718"/>
                    <a:pt x="1348" y="4892"/>
                    <a:pt x="1341" y="4980"/>
                  </a:cubicBezTo>
                  <a:cubicBezTo>
                    <a:pt x="1340" y="4992"/>
                    <a:pt x="1333" y="4997"/>
                    <a:pt x="1322" y="4997"/>
                  </a:cubicBezTo>
                  <a:cubicBezTo>
                    <a:pt x="1244" y="4997"/>
                    <a:pt x="962" y="4757"/>
                    <a:pt x="944" y="4741"/>
                  </a:cubicBezTo>
                  <a:cubicBezTo>
                    <a:pt x="686" y="4516"/>
                    <a:pt x="517" y="4249"/>
                    <a:pt x="288" y="3998"/>
                  </a:cubicBezTo>
                  <a:cubicBezTo>
                    <a:pt x="260" y="3967"/>
                    <a:pt x="231" y="3937"/>
                    <a:pt x="192" y="3927"/>
                  </a:cubicBezTo>
                  <a:cubicBezTo>
                    <a:pt x="181" y="3924"/>
                    <a:pt x="171" y="3923"/>
                    <a:pt x="162" y="3923"/>
                  </a:cubicBezTo>
                  <a:cubicBezTo>
                    <a:pt x="55" y="3923"/>
                    <a:pt x="1" y="4083"/>
                    <a:pt x="1" y="4202"/>
                  </a:cubicBezTo>
                  <a:cubicBezTo>
                    <a:pt x="3" y="5299"/>
                    <a:pt x="535" y="6896"/>
                    <a:pt x="1549" y="7489"/>
                  </a:cubicBezTo>
                  <a:cubicBezTo>
                    <a:pt x="2044" y="7779"/>
                    <a:pt x="2664" y="7976"/>
                    <a:pt x="3192" y="8224"/>
                  </a:cubicBezTo>
                  <a:cubicBezTo>
                    <a:pt x="3626" y="8427"/>
                    <a:pt x="4068" y="8635"/>
                    <a:pt x="4535" y="8751"/>
                  </a:cubicBezTo>
                  <a:cubicBezTo>
                    <a:pt x="5271" y="8934"/>
                    <a:pt x="5890" y="9037"/>
                    <a:pt x="6411" y="9037"/>
                  </a:cubicBezTo>
                  <a:cubicBezTo>
                    <a:pt x="7002" y="9037"/>
                    <a:pt x="7467" y="8905"/>
                    <a:pt x="7833" y="8608"/>
                  </a:cubicBezTo>
                  <a:cubicBezTo>
                    <a:pt x="8391" y="8157"/>
                    <a:pt x="8764" y="7223"/>
                    <a:pt x="8930" y="6697"/>
                  </a:cubicBezTo>
                  <a:cubicBezTo>
                    <a:pt x="9565" y="4684"/>
                    <a:pt x="9899" y="3489"/>
                    <a:pt x="10154" y="1787"/>
                  </a:cubicBezTo>
                  <a:cubicBezTo>
                    <a:pt x="10334" y="579"/>
                    <a:pt x="9970" y="0"/>
                    <a:pt x="9467" y="0"/>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36;p38">
              <a:extLst>
                <a:ext uri="{FF2B5EF4-FFF2-40B4-BE49-F238E27FC236}">
                  <a16:creationId xmlns:a16="http://schemas.microsoft.com/office/drawing/2014/main" id="{9BAA5292-ECF7-4937-9D38-858A68A9A0B5}"/>
                </a:ext>
              </a:extLst>
            </p:cNvPr>
            <p:cNvSpPr/>
            <p:nvPr/>
          </p:nvSpPr>
          <p:spPr>
            <a:xfrm>
              <a:off x="5135175" y="920675"/>
              <a:ext cx="92250" cy="129300"/>
            </a:xfrm>
            <a:custGeom>
              <a:avLst/>
              <a:gdLst/>
              <a:ahLst/>
              <a:cxnLst/>
              <a:rect l="l" t="t" r="r" b="b"/>
              <a:pathLst>
                <a:path w="3690" h="5172" extrusionOk="0">
                  <a:moveTo>
                    <a:pt x="2281" y="1"/>
                  </a:moveTo>
                  <a:cubicBezTo>
                    <a:pt x="1549" y="1"/>
                    <a:pt x="1017" y="454"/>
                    <a:pt x="669" y="1645"/>
                  </a:cubicBezTo>
                  <a:cubicBezTo>
                    <a:pt x="275" y="2997"/>
                    <a:pt x="0" y="4106"/>
                    <a:pt x="0" y="4106"/>
                  </a:cubicBezTo>
                  <a:cubicBezTo>
                    <a:pt x="0" y="4106"/>
                    <a:pt x="427" y="4840"/>
                    <a:pt x="1495" y="5098"/>
                  </a:cubicBezTo>
                  <a:cubicBezTo>
                    <a:pt x="1711" y="5151"/>
                    <a:pt x="1899" y="5172"/>
                    <a:pt x="2062" y="5172"/>
                  </a:cubicBezTo>
                  <a:cubicBezTo>
                    <a:pt x="2702" y="5172"/>
                    <a:pt x="2946" y="4848"/>
                    <a:pt x="2946" y="4848"/>
                  </a:cubicBezTo>
                  <a:cubicBezTo>
                    <a:pt x="2946" y="4848"/>
                    <a:pt x="3242" y="3431"/>
                    <a:pt x="3427" y="2467"/>
                  </a:cubicBezTo>
                  <a:cubicBezTo>
                    <a:pt x="3611" y="1502"/>
                    <a:pt x="3690" y="188"/>
                    <a:pt x="2586" y="24"/>
                  </a:cubicBezTo>
                  <a:cubicBezTo>
                    <a:pt x="2481" y="9"/>
                    <a:pt x="2379" y="1"/>
                    <a:pt x="2281"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851878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wipe(left)">
                                      <p:cBhvr>
                                        <p:cTn id="7" dur="5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171AB10-4696-40DC-8D21-B2AC002278D1}"/>
              </a:ext>
            </a:extLst>
          </p:cNvPr>
          <p:cNvSpPr>
            <a:spLocks noGrp="1"/>
          </p:cNvSpPr>
          <p:nvPr>
            <p:ph type="pic" idx="10"/>
          </p:nvPr>
        </p:nvSpPr>
        <p:spPr>
          <a:xfrm>
            <a:off x="4137495" y="201004"/>
            <a:ext cx="4096930" cy="4741492"/>
          </a:xfrm>
          <a:noFill/>
          <a:ln>
            <a:solidFill>
              <a:schemeClr val="accent3">
                <a:lumMod val="75000"/>
              </a:schemeClr>
            </a:solidFill>
          </a:ln>
        </p:spPr>
        <p:style>
          <a:lnRef idx="0">
            <a:scrgbClr r="0" g="0" b="0"/>
          </a:lnRef>
          <a:fillRef idx="0">
            <a:scrgbClr r="0" g="0" b="0"/>
          </a:fillRef>
          <a:effectRef idx="0">
            <a:scrgbClr r="0" g="0" b="0"/>
          </a:effectRef>
          <a:fontRef idx="minor">
            <a:schemeClr val="dk1"/>
          </a:fontRef>
        </p:style>
      </p:sp>
      <p:sp>
        <p:nvSpPr>
          <p:cNvPr id="31" name="Rectangle 12">
            <a:extLst>
              <a:ext uri="{FF2B5EF4-FFF2-40B4-BE49-F238E27FC236}">
                <a16:creationId xmlns:a16="http://schemas.microsoft.com/office/drawing/2014/main" id="{59C03A3C-3FF7-4F7B-9FCA-3CF7031D82E6}"/>
              </a:ext>
            </a:extLst>
          </p:cNvPr>
          <p:cNvSpPr/>
          <p:nvPr/>
        </p:nvSpPr>
        <p:spPr>
          <a:xfrm>
            <a:off x="8261951" y="2063089"/>
            <a:ext cx="1669362" cy="772838"/>
          </a:xfrm>
          <a:prstGeom prst="flowChartTerminator">
            <a:avLst/>
          </a:prstGeom>
          <a:solidFill>
            <a:srgbClr val="61B1D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050">
              <a:solidFill>
                <a:schemeClr val="tx1">
                  <a:lumMod val="75000"/>
                  <a:lumOff val="25000"/>
                </a:schemeClr>
              </a:solidFill>
            </a:endParaRPr>
          </a:p>
        </p:txBody>
      </p:sp>
      <p:sp>
        <p:nvSpPr>
          <p:cNvPr id="35" name="TextBox 34">
            <a:extLst>
              <a:ext uri="{FF2B5EF4-FFF2-40B4-BE49-F238E27FC236}">
                <a16:creationId xmlns:a16="http://schemas.microsoft.com/office/drawing/2014/main" id="{77D239C6-2CB2-4FD5-A14D-4B82DD42CF5D}"/>
              </a:ext>
            </a:extLst>
          </p:cNvPr>
          <p:cNvSpPr txBox="1"/>
          <p:nvPr/>
        </p:nvSpPr>
        <p:spPr>
          <a:xfrm>
            <a:off x="1101667" y="3036418"/>
            <a:ext cx="2622241" cy="830997"/>
          </a:xfrm>
          <a:prstGeom prst="rect">
            <a:avLst/>
          </a:prstGeom>
          <a:noFill/>
        </p:spPr>
        <p:txBody>
          <a:bodyPr wrap="square" rtlCol="0">
            <a:spAutoFit/>
          </a:bodyPr>
          <a:lstStyle/>
          <a:p>
            <a:pPr algn="ctr"/>
            <a:r>
              <a:rPr lang="en-US" altLang="ko-KR" sz="1600" b="1" dirty="0">
                <a:solidFill>
                  <a:srgbClr val="002060"/>
                </a:solidFill>
                <a:latin typeface="Times New Roman" panose="02020603050405020304" pitchFamily="18" charset="0"/>
                <a:cs typeface="Times New Roman" panose="02020603050405020304" pitchFamily="18" charset="0"/>
              </a:rPr>
              <a:t>Diagramme de Cas d’Utilisation </a:t>
            </a:r>
            <a:r>
              <a:rPr lang="fr-FR" altLang="ko-KR" sz="1600" b="1" dirty="0">
                <a:solidFill>
                  <a:srgbClr val="002060"/>
                </a:solidFill>
                <a:latin typeface="Times New Roman" panose="02020603050405020304" pitchFamily="18" charset="0"/>
                <a:cs typeface="Times New Roman" panose="02020603050405020304" pitchFamily="18" charset="0"/>
              </a:rPr>
              <a:t>d'authentification </a:t>
            </a:r>
            <a:endParaRPr lang="ko-KR" altLang="en-US" sz="1600" b="1" dirty="0">
              <a:solidFill>
                <a:srgbClr val="002060"/>
              </a:solidFill>
              <a:latin typeface="Times New Roman" panose="02020603050405020304" pitchFamily="18" charset="0"/>
              <a:cs typeface="Times New Roman" panose="02020603050405020304" pitchFamily="18" charset="0"/>
            </a:endParaRPr>
          </a:p>
        </p:txBody>
      </p:sp>
      <p:grpSp>
        <p:nvGrpSpPr>
          <p:cNvPr id="2" name="그룹 1">
            <a:extLst>
              <a:ext uri="{FF2B5EF4-FFF2-40B4-BE49-F238E27FC236}">
                <a16:creationId xmlns:a16="http://schemas.microsoft.com/office/drawing/2014/main" id="{E1DF8F0B-C0B4-4F4D-B0A5-CD4820A891DC}"/>
              </a:ext>
            </a:extLst>
          </p:cNvPr>
          <p:cNvGrpSpPr/>
          <p:nvPr/>
        </p:nvGrpSpPr>
        <p:grpSpPr>
          <a:xfrm>
            <a:off x="1028844" y="369288"/>
            <a:ext cx="2827052" cy="1823524"/>
            <a:chOff x="7031440" y="637238"/>
            <a:chExt cx="3769403" cy="2431365"/>
          </a:xfrm>
        </p:grpSpPr>
        <p:grpSp>
          <p:nvGrpSpPr>
            <p:cNvPr id="76" name="Group 54">
              <a:extLst>
                <a:ext uri="{FF2B5EF4-FFF2-40B4-BE49-F238E27FC236}">
                  <a16:creationId xmlns:a16="http://schemas.microsoft.com/office/drawing/2014/main" id="{F229B819-65BF-422C-8547-CD4A8D216F07}"/>
                </a:ext>
              </a:extLst>
            </p:cNvPr>
            <p:cNvGrpSpPr/>
            <p:nvPr/>
          </p:nvGrpSpPr>
          <p:grpSpPr>
            <a:xfrm rot="10800000">
              <a:off x="7031440" y="637238"/>
              <a:ext cx="443484" cy="391162"/>
              <a:chOff x="6754665" y="1956547"/>
              <a:chExt cx="672192" cy="592888"/>
            </a:xfrm>
            <a:solidFill>
              <a:srgbClr val="FAB117"/>
            </a:solidFill>
          </p:grpSpPr>
          <p:sp>
            <p:nvSpPr>
              <p:cNvPr id="84" name="Block Arc 28">
                <a:extLst>
                  <a:ext uri="{FF2B5EF4-FFF2-40B4-BE49-F238E27FC236}">
                    <a16:creationId xmlns:a16="http://schemas.microsoft.com/office/drawing/2014/main" id="{B5504785-A3FC-432C-915B-174FD47EF3A3}"/>
                  </a:ext>
                </a:extLst>
              </p:cNvPr>
              <p:cNvSpPr/>
              <p:nvPr userDrawn="1"/>
            </p:nvSpPr>
            <p:spPr>
              <a:xfrm rot="5400000" flipH="1">
                <a:off x="6987271" y="2109846"/>
                <a:ext cx="592886" cy="286287"/>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85" name="Block Arc 28">
                <a:extLst>
                  <a:ext uri="{FF2B5EF4-FFF2-40B4-BE49-F238E27FC236}">
                    <a16:creationId xmlns:a16="http://schemas.microsoft.com/office/drawing/2014/main" id="{ECEEB254-7034-47BD-A89B-1A489ACFE6B7}"/>
                  </a:ext>
                </a:extLst>
              </p:cNvPr>
              <p:cNvSpPr/>
              <p:nvPr userDrawn="1"/>
            </p:nvSpPr>
            <p:spPr>
              <a:xfrm rot="5400000" flipH="1">
                <a:off x="6601365" y="2109848"/>
                <a:ext cx="592887" cy="286288"/>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grpSp>
        <p:grpSp>
          <p:nvGrpSpPr>
            <p:cNvPr id="77" name="Group 57">
              <a:extLst>
                <a:ext uri="{FF2B5EF4-FFF2-40B4-BE49-F238E27FC236}">
                  <a16:creationId xmlns:a16="http://schemas.microsoft.com/office/drawing/2014/main" id="{77FB3224-AC3F-4323-85F1-7CD9938F15D7}"/>
                </a:ext>
              </a:extLst>
            </p:cNvPr>
            <p:cNvGrpSpPr/>
            <p:nvPr/>
          </p:nvGrpSpPr>
          <p:grpSpPr>
            <a:xfrm>
              <a:off x="10357363" y="2677439"/>
              <a:ext cx="443480" cy="391164"/>
              <a:chOff x="7144066" y="1956544"/>
              <a:chExt cx="672182" cy="592888"/>
            </a:xfrm>
            <a:solidFill>
              <a:srgbClr val="FAB117"/>
            </a:solidFill>
          </p:grpSpPr>
          <p:sp>
            <p:nvSpPr>
              <p:cNvPr id="82" name="Block Arc 28">
                <a:extLst>
                  <a:ext uri="{FF2B5EF4-FFF2-40B4-BE49-F238E27FC236}">
                    <a16:creationId xmlns:a16="http://schemas.microsoft.com/office/drawing/2014/main" id="{38D03F21-0CEE-4CE1-97BE-F7D0182D84A0}"/>
                  </a:ext>
                </a:extLst>
              </p:cNvPr>
              <p:cNvSpPr/>
              <p:nvPr userDrawn="1"/>
            </p:nvSpPr>
            <p:spPr>
              <a:xfrm rot="5400000" flipH="1">
                <a:off x="7376661" y="2109845"/>
                <a:ext cx="592888" cy="286286"/>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83" name="Block Arc 28">
                <a:extLst>
                  <a:ext uri="{FF2B5EF4-FFF2-40B4-BE49-F238E27FC236}">
                    <a16:creationId xmlns:a16="http://schemas.microsoft.com/office/drawing/2014/main" id="{1C2FBDCD-92A6-49C4-98E7-2A6E3F72B605}"/>
                  </a:ext>
                </a:extLst>
              </p:cNvPr>
              <p:cNvSpPr/>
              <p:nvPr userDrawn="1"/>
            </p:nvSpPr>
            <p:spPr>
              <a:xfrm rot="5400000" flipH="1">
                <a:off x="6990766" y="2109845"/>
                <a:ext cx="592885" cy="286286"/>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grpSp>
        <p:sp>
          <p:nvSpPr>
            <p:cNvPr id="78" name="TextBox 77">
              <a:extLst>
                <a:ext uri="{FF2B5EF4-FFF2-40B4-BE49-F238E27FC236}">
                  <a16:creationId xmlns:a16="http://schemas.microsoft.com/office/drawing/2014/main" id="{E2955296-89B2-4AF6-B5BD-9430FA6E937D}"/>
                </a:ext>
              </a:extLst>
            </p:cNvPr>
            <p:cNvSpPr txBox="1"/>
            <p:nvPr/>
          </p:nvSpPr>
          <p:spPr>
            <a:xfrm flipH="1">
              <a:off x="7460269" y="987750"/>
              <a:ext cx="3039114" cy="1785104"/>
            </a:xfrm>
            <a:prstGeom prst="rect">
              <a:avLst/>
            </a:prstGeom>
            <a:noFill/>
          </p:spPr>
          <p:txBody>
            <a:bodyPr wrap="square" rtlCol="0">
              <a:spAutoFit/>
            </a:bodyPr>
            <a:lstStyle/>
            <a:p>
              <a:r>
                <a:rPr lang="en-US" altLang="ko-KR" sz="2700" b="1" dirty="0">
                  <a:solidFill>
                    <a:schemeClr val="bg1"/>
                  </a:solidFill>
                  <a:latin typeface="+mj-lt"/>
                  <a:cs typeface="Arial" pitchFamily="34" charset="0"/>
                </a:rPr>
                <a:t>Diagramme de Cas d’Utilisation</a:t>
              </a:r>
            </a:p>
          </p:txBody>
        </p:sp>
        <p:grpSp>
          <p:nvGrpSpPr>
            <p:cNvPr id="79" name="Group 59">
              <a:extLst>
                <a:ext uri="{FF2B5EF4-FFF2-40B4-BE49-F238E27FC236}">
                  <a16:creationId xmlns:a16="http://schemas.microsoft.com/office/drawing/2014/main" id="{B09B3427-18EE-47B6-877A-0D272041F5B6}"/>
                </a:ext>
              </a:extLst>
            </p:cNvPr>
            <p:cNvGrpSpPr/>
            <p:nvPr/>
          </p:nvGrpSpPr>
          <p:grpSpPr>
            <a:xfrm>
              <a:off x="7258462" y="838425"/>
              <a:ext cx="3315986" cy="2052978"/>
              <a:chOff x="539792" y="602204"/>
              <a:chExt cx="2472316" cy="1530649"/>
            </a:xfrm>
          </p:grpSpPr>
          <p:sp>
            <p:nvSpPr>
              <p:cNvPr id="80" name="Freeform 60">
                <a:extLst>
                  <a:ext uri="{FF2B5EF4-FFF2-40B4-BE49-F238E27FC236}">
                    <a16:creationId xmlns:a16="http://schemas.microsoft.com/office/drawing/2014/main" id="{34C3FE56-23C4-43E8-A316-4CD3D894ADF4}"/>
                  </a:ext>
                </a:extLst>
              </p:cNvPr>
              <p:cNvSpPr/>
              <p:nvPr/>
            </p:nvSpPr>
            <p:spPr>
              <a:xfrm>
                <a:off x="852108" y="602204"/>
                <a:ext cx="2160000" cy="1224000"/>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dirty="0"/>
              </a:p>
            </p:txBody>
          </p:sp>
          <p:sp>
            <p:nvSpPr>
              <p:cNvPr id="81" name="Freeform 61">
                <a:extLst>
                  <a:ext uri="{FF2B5EF4-FFF2-40B4-BE49-F238E27FC236}">
                    <a16:creationId xmlns:a16="http://schemas.microsoft.com/office/drawing/2014/main" id="{1088F537-506C-428B-BC22-AA26513D267B}"/>
                  </a:ext>
                </a:extLst>
              </p:cNvPr>
              <p:cNvSpPr/>
              <p:nvPr/>
            </p:nvSpPr>
            <p:spPr>
              <a:xfrm rot="10800000">
                <a:off x="539792" y="908853"/>
                <a:ext cx="2160000" cy="1224000"/>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a:p>
            </p:txBody>
          </p:sp>
        </p:grpSp>
      </p:grpSp>
      <p:pic>
        <p:nvPicPr>
          <p:cNvPr id="34" name="Picture 33">
            <a:extLst>
              <a:ext uri="{FF2B5EF4-FFF2-40B4-BE49-F238E27FC236}">
                <a16:creationId xmlns:a16="http://schemas.microsoft.com/office/drawing/2014/main" id="{005C5649-4EE0-4636-A70A-80E002D77249}"/>
              </a:ext>
            </a:extLst>
          </p:cNvPr>
          <p:cNvPicPr>
            <a:picLocks noChangeAspect="1"/>
          </p:cNvPicPr>
          <p:nvPr/>
        </p:nvPicPr>
        <p:blipFill>
          <a:blip r:embed="rId2"/>
          <a:stretch>
            <a:fillRect/>
          </a:stretch>
        </p:blipFill>
        <p:spPr>
          <a:xfrm>
            <a:off x="8524043" y="2247158"/>
            <a:ext cx="381000" cy="381000"/>
          </a:xfrm>
          <a:prstGeom prst="rect">
            <a:avLst/>
          </a:prstGeom>
        </p:spPr>
      </p:pic>
      <p:pic>
        <p:nvPicPr>
          <p:cNvPr id="41" name="Image 31">
            <a:extLst>
              <a:ext uri="{FF2B5EF4-FFF2-40B4-BE49-F238E27FC236}">
                <a16:creationId xmlns:a16="http://schemas.microsoft.com/office/drawing/2014/main" id="{38158FD3-C055-473B-8164-49D4083CEC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51258" y="210710"/>
            <a:ext cx="4096930" cy="4722080"/>
          </a:xfrm>
          <a:prstGeom prst="rect">
            <a:avLst/>
          </a:prstGeom>
          <a:noFill/>
        </p:spPr>
      </p:pic>
      <p:pic>
        <p:nvPicPr>
          <p:cNvPr id="43" name="Image 54">
            <a:extLst>
              <a:ext uri="{FF2B5EF4-FFF2-40B4-BE49-F238E27FC236}">
                <a16:creationId xmlns:a16="http://schemas.microsoft.com/office/drawing/2014/main" id="{176E06BB-92E5-4701-8983-7CC5CBFC8D03}"/>
              </a:ext>
            </a:extLst>
          </p:cNvPr>
          <p:cNvPicPr/>
          <p:nvPr/>
        </p:nvPicPr>
        <p:blipFill>
          <a:blip r:embed="rId4">
            <a:extLst>
              <a:ext uri="{28A0092B-C50C-407E-A947-70E740481C1C}">
                <a14:useLocalDpi xmlns:a14="http://schemas.microsoft.com/office/drawing/2010/main" val="0"/>
              </a:ext>
            </a:extLst>
          </a:blip>
          <a:stretch>
            <a:fillRect/>
          </a:stretch>
        </p:blipFill>
        <p:spPr>
          <a:xfrm>
            <a:off x="4170892" y="246732"/>
            <a:ext cx="4116437" cy="4762851"/>
          </a:xfrm>
          <a:prstGeom prst="rect">
            <a:avLst/>
          </a:prstGeom>
        </p:spPr>
      </p:pic>
      <p:pic>
        <p:nvPicPr>
          <p:cNvPr id="44" name="Picture 43">
            <a:extLst>
              <a:ext uri="{FF2B5EF4-FFF2-40B4-BE49-F238E27FC236}">
                <a16:creationId xmlns:a16="http://schemas.microsoft.com/office/drawing/2014/main" id="{8D254D14-6165-4066-8B8C-993948B0E816}"/>
              </a:ext>
            </a:extLst>
          </p:cNvPr>
          <p:cNvPicPr/>
          <p:nvPr/>
        </p:nvPicPr>
        <p:blipFill>
          <a:blip r:embed="rId5"/>
          <a:stretch>
            <a:fillRect/>
          </a:stretch>
        </p:blipFill>
        <p:spPr>
          <a:xfrm>
            <a:off x="4158648" y="224093"/>
            <a:ext cx="4108420" cy="4762851"/>
          </a:xfrm>
          <a:prstGeom prst="rect">
            <a:avLst/>
          </a:prstGeom>
        </p:spPr>
      </p:pic>
      <p:pic>
        <p:nvPicPr>
          <p:cNvPr id="46" name="Image 19">
            <a:extLst>
              <a:ext uri="{FF2B5EF4-FFF2-40B4-BE49-F238E27FC236}">
                <a16:creationId xmlns:a16="http://schemas.microsoft.com/office/drawing/2014/main" id="{10DB82AE-46D1-456A-BF81-B35DC6BEE931}"/>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5021" y="244365"/>
            <a:ext cx="4096930" cy="4742579"/>
          </a:xfrm>
          <a:prstGeom prst="rect">
            <a:avLst/>
          </a:prstGeom>
          <a:noFill/>
        </p:spPr>
      </p:pic>
      <p:pic>
        <p:nvPicPr>
          <p:cNvPr id="45" name="Picture 44">
            <a:extLst>
              <a:ext uri="{FF2B5EF4-FFF2-40B4-BE49-F238E27FC236}">
                <a16:creationId xmlns:a16="http://schemas.microsoft.com/office/drawing/2014/main" id="{0C243B01-B858-451D-809D-56F43E42F1A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165021" y="225979"/>
            <a:ext cx="4096930" cy="4762851"/>
          </a:xfrm>
          <a:prstGeom prst="rect">
            <a:avLst/>
          </a:prstGeom>
          <a:noFill/>
          <a:ln>
            <a:noFill/>
          </a:ln>
        </p:spPr>
      </p:pic>
      <p:sp>
        <p:nvSpPr>
          <p:cNvPr id="48" name="TextBox 47">
            <a:extLst>
              <a:ext uri="{FF2B5EF4-FFF2-40B4-BE49-F238E27FC236}">
                <a16:creationId xmlns:a16="http://schemas.microsoft.com/office/drawing/2014/main" id="{A218FB71-C5D3-474C-BA81-DEC17999BAB7}"/>
              </a:ext>
            </a:extLst>
          </p:cNvPr>
          <p:cNvSpPr txBox="1"/>
          <p:nvPr/>
        </p:nvSpPr>
        <p:spPr>
          <a:xfrm>
            <a:off x="1088441" y="3037454"/>
            <a:ext cx="2622241" cy="584775"/>
          </a:xfrm>
          <a:prstGeom prst="rect">
            <a:avLst/>
          </a:prstGeom>
          <a:noFill/>
        </p:spPr>
        <p:txBody>
          <a:bodyPr wrap="square" rtlCol="0">
            <a:spAutoFit/>
          </a:bodyPr>
          <a:lstStyle/>
          <a:p>
            <a:pPr algn="ctr"/>
            <a:r>
              <a:rPr lang="en-US" altLang="ko-KR" sz="1600" b="1" dirty="0">
                <a:solidFill>
                  <a:srgbClr val="002060"/>
                </a:solidFill>
                <a:latin typeface="Times New Roman" panose="02020603050405020304" pitchFamily="18" charset="0"/>
                <a:cs typeface="Times New Roman" panose="02020603050405020304" pitchFamily="18" charset="0"/>
              </a:rPr>
              <a:t>Diagramme de Cas d’Utilisation </a:t>
            </a:r>
            <a:r>
              <a:rPr lang="fr-FR" altLang="ko-KR" sz="1600" b="1" dirty="0">
                <a:solidFill>
                  <a:srgbClr val="002060"/>
                </a:solidFill>
                <a:latin typeface="Times New Roman" panose="02020603050405020304" pitchFamily="18" charset="0"/>
                <a:cs typeface="Times New Roman" panose="02020603050405020304" pitchFamily="18" charset="0"/>
              </a:rPr>
              <a:t>Général </a:t>
            </a:r>
            <a:endParaRPr lang="ko-KR" altLang="en-US" sz="1600" b="1" dirty="0">
              <a:solidFill>
                <a:srgbClr val="002060"/>
              </a:solidFill>
              <a:latin typeface="Times New Roman" panose="02020603050405020304" pitchFamily="18" charset="0"/>
              <a:cs typeface="Times New Roman" panose="02020603050405020304" pitchFamily="18" charset="0"/>
            </a:endParaRPr>
          </a:p>
        </p:txBody>
      </p:sp>
      <p:pic>
        <p:nvPicPr>
          <p:cNvPr id="49" name="Picture 48">
            <a:extLst>
              <a:ext uri="{FF2B5EF4-FFF2-40B4-BE49-F238E27FC236}">
                <a16:creationId xmlns:a16="http://schemas.microsoft.com/office/drawing/2014/main" id="{3E4941AC-9D11-4A13-9D3D-83A4CC10FCEA}"/>
              </a:ext>
            </a:extLst>
          </p:cNvPr>
          <p:cNvPicPr/>
          <p:nvPr/>
        </p:nvPicPr>
        <p:blipFill>
          <a:blip r:embed="rId8">
            <a:extLst>
              <a:ext uri="{28A0092B-C50C-407E-A947-70E740481C1C}">
                <a14:useLocalDpi xmlns:a14="http://schemas.microsoft.com/office/drawing/2010/main" val="0"/>
              </a:ext>
            </a:extLst>
          </a:blip>
          <a:stretch>
            <a:fillRect/>
          </a:stretch>
        </p:blipFill>
        <p:spPr>
          <a:xfrm>
            <a:off x="4170320" y="224093"/>
            <a:ext cx="4104320" cy="4788000"/>
          </a:xfrm>
          <a:prstGeom prst="rect">
            <a:avLst/>
          </a:prstGeom>
        </p:spPr>
      </p:pic>
      <p:sp>
        <p:nvSpPr>
          <p:cNvPr id="50" name="TextBox 49">
            <a:extLst>
              <a:ext uri="{FF2B5EF4-FFF2-40B4-BE49-F238E27FC236}">
                <a16:creationId xmlns:a16="http://schemas.microsoft.com/office/drawing/2014/main" id="{777197DD-DF22-48B5-B7CE-AF42BFB1BFAD}"/>
              </a:ext>
            </a:extLst>
          </p:cNvPr>
          <p:cNvSpPr txBox="1"/>
          <p:nvPr/>
        </p:nvSpPr>
        <p:spPr>
          <a:xfrm>
            <a:off x="1068439" y="3231686"/>
            <a:ext cx="2622241" cy="338554"/>
          </a:xfrm>
          <a:prstGeom prst="rect">
            <a:avLst/>
          </a:prstGeom>
          <a:noFill/>
        </p:spPr>
        <p:txBody>
          <a:bodyPr wrap="square" rtlCol="0">
            <a:spAutoFit/>
          </a:bodyPr>
          <a:lstStyle/>
          <a:p>
            <a:pPr algn="ctr"/>
            <a:r>
              <a:rPr lang="fr-FR" altLang="ko-KR" sz="1600" b="1" dirty="0">
                <a:solidFill>
                  <a:srgbClr val="002060"/>
                </a:solidFill>
                <a:latin typeface="Times New Roman" panose="02020603050405020304" pitchFamily="18" charset="0"/>
                <a:cs typeface="Times New Roman" panose="02020603050405020304" pitchFamily="18" charset="0"/>
              </a:rPr>
              <a:t>S’authentifier</a:t>
            </a:r>
            <a:endParaRPr lang="ko-KR" altLang="en-US" sz="1600" b="1" dirty="0">
              <a:solidFill>
                <a:srgbClr val="002060"/>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FCCE0888-850A-4B09-A09C-F15F49B494CA}"/>
              </a:ext>
            </a:extLst>
          </p:cNvPr>
          <p:cNvSpPr txBox="1"/>
          <p:nvPr/>
        </p:nvSpPr>
        <p:spPr>
          <a:xfrm>
            <a:off x="1143132" y="3235640"/>
            <a:ext cx="2622241" cy="338554"/>
          </a:xfrm>
          <a:prstGeom prst="rect">
            <a:avLst/>
          </a:prstGeom>
          <a:noFill/>
        </p:spPr>
        <p:txBody>
          <a:bodyPr wrap="square" rtlCol="0">
            <a:spAutoFit/>
          </a:bodyPr>
          <a:lstStyle/>
          <a:p>
            <a:pPr algn="ctr"/>
            <a:r>
              <a:rPr lang="fr-FR" altLang="ko-KR" sz="1600" b="1" dirty="0">
                <a:solidFill>
                  <a:srgbClr val="002060"/>
                </a:solidFill>
                <a:latin typeface="Times New Roman" panose="02020603050405020304" pitchFamily="18" charset="0"/>
                <a:cs typeface="Times New Roman" panose="02020603050405020304" pitchFamily="18" charset="0"/>
              </a:rPr>
              <a:t>Ajouter Collaborateur</a:t>
            </a:r>
            <a:endParaRPr lang="ko-KR" altLang="en-US" sz="1600" b="1" dirty="0">
              <a:solidFill>
                <a:srgbClr val="002060"/>
              </a:solidFill>
              <a:latin typeface="Times New Roman" panose="02020603050405020304" pitchFamily="18" charset="0"/>
              <a:cs typeface="Times New Roman" panose="02020603050405020304" pitchFamily="18" charset="0"/>
            </a:endParaRPr>
          </a:p>
        </p:txBody>
      </p:sp>
      <p:pic>
        <p:nvPicPr>
          <p:cNvPr id="52" name="Picture 51">
            <a:extLst>
              <a:ext uri="{FF2B5EF4-FFF2-40B4-BE49-F238E27FC236}">
                <a16:creationId xmlns:a16="http://schemas.microsoft.com/office/drawing/2014/main" id="{BFD2168A-72AC-46B7-9CE4-3540F8409B20}"/>
              </a:ext>
            </a:extLst>
          </p:cNvPr>
          <p:cNvPicPr/>
          <p:nvPr/>
        </p:nvPicPr>
        <p:blipFill>
          <a:blip r:embed="rId9">
            <a:extLst>
              <a:ext uri="{28A0092B-C50C-407E-A947-70E740481C1C}">
                <a14:useLocalDpi xmlns:a14="http://schemas.microsoft.com/office/drawing/2010/main" val="0"/>
              </a:ext>
            </a:extLst>
          </a:blip>
          <a:stretch>
            <a:fillRect/>
          </a:stretch>
        </p:blipFill>
        <p:spPr>
          <a:xfrm>
            <a:off x="4157630" y="221101"/>
            <a:ext cx="4104000" cy="4788000"/>
          </a:xfrm>
          <a:prstGeom prst="rect">
            <a:avLst/>
          </a:prstGeom>
        </p:spPr>
      </p:pic>
      <p:sp>
        <p:nvSpPr>
          <p:cNvPr id="54" name="TextBox 53">
            <a:extLst>
              <a:ext uri="{FF2B5EF4-FFF2-40B4-BE49-F238E27FC236}">
                <a16:creationId xmlns:a16="http://schemas.microsoft.com/office/drawing/2014/main" id="{E48685DC-1038-4A1C-8EB7-6F8124FE418A}"/>
              </a:ext>
            </a:extLst>
          </p:cNvPr>
          <p:cNvSpPr txBox="1"/>
          <p:nvPr/>
        </p:nvSpPr>
        <p:spPr>
          <a:xfrm>
            <a:off x="1056594" y="3235640"/>
            <a:ext cx="2622241" cy="338554"/>
          </a:xfrm>
          <a:prstGeom prst="rect">
            <a:avLst/>
          </a:prstGeom>
          <a:noFill/>
        </p:spPr>
        <p:txBody>
          <a:bodyPr wrap="square" rtlCol="0">
            <a:spAutoFit/>
          </a:bodyPr>
          <a:lstStyle/>
          <a:p>
            <a:pPr algn="ctr"/>
            <a:r>
              <a:rPr lang="fr-FR" altLang="ko-KR" sz="1600" b="1" dirty="0">
                <a:solidFill>
                  <a:srgbClr val="002060"/>
                </a:solidFill>
                <a:latin typeface="Times New Roman" panose="02020603050405020304" pitchFamily="18" charset="0"/>
                <a:cs typeface="Times New Roman" panose="02020603050405020304" pitchFamily="18" charset="0"/>
              </a:rPr>
              <a:t>Modifier Manager</a:t>
            </a:r>
            <a:endParaRPr lang="ko-KR" altLang="en-US" sz="1600" b="1" dirty="0">
              <a:solidFill>
                <a:srgbClr val="002060"/>
              </a:solidFill>
              <a:latin typeface="Times New Roman" panose="02020603050405020304" pitchFamily="18" charset="0"/>
              <a:cs typeface="Times New Roman" panose="02020603050405020304" pitchFamily="18" charset="0"/>
            </a:endParaRPr>
          </a:p>
        </p:txBody>
      </p:sp>
      <p:pic>
        <p:nvPicPr>
          <p:cNvPr id="55" name="Picture 54">
            <a:extLst>
              <a:ext uri="{FF2B5EF4-FFF2-40B4-BE49-F238E27FC236}">
                <a16:creationId xmlns:a16="http://schemas.microsoft.com/office/drawing/2014/main" id="{BC0F8421-6DD6-421C-86FE-6728FB33D45A}"/>
              </a:ext>
            </a:extLst>
          </p:cNvPr>
          <p:cNvPicPr/>
          <p:nvPr/>
        </p:nvPicPr>
        <p:blipFill>
          <a:blip r:embed="rId10">
            <a:extLst>
              <a:ext uri="{28A0092B-C50C-407E-A947-70E740481C1C}">
                <a14:useLocalDpi xmlns:a14="http://schemas.microsoft.com/office/drawing/2010/main" val="0"/>
              </a:ext>
            </a:extLst>
          </a:blip>
          <a:stretch>
            <a:fillRect/>
          </a:stretch>
        </p:blipFill>
        <p:spPr>
          <a:xfrm>
            <a:off x="4165021" y="244365"/>
            <a:ext cx="4104000" cy="4788000"/>
          </a:xfrm>
          <a:prstGeom prst="rect">
            <a:avLst/>
          </a:prstGeom>
        </p:spPr>
      </p:pic>
      <p:sp>
        <p:nvSpPr>
          <p:cNvPr id="56" name="TextBox 55">
            <a:extLst>
              <a:ext uri="{FF2B5EF4-FFF2-40B4-BE49-F238E27FC236}">
                <a16:creationId xmlns:a16="http://schemas.microsoft.com/office/drawing/2014/main" id="{1ACF9B18-EC8C-44B3-90FF-FF0EC5C5B55D}"/>
              </a:ext>
            </a:extLst>
          </p:cNvPr>
          <p:cNvSpPr txBox="1"/>
          <p:nvPr/>
        </p:nvSpPr>
        <p:spPr>
          <a:xfrm>
            <a:off x="1080869" y="3240314"/>
            <a:ext cx="2622241" cy="338554"/>
          </a:xfrm>
          <a:prstGeom prst="rect">
            <a:avLst/>
          </a:prstGeom>
          <a:noFill/>
        </p:spPr>
        <p:txBody>
          <a:bodyPr wrap="square" rtlCol="0">
            <a:spAutoFit/>
          </a:bodyPr>
          <a:lstStyle/>
          <a:p>
            <a:pPr algn="ctr"/>
            <a:r>
              <a:rPr lang="fr-FR" altLang="ko-KR" sz="1600" b="1" dirty="0">
                <a:solidFill>
                  <a:srgbClr val="002060"/>
                </a:solidFill>
                <a:latin typeface="Times New Roman" panose="02020603050405020304" pitchFamily="18" charset="0"/>
                <a:cs typeface="Times New Roman" panose="02020603050405020304" pitchFamily="18" charset="0"/>
              </a:rPr>
              <a:t>Supprimer Équipe </a:t>
            </a:r>
            <a:endParaRPr lang="ko-KR" altLang="en-US" sz="1600" b="1" dirty="0">
              <a:solidFill>
                <a:srgbClr val="002060"/>
              </a:solidFill>
              <a:latin typeface="Times New Roman" panose="02020603050405020304" pitchFamily="18" charset="0"/>
              <a:cs typeface="Times New Roman" panose="02020603050405020304" pitchFamily="18" charset="0"/>
            </a:endParaRPr>
          </a:p>
        </p:txBody>
      </p:sp>
      <p:pic>
        <p:nvPicPr>
          <p:cNvPr id="58" name="Picture 57">
            <a:extLst>
              <a:ext uri="{FF2B5EF4-FFF2-40B4-BE49-F238E27FC236}">
                <a16:creationId xmlns:a16="http://schemas.microsoft.com/office/drawing/2014/main" id="{F93A99A4-531A-4616-A89E-688BB510C926}"/>
              </a:ext>
            </a:extLst>
          </p:cNvPr>
          <p:cNvPicPr/>
          <p:nvPr/>
        </p:nvPicPr>
        <p:blipFill>
          <a:blip r:embed="rId11">
            <a:extLst>
              <a:ext uri="{28A0092B-C50C-407E-A947-70E740481C1C}">
                <a14:useLocalDpi xmlns:a14="http://schemas.microsoft.com/office/drawing/2010/main" val="0"/>
              </a:ext>
            </a:extLst>
          </a:blip>
          <a:stretch>
            <a:fillRect/>
          </a:stretch>
        </p:blipFill>
        <p:spPr>
          <a:xfrm>
            <a:off x="4156695" y="220358"/>
            <a:ext cx="4097865" cy="4791591"/>
          </a:xfrm>
          <a:prstGeom prst="rect">
            <a:avLst/>
          </a:prstGeom>
        </p:spPr>
      </p:pic>
      <p:sp>
        <p:nvSpPr>
          <p:cNvPr id="59" name="TextBox 58">
            <a:extLst>
              <a:ext uri="{FF2B5EF4-FFF2-40B4-BE49-F238E27FC236}">
                <a16:creationId xmlns:a16="http://schemas.microsoft.com/office/drawing/2014/main" id="{BFD32616-6251-452E-A9A3-228AF32AEA7D}"/>
              </a:ext>
            </a:extLst>
          </p:cNvPr>
          <p:cNvSpPr txBox="1"/>
          <p:nvPr/>
        </p:nvSpPr>
        <p:spPr>
          <a:xfrm>
            <a:off x="1136062" y="3245381"/>
            <a:ext cx="2622241" cy="338554"/>
          </a:xfrm>
          <a:prstGeom prst="rect">
            <a:avLst/>
          </a:prstGeom>
          <a:noFill/>
        </p:spPr>
        <p:txBody>
          <a:bodyPr wrap="square" rtlCol="0">
            <a:spAutoFit/>
          </a:bodyPr>
          <a:lstStyle/>
          <a:p>
            <a:pPr algn="ctr"/>
            <a:r>
              <a:rPr lang="fr-FR" altLang="ko-KR" sz="1600" b="1" dirty="0">
                <a:solidFill>
                  <a:srgbClr val="002060"/>
                </a:solidFill>
                <a:latin typeface="Times New Roman" panose="02020603050405020304" pitchFamily="18" charset="0"/>
                <a:cs typeface="Times New Roman" panose="02020603050405020304" pitchFamily="18" charset="0"/>
              </a:rPr>
              <a:t>Définir Disponibilités </a:t>
            </a:r>
            <a:endParaRPr lang="ko-KR" altLang="en-US" sz="1600" b="1" dirty="0">
              <a:solidFill>
                <a:srgbClr val="002060"/>
              </a:solidFill>
              <a:latin typeface="Times New Roman" panose="02020603050405020304" pitchFamily="18" charset="0"/>
              <a:cs typeface="Times New Roman" panose="02020603050405020304" pitchFamily="18" charset="0"/>
            </a:endParaRPr>
          </a:p>
        </p:txBody>
      </p:sp>
      <p:pic>
        <p:nvPicPr>
          <p:cNvPr id="60" name="Picture 59">
            <a:extLst>
              <a:ext uri="{FF2B5EF4-FFF2-40B4-BE49-F238E27FC236}">
                <a16:creationId xmlns:a16="http://schemas.microsoft.com/office/drawing/2014/main" id="{765471A7-6C49-4948-A7DD-EA885B5F4619}"/>
              </a:ext>
            </a:extLst>
          </p:cNvPr>
          <p:cNvPicPr/>
          <p:nvPr/>
        </p:nvPicPr>
        <p:blipFill>
          <a:blip r:embed="rId12">
            <a:extLst>
              <a:ext uri="{28A0092B-C50C-407E-A947-70E740481C1C}">
                <a14:useLocalDpi xmlns:a14="http://schemas.microsoft.com/office/drawing/2010/main" val="0"/>
              </a:ext>
            </a:extLst>
          </a:blip>
          <a:stretch>
            <a:fillRect/>
          </a:stretch>
        </p:blipFill>
        <p:spPr>
          <a:xfrm>
            <a:off x="4169999" y="231127"/>
            <a:ext cx="4064426" cy="4796360"/>
          </a:xfrm>
          <a:prstGeom prst="rect">
            <a:avLst/>
          </a:prstGeom>
        </p:spPr>
      </p:pic>
      <p:sp>
        <p:nvSpPr>
          <p:cNvPr id="61" name="TextBox 60">
            <a:extLst>
              <a:ext uri="{FF2B5EF4-FFF2-40B4-BE49-F238E27FC236}">
                <a16:creationId xmlns:a16="http://schemas.microsoft.com/office/drawing/2014/main" id="{E8671EA7-DE76-4668-8F7B-48D978EE3BA8}"/>
              </a:ext>
            </a:extLst>
          </p:cNvPr>
          <p:cNvSpPr txBox="1"/>
          <p:nvPr/>
        </p:nvSpPr>
        <p:spPr>
          <a:xfrm>
            <a:off x="1135741" y="3225899"/>
            <a:ext cx="2622241" cy="338554"/>
          </a:xfrm>
          <a:prstGeom prst="rect">
            <a:avLst/>
          </a:prstGeom>
          <a:noFill/>
        </p:spPr>
        <p:txBody>
          <a:bodyPr wrap="square" rtlCol="0">
            <a:spAutoFit/>
          </a:bodyPr>
          <a:lstStyle/>
          <a:p>
            <a:pPr algn="ctr"/>
            <a:r>
              <a:rPr lang="fr-FR" altLang="ko-KR" sz="1600" b="1" dirty="0">
                <a:solidFill>
                  <a:srgbClr val="002060"/>
                </a:solidFill>
                <a:latin typeface="Times New Roman" panose="02020603050405020304" pitchFamily="18" charset="0"/>
                <a:cs typeface="Times New Roman" panose="02020603050405020304" pitchFamily="18" charset="0"/>
              </a:rPr>
              <a:t>Définir Planning</a:t>
            </a:r>
            <a:endParaRPr lang="ko-KR" altLang="en-US" sz="1600" b="1" dirty="0">
              <a:solidFill>
                <a:srgbClr val="002060"/>
              </a:solidFill>
              <a:latin typeface="Times New Roman" panose="02020603050405020304" pitchFamily="18" charset="0"/>
              <a:cs typeface="Times New Roman" panose="02020603050405020304" pitchFamily="18" charset="0"/>
            </a:endParaRPr>
          </a:p>
        </p:txBody>
      </p:sp>
      <p:grpSp>
        <p:nvGrpSpPr>
          <p:cNvPr id="62" name="그룹 1">
            <a:extLst>
              <a:ext uri="{FF2B5EF4-FFF2-40B4-BE49-F238E27FC236}">
                <a16:creationId xmlns:a16="http://schemas.microsoft.com/office/drawing/2014/main" id="{2612B839-5634-4FF3-AEAC-8E1DEC8C60EF}"/>
              </a:ext>
            </a:extLst>
          </p:cNvPr>
          <p:cNvGrpSpPr/>
          <p:nvPr/>
        </p:nvGrpSpPr>
        <p:grpSpPr>
          <a:xfrm>
            <a:off x="1056596" y="355596"/>
            <a:ext cx="2827052" cy="1823524"/>
            <a:chOff x="7031440" y="637238"/>
            <a:chExt cx="3769403" cy="2431365"/>
          </a:xfrm>
        </p:grpSpPr>
        <p:grpSp>
          <p:nvGrpSpPr>
            <p:cNvPr id="63" name="Group 54">
              <a:extLst>
                <a:ext uri="{FF2B5EF4-FFF2-40B4-BE49-F238E27FC236}">
                  <a16:creationId xmlns:a16="http://schemas.microsoft.com/office/drawing/2014/main" id="{EF0D154D-815E-4182-ADBF-839D1D70FFC7}"/>
                </a:ext>
              </a:extLst>
            </p:cNvPr>
            <p:cNvGrpSpPr/>
            <p:nvPr/>
          </p:nvGrpSpPr>
          <p:grpSpPr>
            <a:xfrm rot="10800000">
              <a:off x="7031440" y="637238"/>
              <a:ext cx="443484" cy="391162"/>
              <a:chOff x="6754665" y="1956547"/>
              <a:chExt cx="672192" cy="592888"/>
            </a:xfrm>
            <a:solidFill>
              <a:srgbClr val="FAB117"/>
            </a:solidFill>
          </p:grpSpPr>
          <p:sp>
            <p:nvSpPr>
              <p:cNvPr id="86" name="Block Arc 28">
                <a:extLst>
                  <a:ext uri="{FF2B5EF4-FFF2-40B4-BE49-F238E27FC236}">
                    <a16:creationId xmlns:a16="http://schemas.microsoft.com/office/drawing/2014/main" id="{0DEA3137-36E5-483E-AC78-6CA47CD40A6B}"/>
                  </a:ext>
                </a:extLst>
              </p:cNvPr>
              <p:cNvSpPr/>
              <p:nvPr userDrawn="1"/>
            </p:nvSpPr>
            <p:spPr>
              <a:xfrm rot="5400000" flipH="1">
                <a:off x="6987271" y="2109846"/>
                <a:ext cx="592886" cy="286287"/>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87" name="Block Arc 28">
                <a:extLst>
                  <a:ext uri="{FF2B5EF4-FFF2-40B4-BE49-F238E27FC236}">
                    <a16:creationId xmlns:a16="http://schemas.microsoft.com/office/drawing/2014/main" id="{156D2F74-27A9-4005-960F-2A80178E9656}"/>
                  </a:ext>
                </a:extLst>
              </p:cNvPr>
              <p:cNvSpPr/>
              <p:nvPr userDrawn="1"/>
            </p:nvSpPr>
            <p:spPr>
              <a:xfrm rot="5400000" flipH="1">
                <a:off x="6601365" y="2109848"/>
                <a:ext cx="592887" cy="286288"/>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grpSp>
        <p:grpSp>
          <p:nvGrpSpPr>
            <p:cNvPr id="64" name="Group 57">
              <a:extLst>
                <a:ext uri="{FF2B5EF4-FFF2-40B4-BE49-F238E27FC236}">
                  <a16:creationId xmlns:a16="http://schemas.microsoft.com/office/drawing/2014/main" id="{AA552EE1-F167-4B47-A9FD-8E7B793F54B4}"/>
                </a:ext>
              </a:extLst>
            </p:cNvPr>
            <p:cNvGrpSpPr/>
            <p:nvPr/>
          </p:nvGrpSpPr>
          <p:grpSpPr>
            <a:xfrm>
              <a:off x="10357363" y="2677439"/>
              <a:ext cx="443480" cy="391164"/>
              <a:chOff x="7144066" y="1956544"/>
              <a:chExt cx="672182" cy="592888"/>
            </a:xfrm>
            <a:solidFill>
              <a:srgbClr val="FAB117"/>
            </a:solidFill>
          </p:grpSpPr>
          <p:sp>
            <p:nvSpPr>
              <p:cNvPr id="74" name="Block Arc 28">
                <a:extLst>
                  <a:ext uri="{FF2B5EF4-FFF2-40B4-BE49-F238E27FC236}">
                    <a16:creationId xmlns:a16="http://schemas.microsoft.com/office/drawing/2014/main" id="{B9688B7A-466C-4A50-8E79-D8B595CC72D9}"/>
                  </a:ext>
                </a:extLst>
              </p:cNvPr>
              <p:cNvSpPr/>
              <p:nvPr userDrawn="1"/>
            </p:nvSpPr>
            <p:spPr>
              <a:xfrm rot="5400000" flipH="1">
                <a:off x="7376661" y="2109845"/>
                <a:ext cx="592888" cy="286286"/>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75" name="Block Arc 28">
                <a:extLst>
                  <a:ext uri="{FF2B5EF4-FFF2-40B4-BE49-F238E27FC236}">
                    <a16:creationId xmlns:a16="http://schemas.microsoft.com/office/drawing/2014/main" id="{73F41F65-9F39-43FF-AAA6-E9B2D65E4128}"/>
                  </a:ext>
                </a:extLst>
              </p:cNvPr>
              <p:cNvSpPr/>
              <p:nvPr userDrawn="1"/>
            </p:nvSpPr>
            <p:spPr>
              <a:xfrm rot="5400000" flipH="1">
                <a:off x="6990766" y="2109845"/>
                <a:ext cx="592885" cy="286286"/>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grpSp>
        <p:sp>
          <p:nvSpPr>
            <p:cNvPr id="65" name="TextBox 64">
              <a:extLst>
                <a:ext uri="{FF2B5EF4-FFF2-40B4-BE49-F238E27FC236}">
                  <a16:creationId xmlns:a16="http://schemas.microsoft.com/office/drawing/2014/main" id="{298F3C0A-2CF8-4E10-BF41-4978CC861891}"/>
                </a:ext>
              </a:extLst>
            </p:cNvPr>
            <p:cNvSpPr txBox="1"/>
            <p:nvPr/>
          </p:nvSpPr>
          <p:spPr>
            <a:xfrm flipH="1">
              <a:off x="7460269" y="987750"/>
              <a:ext cx="3039114" cy="1785104"/>
            </a:xfrm>
            <a:prstGeom prst="rect">
              <a:avLst/>
            </a:prstGeom>
            <a:noFill/>
          </p:spPr>
          <p:txBody>
            <a:bodyPr wrap="square" rtlCol="0">
              <a:spAutoFit/>
            </a:bodyPr>
            <a:lstStyle/>
            <a:p>
              <a:r>
                <a:rPr lang="en-US" altLang="ko-KR" sz="2700" b="1" dirty="0">
                  <a:solidFill>
                    <a:schemeClr val="bg1"/>
                  </a:solidFill>
                  <a:latin typeface="+mj-lt"/>
                  <a:cs typeface="Arial" pitchFamily="34" charset="0"/>
                </a:rPr>
                <a:t>Diagramme de </a:t>
              </a:r>
            </a:p>
            <a:p>
              <a:r>
                <a:rPr lang="en-US" altLang="ko-KR" sz="2700" b="1" dirty="0">
                  <a:solidFill>
                    <a:schemeClr val="bg1"/>
                  </a:solidFill>
                  <a:latin typeface="+mj-lt"/>
                  <a:cs typeface="Arial" pitchFamily="34" charset="0"/>
                </a:rPr>
                <a:t>Classes</a:t>
              </a:r>
            </a:p>
          </p:txBody>
        </p:sp>
        <p:grpSp>
          <p:nvGrpSpPr>
            <p:cNvPr id="66" name="Group 59">
              <a:extLst>
                <a:ext uri="{FF2B5EF4-FFF2-40B4-BE49-F238E27FC236}">
                  <a16:creationId xmlns:a16="http://schemas.microsoft.com/office/drawing/2014/main" id="{322BEAA3-5E3A-47F9-9A1E-BB91915CF5F7}"/>
                </a:ext>
              </a:extLst>
            </p:cNvPr>
            <p:cNvGrpSpPr/>
            <p:nvPr/>
          </p:nvGrpSpPr>
          <p:grpSpPr>
            <a:xfrm>
              <a:off x="7258462" y="838425"/>
              <a:ext cx="3315986" cy="2052978"/>
              <a:chOff x="539792" y="602204"/>
              <a:chExt cx="2472316" cy="1530649"/>
            </a:xfrm>
          </p:grpSpPr>
          <p:sp>
            <p:nvSpPr>
              <p:cNvPr id="72" name="Freeform 60">
                <a:extLst>
                  <a:ext uri="{FF2B5EF4-FFF2-40B4-BE49-F238E27FC236}">
                    <a16:creationId xmlns:a16="http://schemas.microsoft.com/office/drawing/2014/main" id="{930F5920-56ED-4418-8EBE-9E4079516B50}"/>
                  </a:ext>
                </a:extLst>
              </p:cNvPr>
              <p:cNvSpPr/>
              <p:nvPr/>
            </p:nvSpPr>
            <p:spPr>
              <a:xfrm>
                <a:off x="852108" y="602204"/>
                <a:ext cx="2160000" cy="1224000"/>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dirty="0"/>
              </a:p>
            </p:txBody>
          </p:sp>
          <p:sp>
            <p:nvSpPr>
              <p:cNvPr id="73" name="Freeform 61">
                <a:extLst>
                  <a:ext uri="{FF2B5EF4-FFF2-40B4-BE49-F238E27FC236}">
                    <a16:creationId xmlns:a16="http://schemas.microsoft.com/office/drawing/2014/main" id="{27BB3C01-0D3E-4C71-9CCE-E18361C99AD1}"/>
                  </a:ext>
                </a:extLst>
              </p:cNvPr>
              <p:cNvSpPr/>
              <p:nvPr/>
            </p:nvSpPr>
            <p:spPr>
              <a:xfrm rot="10800000">
                <a:off x="539792" y="908853"/>
                <a:ext cx="2160000" cy="1224000"/>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a:p>
            </p:txBody>
          </p:sp>
        </p:grpSp>
      </p:grpSp>
      <p:grpSp>
        <p:nvGrpSpPr>
          <p:cNvPr id="88" name="그룹 1">
            <a:extLst>
              <a:ext uri="{FF2B5EF4-FFF2-40B4-BE49-F238E27FC236}">
                <a16:creationId xmlns:a16="http://schemas.microsoft.com/office/drawing/2014/main" id="{3E8FBC86-E876-4014-A523-1E5D8F9311DF}"/>
              </a:ext>
            </a:extLst>
          </p:cNvPr>
          <p:cNvGrpSpPr/>
          <p:nvPr/>
        </p:nvGrpSpPr>
        <p:grpSpPr>
          <a:xfrm>
            <a:off x="1056595" y="373450"/>
            <a:ext cx="2827052" cy="1823524"/>
            <a:chOff x="7031440" y="637238"/>
            <a:chExt cx="3769403" cy="2431365"/>
          </a:xfrm>
        </p:grpSpPr>
        <p:grpSp>
          <p:nvGrpSpPr>
            <p:cNvPr id="89" name="Group 54">
              <a:extLst>
                <a:ext uri="{FF2B5EF4-FFF2-40B4-BE49-F238E27FC236}">
                  <a16:creationId xmlns:a16="http://schemas.microsoft.com/office/drawing/2014/main" id="{E532AED9-2F63-40BB-97B8-0C4D6DD8A493}"/>
                </a:ext>
              </a:extLst>
            </p:cNvPr>
            <p:cNvGrpSpPr/>
            <p:nvPr/>
          </p:nvGrpSpPr>
          <p:grpSpPr>
            <a:xfrm rot="10800000">
              <a:off x="7031440" y="637238"/>
              <a:ext cx="443484" cy="391162"/>
              <a:chOff x="6754665" y="1956547"/>
              <a:chExt cx="672192" cy="592888"/>
            </a:xfrm>
            <a:solidFill>
              <a:srgbClr val="FAB117"/>
            </a:solidFill>
          </p:grpSpPr>
          <p:sp>
            <p:nvSpPr>
              <p:cNvPr id="97" name="Block Arc 28">
                <a:extLst>
                  <a:ext uri="{FF2B5EF4-FFF2-40B4-BE49-F238E27FC236}">
                    <a16:creationId xmlns:a16="http://schemas.microsoft.com/office/drawing/2014/main" id="{B2B91ADB-1A6C-4359-80E9-6B7E7952654E}"/>
                  </a:ext>
                </a:extLst>
              </p:cNvPr>
              <p:cNvSpPr/>
              <p:nvPr userDrawn="1"/>
            </p:nvSpPr>
            <p:spPr>
              <a:xfrm rot="5400000" flipH="1">
                <a:off x="6987271" y="2109846"/>
                <a:ext cx="592886" cy="286287"/>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98" name="Block Arc 28">
                <a:extLst>
                  <a:ext uri="{FF2B5EF4-FFF2-40B4-BE49-F238E27FC236}">
                    <a16:creationId xmlns:a16="http://schemas.microsoft.com/office/drawing/2014/main" id="{5E5BF9F4-4320-4C8C-B6A7-BAB8110E295B}"/>
                  </a:ext>
                </a:extLst>
              </p:cNvPr>
              <p:cNvSpPr/>
              <p:nvPr userDrawn="1"/>
            </p:nvSpPr>
            <p:spPr>
              <a:xfrm rot="5400000" flipH="1">
                <a:off x="6601365" y="2109848"/>
                <a:ext cx="592887" cy="286288"/>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grpSp>
        <p:grpSp>
          <p:nvGrpSpPr>
            <p:cNvPr id="90" name="Group 57">
              <a:extLst>
                <a:ext uri="{FF2B5EF4-FFF2-40B4-BE49-F238E27FC236}">
                  <a16:creationId xmlns:a16="http://schemas.microsoft.com/office/drawing/2014/main" id="{40763CC7-137D-4099-8BD7-EEED330E9809}"/>
                </a:ext>
              </a:extLst>
            </p:cNvPr>
            <p:cNvGrpSpPr/>
            <p:nvPr/>
          </p:nvGrpSpPr>
          <p:grpSpPr>
            <a:xfrm>
              <a:off x="10357363" y="2677439"/>
              <a:ext cx="443480" cy="391164"/>
              <a:chOff x="7144066" y="1956544"/>
              <a:chExt cx="672182" cy="592888"/>
            </a:xfrm>
            <a:solidFill>
              <a:srgbClr val="FAB117"/>
            </a:solidFill>
          </p:grpSpPr>
          <p:sp>
            <p:nvSpPr>
              <p:cNvPr id="95" name="Block Arc 28">
                <a:extLst>
                  <a:ext uri="{FF2B5EF4-FFF2-40B4-BE49-F238E27FC236}">
                    <a16:creationId xmlns:a16="http://schemas.microsoft.com/office/drawing/2014/main" id="{5F588B53-0163-42B3-BF78-683803A7F07F}"/>
                  </a:ext>
                </a:extLst>
              </p:cNvPr>
              <p:cNvSpPr/>
              <p:nvPr userDrawn="1"/>
            </p:nvSpPr>
            <p:spPr>
              <a:xfrm rot="5400000" flipH="1">
                <a:off x="7376661" y="2109845"/>
                <a:ext cx="592888" cy="286286"/>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96" name="Block Arc 28">
                <a:extLst>
                  <a:ext uri="{FF2B5EF4-FFF2-40B4-BE49-F238E27FC236}">
                    <a16:creationId xmlns:a16="http://schemas.microsoft.com/office/drawing/2014/main" id="{BF4DB9D2-63C5-455C-BD43-0A4FB4F8652E}"/>
                  </a:ext>
                </a:extLst>
              </p:cNvPr>
              <p:cNvSpPr/>
              <p:nvPr userDrawn="1"/>
            </p:nvSpPr>
            <p:spPr>
              <a:xfrm rot="5400000" flipH="1">
                <a:off x="6990766" y="2109845"/>
                <a:ext cx="592885" cy="286286"/>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grpSp>
        <p:sp>
          <p:nvSpPr>
            <p:cNvPr id="91" name="TextBox 90">
              <a:extLst>
                <a:ext uri="{FF2B5EF4-FFF2-40B4-BE49-F238E27FC236}">
                  <a16:creationId xmlns:a16="http://schemas.microsoft.com/office/drawing/2014/main" id="{5F8D19C7-F856-4DF3-A4F7-F23F24D8C255}"/>
                </a:ext>
              </a:extLst>
            </p:cNvPr>
            <p:cNvSpPr txBox="1"/>
            <p:nvPr/>
          </p:nvSpPr>
          <p:spPr>
            <a:xfrm flipH="1">
              <a:off x="7460269" y="987750"/>
              <a:ext cx="3039114" cy="1785104"/>
            </a:xfrm>
            <a:prstGeom prst="rect">
              <a:avLst/>
            </a:prstGeom>
            <a:noFill/>
          </p:spPr>
          <p:txBody>
            <a:bodyPr wrap="square" rtlCol="0">
              <a:spAutoFit/>
            </a:bodyPr>
            <a:lstStyle/>
            <a:p>
              <a:r>
                <a:rPr lang="en-US" altLang="ko-KR" sz="2700" b="1" dirty="0">
                  <a:solidFill>
                    <a:schemeClr val="bg1"/>
                  </a:solidFill>
                  <a:latin typeface="+mj-lt"/>
                  <a:cs typeface="Arial" pitchFamily="34" charset="0"/>
                </a:rPr>
                <a:t>Diagramme de </a:t>
              </a:r>
              <a:r>
                <a:rPr lang="fr-FR" altLang="ko-KR" sz="2700" b="1" dirty="0">
                  <a:solidFill>
                    <a:schemeClr val="bg1"/>
                  </a:solidFill>
                  <a:latin typeface="+mj-lt"/>
                  <a:cs typeface="Arial" pitchFamily="34" charset="0"/>
                </a:rPr>
                <a:t>Séquence </a:t>
              </a:r>
              <a:endParaRPr lang="en-US" altLang="ko-KR" sz="2700" b="1" dirty="0">
                <a:solidFill>
                  <a:schemeClr val="bg1"/>
                </a:solidFill>
                <a:latin typeface="+mj-lt"/>
                <a:cs typeface="Arial" pitchFamily="34" charset="0"/>
              </a:endParaRPr>
            </a:p>
          </p:txBody>
        </p:sp>
        <p:grpSp>
          <p:nvGrpSpPr>
            <p:cNvPr id="92" name="Group 59">
              <a:extLst>
                <a:ext uri="{FF2B5EF4-FFF2-40B4-BE49-F238E27FC236}">
                  <a16:creationId xmlns:a16="http://schemas.microsoft.com/office/drawing/2014/main" id="{6E6FC086-EE9E-4032-96EC-F03BA0D1B51E}"/>
                </a:ext>
              </a:extLst>
            </p:cNvPr>
            <p:cNvGrpSpPr/>
            <p:nvPr/>
          </p:nvGrpSpPr>
          <p:grpSpPr>
            <a:xfrm>
              <a:off x="7258462" y="838425"/>
              <a:ext cx="3315986" cy="2052978"/>
              <a:chOff x="539792" y="602204"/>
              <a:chExt cx="2472316" cy="1530649"/>
            </a:xfrm>
          </p:grpSpPr>
          <p:sp>
            <p:nvSpPr>
              <p:cNvPr id="93" name="Freeform 60">
                <a:extLst>
                  <a:ext uri="{FF2B5EF4-FFF2-40B4-BE49-F238E27FC236}">
                    <a16:creationId xmlns:a16="http://schemas.microsoft.com/office/drawing/2014/main" id="{61DEEAA4-FAC2-467D-9554-F425FFEF3EF0}"/>
                  </a:ext>
                </a:extLst>
              </p:cNvPr>
              <p:cNvSpPr/>
              <p:nvPr/>
            </p:nvSpPr>
            <p:spPr>
              <a:xfrm>
                <a:off x="852108" y="602204"/>
                <a:ext cx="2160000" cy="1224000"/>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dirty="0"/>
              </a:p>
            </p:txBody>
          </p:sp>
          <p:sp>
            <p:nvSpPr>
              <p:cNvPr id="94" name="Freeform 61">
                <a:extLst>
                  <a:ext uri="{FF2B5EF4-FFF2-40B4-BE49-F238E27FC236}">
                    <a16:creationId xmlns:a16="http://schemas.microsoft.com/office/drawing/2014/main" id="{C39644E0-FDED-4D64-85CA-60608DF64F3D}"/>
                  </a:ext>
                </a:extLst>
              </p:cNvPr>
              <p:cNvSpPr/>
              <p:nvPr/>
            </p:nvSpPr>
            <p:spPr>
              <a:xfrm rot="10800000">
                <a:off x="539792" y="908853"/>
                <a:ext cx="2160000" cy="1224000"/>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a:p>
            </p:txBody>
          </p:sp>
        </p:grpSp>
      </p:grpSp>
      <p:grpSp>
        <p:nvGrpSpPr>
          <p:cNvPr id="99" name="그룹 1">
            <a:extLst>
              <a:ext uri="{FF2B5EF4-FFF2-40B4-BE49-F238E27FC236}">
                <a16:creationId xmlns:a16="http://schemas.microsoft.com/office/drawing/2014/main" id="{DA5AA15B-7885-470F-9716-BB949E8E1E5C}"/>
              </a:ext>
            </a:extLst>
          </p:cNvPr>
          <p:cNvGrpSpPr/>
          <p:nvPr/>
        </p:nvGrpSpPr>
        <p:grpSpPr>
          <a:xfrm>
            <a:off x="1028211" y="376132"/>
            <a:ext cx="2827052" cy="1823524"/>
            <a:chOff x="7031440" y="637238"/>
            <a:chExt cx="3769403" cy="2431365"/>
          </a:xfrm>
        </p:grpSpPr>
        <p:grpSp>
          <p:nvGrpSpPr>
            <p:cNvPr id="100" name="Group 54">
              <a:extLst>
                <a:ext uri="{FF2B5EF4-FFF2-40B4-BE49-F238E27FC236}">
                  <a16:creationId xmlns:a16="http://schemas.microsoft.com/office/drawing/2014/main" id="{D1A4B186-C068-4259-AD2C-6C9F2E93261D}"/>
                </a:ext>
              </a:extLst>
            </p:cNvPr>
            <p:cNvGrpSpPr/>
            <p:nvPr/>
          </p:nvGrpSpPr>
          <p:grpSpPr>
            <a:xfrm rot="10800000">
              <a:off x="7031440" y="637238"/>
              <a:ext cx="443484" cy="391162"/>
              <a:chOff x="6754665" y="1956547"/>
              <a:chExt cx="672192" cy="592888"/>
            </a:xfrm>
            <a:solidFill>
              <a:srgbClr val="FAB117"/>
            </a:solidFill>
          </p:grpSpPr>
          <p:sp>
            <p:nvSpPr>
              <p:cNvPr id="108" name="Block Arc 28">
                <a:extLst>
                  <a:ext uri="{FF2B5EF4-FFF2-40B4-BE49-F238E27FC236}">
                    <a16:creationId xmlns:a16="http://schemas.microsoft.com/office/drawing/2014/main" id="{D7A7777F-B42F-42C4-A36A-83DAA1536C60}"/>
                  </a:ext>
                </a:extLst>
              </p:cNvPr>
              <p:cNvSpPr/>
              <p:nvPr userDrawn="1"/>
            </p:nvSpPr>
            <p:spPr>
              <a:xfrm rot="5400000" flipH="1">
                <a:off x="6987271" y="2109846"/>
                <a:ext cx="592886" cy="286287"/>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109" name="Block Arc 28">
                <a:extLst>
                  <a:ext uri="{FF2B5EF4-FFF2-40B4-BE49-F238E27FC236}">
                    <a16:creationId xmlns:a16="http://schemas.microsoft.com/office/drawing/2014/main" id="{1C741EF7-C3B8-4641-A159-7809DB01DD63}"/>
                  </a:ext>
                </a:extLst>
              </p:cNvPr>
              <p:cNvSpPr/>
              <p:nvPr userDrawn="1"/>
            </p:nvSpPr>
            <p:spPr>
              <a:xfrm rot="5400000" flipH="1">
                <a:off x="6601365" y="2109848"/>
                <a:ext cx="592887" cy="286288"/>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grpSp>
        <p:grpSp>
          <p:nvGrpSpPr>
            <p:cNvPr id="101" name="Group 57">
              <a:extLst>
                <a:ext uri="{FF2B5EF4-FFF2-40B4-BE49-F238E27FC236}">
                  <a16:creationId xmlns:a16="http://schemas.microsoft.com/office/drawing/2014/main" id="{71ABDD6A-0AC7-422F-B195-045983B13EA8}"/>
                </a:ext>
              </a:extLst>
            </p:cNvPr>
            <p:cNvGrpSpPr/>
            <p:nvPr/>
          </p:nvGrpSpPr>
          <p:grpSpPr>
            <a:xfrm>
              <a:off x="10357363" y="2677439"/>
              <a:ext cx="443480" cy="391164"/>
              <a:chOff x="7144066" y="1956544"/>
              <a:chExt cx="672182" cy="592888"/>
            </a:xfrm>
            <a:solidFill>
              <a:srgbClr val="FAB117"/>
            </a:solidFill>
          </p:grpSpPr>
          <p:sp>
            <p:nvSpPr>
              <p:cNvPr id="106" name="Block Arc 28">
                <a:extLst>
                  <a:ext uri="{FF2B5EF4-FFF2-40B4-BE49-F238E27FC236}">
                    <a16:creationId xmlns:a16="http://schemas.microsoft.com/office/drawing/2014/main" id="{4E5B771C-1650-4B92-BBF5-FF27FB303C53}"/>
                  </a:ext>
                </a:extLst>
              </p:cNvPr>
              <p:cNvSpPr/>
              <p:nvPr userDrawn="1"/>
            </p:nvSpPr>
            <p:spPr>
              <a:xfrm rot="5400000" flipH="1">
                <a:off x="7376661" y="2109845"/>
                <a:ext cx="592888" cy="286286"/>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sp>
            <p:nvSpPr>
              <p:cNvPr id="107" name="Block Arc 28">
                <a:extLst>
                  <a:ext uri="{FF2B5EF4-FFF2-40B4-BE49-F238E27FC236}">
                    <a16:creationId xmlns:a16="http://schemas.microsoft.com/office/drawing/2014/main" id="{EFEE437E-DC32-4FEB-9687-482D375F46AF}"/>
                  </a:ext>
                </a:extLst>
              </p:cNvPr>
              <p:cNvSpPr/>
              <p:nvPr userDrawn="1"/>
            </p:nvSpPr>
            <p:spPr>
              <a:xfrm rot="5400000" flipH="1">
                <a:off x="6990766" y="2109845"/>
                <a:ext cx="592885" cy="286286"/>
              </a:xfrm>
              <a:custGeom>
                <a:avLst/>
                <a:gdLst>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57233 w 559416"/>
                  <a:gd name="connsiteY7" fmla="*/ 252029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62302 w 559416"/>
                  <a:gd name="connsiteY9" fmla="*/ 32421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222800 w 559416"/>
                  <a:gd name="connsiteY6" fmla="*/ 139862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88869 w 559416"/>
                  <a:gd name="connsiteY6" fmla="*/ 15343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106337 w 559416"/>
                  <a:gd name="connsiteY7" fmla="*/ 248637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121585 w 559416"/>
                  <a:gd name="connsiteY9" fmla="*/ 69745 h 288032"/>
                  <a:gd name="connsiteX10" fmla="*/ 270484 w 559416"/>
                  <a:gd name="connsiteY10" fmla="*/ 2288 h 288032"/>
                  <a:gd name="connsiteX11" fmla="*/ 276008 w 559416"/>
                  <a:gd name="connsiteY11" fmla="*/ 0 h 288032"/>
                  <a:gd name="connsiteX12" fmla="*/ 519878 w 559416"/>
                  <a:gd name="connsiteY12" fmla="*/ 0 h 288032"/>
                  <a:gd name="connsiteX13" fmla="*/ 559416 w 559416"/>
                  <a:gd name="connsiteY13"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39538 h 288032"/>
                  <a:gd name="connsiteX1" fmla="*/ 559416 w 559416"/>
                  <a:gd name="connsiteY1" fmla="*/ 248494 h 288032"/>
                  <a:gd name="connsiteX2" fmla="*/ 519878 w 559416"/>
                  <a:gd name="connsiteY2" fmla="*/ 288032 h 288032"/>
                  <a:gd name="connsiteX3" fmla="*/ 276008 w 559416"/>
                  <a:gd name="connsiteY3" fmla="*/ 288032 h 288032"/>
                  <a:gd name="connsiteX4" fmla="*/ 236470 w 559416"/>
                  <a:gd name="connsiteY4" fmla="*/ 248494 h 288032"/>
                  <a:gd name="connsiteX5" fmla="*/ 236470 w 559416"/>
                  <a:gd name="connsiteY5" fmla="*/ 134409 h 288032"/>
                  <a:gd name="connsiteX6" fmla="*/ 171903 w 559416"/>
                  <a:gd name="connsiteY6" fmla="*/ 163615 h 288032"/>
                  <a:gd name="connsiteX7" fmla="*/ 92764 w 559416"/>
                  <a:gd name="connsiteY7" fmla="*/ 252031 h 288032"/>
                  <a:gd name="connsiteX8" fmla="*/ 0 w 559416"/>
                  <a:gd name="connsiteY8" fmla="*/ 252029 h 288032"/>
                  <a:gd name="connsiteX9" fmla="*/ 270484 w 559416"/>
                  <a:gd name="connsiteY9" fmla="*/ 2288 h 288032"/>
                  <a:gd name="connsiteX10" fmla="*/ 276008 w 559416"/>
                  <a:gd name="connsiteY10" fmla="*/ 0 h 288032"/>
                  <a:gd name="connsiteX11" fmla="*/ 519878 w 559416"/>
                  <a:gd name="connsiteY11" fmla="*/ 0 h 288032"/>
                  <a:gd name="connsiteX12" fmla="*/ 559416 w 559416"/>
                  <a:gd name="connsiteY12" fmla="*/ 39538 h 288032"/>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171903 w 559416"/>
                  <a:gd name="connsiteY6" fmla="*/ 167008 h 291425"/>
                  <a:gd name="connsiteX7" fmla="*/ 92764 w 559416"/>
                  <a:gd name="connsiteY7" fmla="*/ 255424 h 291425"/>
                  <a:gd name="connsiteX8" fmla="*/ 0 w 559416"/>
                  <a:gd name="connsiteY8" fmla="*/ 255422 h 291425"/>
                  <a:gd name="connsiteX9" fmla="*/ 270484 w 559416"/>
                  <a:gd name="connsiteY9" fmla="*/ 5681 h 291425"/>
                  <a:gd name="connsiteX10" fmla="*/ 313330 w 559416"/>
                  <a:gd name="connsiteY10" fmla="*/ 0 h 291425"/>
                  <a:gd name="connsiteX11" fmla="*/ 519878 w 559416"/>
                  <a:gd name="connsiteY11" fmla="*/ 3393 h 291425"/>
                  <a:gd name="connsiteX12" fmla="*/ 559416 w 559416"/>
                  <a:gd name="connsiteY12"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59416 w 559416"/>
                  <a:gd name="connsiteY0" fmla="*/ 42931 h 291425"/>
                  <a:gd name="connsiteX1" fmla="*/ 559416 w 559416"/>
                  <a:gd name="connsiteY1" fmla="*/ 251887 h 291425"/>
                  <a:gd name="connsiteX2" fmla="*/ 519878 w 559416"/>
                  <a:gd name="connsiteY2" fmla="*/ 291425 h 291425"/>
                  <a:gd name="connsiteX3" fmla="*/ 276008 w 559416"/>
                  <a:gd name="connsiteY3" fmla="*/ 291425 h 291425"/>
                  <a:gd name="connsiteX4" fmla="*/ 236470 w 559416"/>
                  <a:gd name="connsiteY4" fmla="*/ 251887 h 291425"/>
                  <a:gd name="connsiteX5" fmla="*/ 236470 w 559416"/>
                  <a:gd name="connsiteY5" fmla="*/ 137802 h 291425"/>
                  <a:gd name="connsiteX6" fmla="*/ 92764 w 559416"/>
                  <a:gd name="connsiteY6" fmla="*/ 255424 h 291425"/>
                  <a:gd name="connsiteX7" fmla="*/ 0 w 559416"/>
                  <a:gd name="connsiteY7" fmla="*/ 255422 h 291425"/>
                  <a:gd name="connsiteX8" fmla="*/ 270484 w 559416"/>
                  <a:gd name="connsiteY8" fmla="*/ 5681 h 291425"/>
                  <a:gd name="connsiteX9" fmla="*/ 313330 w 559416"/>
                  <a:gd name="connsiteY9" fmla="*/ 0 h 291425"/>
                  <a:gd name="connsiteX10" fmla="*/ 519878 w 559416"/>
                  <a:gd name="connsiteY10" fmla="*/ 3393 h 291425"/>
                  <a:gd name="connsiteX11" fmla="*/ 559416 w 559416"/>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5 w 542451"/>
                  <a:gd name="connsiteY5" fmla="*/ 137802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542451 w 542451"/>
                  <a:gd name="connsiteY0" fmla="*/ 42931 h 291425"/>
                  <a:gd name="connsiteX1" fmla="*/ 542451 w 542451"/>
                  <a:gd name="connsiteY1" fmla="*/ 251887 h 291425"/>
                  <a:gd name="connsiteX2" fmla="*/ 502913 w 542451"/>
                  <a:gd name="connsiteY2" fmla="*/ 291425 h 291425"/>
                  <a:gd name="connsiteX3" fmla="*/ 259043 w 542451"/>
                  <a:gd name="connsiteY3" fmla="*/ 291425 h 291425"/>
                  <a:gd name="connsiteX4" fmla="*/ 219505 w 542451"/>
                  <a:gd name="connsiteY4" fmla="*/ 251887 h 291425"/>
                  <a:gd name="connsiteX5" fmla="*/ 219504 w 542451"/>
                  <a:gd name="connsiteY5" fmla="*/ 164947 h 291425"/>
                  <a:gd name="connsiteX6" fmla="*/ 75799 w 542451"/>
                  <a:gd name="connsiteY6" fmla="*/ 255424 h 291425"/>
                  <a:gd name="connsiteX7" fmla="*/ 0 w 542451"/>
                  <a:gd name="connsiteY7" fmla="*/ 231671 h 291425"/>
                  <a:gd name="connsiteX8" fmla="*/ 253519 w 542451"/>
                  <a:gd name="connsiteY8" fmla="*/ 5681 h 291425"/>
                  <a:gd name="connsiteX9" fmla="*/ 296365 w 542451"/>
                  <a:gd name="connsiteY9" fmla="*/ 0 h 291425"/>
                  <a:gd name="connsiteX10" fmla="*/ 502913 w 542451"/>
                  <a:gd name="connsiteY10" fmla="*/ 3393 h 291425"/>
                  <a:gd name="connsiteX11" fmla="*/ 542451 w 542451"/>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43661 w 610313"/>
                  <a:gd name="connsiteY6" fmla="*/ 255424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06338 w 610313"/>
                  <a:gd name="connsiteY6" fmla="*/ 252031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610313 w 610313"/>
                  <a:gd name="connsiteY0" fmla="*/ 42931 h 291425"/>
                  <a:gd name="connsiteX1" fmla="*/ 610313 w 610313"/>
                  <a:gd name="connsiteY1" fmla="*/ 251887 h 291425"/>
                  <a:gd name="connsiteX2" fmla="*/ 570775 w 610313"/>
                  <a:gd name="connsiteY2" fmla="*/ 291425 h 291425"/>
                  <a:gd name="connsiteX3" fmla="*/ 326905 w 610313"/>
                  <a:gd name="connsiteY3" fmla="*/ 291425 h 291425"/>
                  <a:gd name="connsiteX4" fmla="*/ 287367 w 610313"/>
                  <a:gd name="connsiteY4" fmla="*/ 251887 h 291425"/>
                  <a:gd name="connsiteX5" fmla="*/ 287366 w 610313"/>
                  <a:gd name="connsiteY5" fmla="*/ 164947 h 291425"/>
                  <a:gd name="connsiteX6" fmla="*/ 136875 w 610313"/>
                  <a:gd name="connsiteY6" fmla="*/ 241852 h 291425"/>
                  <a:gd name="connsiteX7" fmla="*/ 0 w 610313"/>
                  <a:gd name="connsiteY7" fmla="*/ 238458 h 291425"/>
                  <a:gd name="connsiteX8" fmla="*/ 321381 w 610313"/>
                  <a:gd name="connsiteY8" fmla="*/ 5681 h 291425"/>
                  <a:gd name="connsiteX9" fmla="*/ 364227 w 610313"/>
                  <a:gd name="connsiteY9" fmla="*/ 0 h 291425"/>
                  <a:gd name="connsiteX10" fmla="*/ 570775 w 610313"/>
                  <a:gd name="connsiteY10" fmla="*/ 3393 h 291425"/>
                  <a:gd name="connsiteX11" fmla="*/ 610313 w 61031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102945 w 576383"/>
                  <a:gd name="connsiteY6" fmla="*/ 241852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576383 w 576383"/>
                  <a:gd name="connsiteY0" fmla="*/ 42931 h 291425"/>
                  <a:gd name="connsiteX1" fmla="*/ 576383 w 576383"/>
                  <a:gd name="connsiteY1" fmla="*/ 251887 h 291425"/>
                  <a:gd name="connsiteX2" fmla="*/ 536845 w 576383"/>
                  <a:gd name="connsiteY2" fmla="*/ 291425 h 291425"/>
                  <a:gd name="connsiteX3" fmla="*/ 292975 w 576383"/>
                  <a:gd name="connsiteY3" fmla="*/ 291425 h 291425"/>
                  <a:gd name="connsiteX4" fmla="*/ 253437 w 576383"/>
                  <a:gd name="connsiteY4" fmla="*/ 251887 h 291425"/>
                  <a:gd name="connsiteX5" fmla="*/ 253436 w 576383"/>
                  <a:gd name="connsiteY5" fmla="*/ 164947 h 291425"/>
                  <a:gd name="connsiteX6" fmla="*/ 82587 w 576383"/>
                  <a:gd name="connsiteY6" fmla="*/ 238459 h 291425"/>
                  <a:gd name="connsiteX7" fmla="*/ 0 w 576383"/>
                  <a:gd name="connsiteY7" fmla="*/ 187563 h 291425"/>
                  <a:gd name="connsiteX8" fmla="*/ 287451 w 576383"/>
                  <a:gd name="connsiteY8" fmla="*/ 5681 h 291425"/>
                  <a:gd name="connsiteX9" fmla="*/ 330297 w 576383"/>
                  <a:gd name="connsiteY9" fmla="*/ 0 h 291425"/>
                  <a:gd name="connsiteX10" fmla="*/ 536845 w 576383"/>
                  <a:gd name="connsiteY10" fmla="*/ 3393 h 291425"/>
                  <a:gd name="connsiteX11" fmla="*/ 576383 w 576383"/>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26696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89373 w 620492"/>
                  <a:gd name="connsiteY6" fmla="*/ 224887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99552 w 620492"/>
                  <a:gd name="connsiteY6" fmla="*/ 235066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20492 w 620492"/>
                  <a:gd name="connsiteY0" fmla="*/ 42931 h 291425"/>
                  <a:gd name="connsiteX1" fmla="*/ 620492 w 620492"/>
                  <a:gd name="connsiteY1" fmla="*/ 251887 h 291425"/>
                  <a:gd name="connsiteX2" fmla="*/ 580954 w 620492"/>
                  <a:gd name="connsiteY2" fmla="*/ 291425 h 291425"/>
                  <a:gd name="connsiteX3" fmla="*/ 337084 w 620492"/>
                  <a:gd name="connsiteY3" fmla="*/ 291425 h 291425"/>
                  <a:gd name="connsiteX4" fmla="*/ 297546 w 620492"/>
                  <a:gd name="connsiteY4" fmla="*/ 251887 h 291425"/>
                  <a:gd name="connsiteX5" fmla="*/ 297545 w 620492"/>
                  <a:gd name="connsiteY5" fmla="*/ 164947 h 291425"/>
                  <a:gd name="connsiteX6" fmla="*/ 109731 w 620492"/>
                  <a:gd name="connsiteY6" fmla="*/ 238459 h 291425"/>
                  <a:gd name="connsiteX7" fmla="*/ 0 w 620492"/>
                  <a:gd name="connsiteY7" fmla="*/ 187563 h 291425"/>
                  <a:gd name="connsiteX8" fmla="*/ 331560 w 620492"/>
                  <a:gd name="connsiteY8" fmla="*/ 5681 h 291425"/>
                  <a:gd name="connsiteX9" fmla="*/ 374406 w 620492"/>
                  <a:gd name="connsiteY9" fmla="*/ 0 h 291425"/>
                  <a:gd name="connsiteX10" fmla="*/ 580954 w 620492"/>
                  <a:gd name="connsiteY10" fmla="*/ 3393 h 291425"/>
                  <a:gd name="connsiteX11" fmla="*/ 620492 w 620492"/>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 name="connsiteX0" fmla="*/ 603527 w 603527"/>
                  <a:gd name="connsiteY0" fmla="*/ 42931 h 291425"/>
                  <a:gd name="connsiteX1" fmla="*/ 603527 w 603527"/>
                  <a:gd name="connsiteY1" fmla="*/ 251887 h 291425"/>
                  <a:gd name="connsiteX2" fmla="*/ 563989 w 603527"/>
                  <a:gd name="connsiteY2" fmla="*/ 291425 h 291425"/>
                  <a:gd name="connsiteX3" fmla="*/ 320119 w 603527"/>
                  <a:gd name="connsiteY3" fmla="*/ 291425 h 291425"/>
                  <a:gd name="connsiteX4" fmla="*/ 280581 w 603527"/>
                  <a:gd name="connsiteY4" fmla="*/ 251887 h 291425"/>
                  <a:gd name="connsiteX5" fmla="*/ 280580 w 603527"/>
                  <a:gd name="connsiteY5" fmla="*/ 164947 h 291425"/>
                  <a:gd name="connsiteX6" fmla="*/ 92766 w 603527"/>
                  <a:gd name="connsiteY6" fmla="*/ 238459 h 291425"/>
                  <a:gd name="connsiteX7" fmla="*/ 0 w 603527"/>
                  <a:gd name="connsiteY7" fmla="*/ 167205 h 291425"/>
                  <a:gd name="connsiteX8" fmla="*/ 314595 w 603527"/>
                  <a:gd name="connsiteY8" fmla="*/ 5681 h 291425"/>
                  <a:gd name="connsiteX9" fmla="*/ 357441 w 603527"/>
                  <a:gd name="connsiteY9" fmla="*/ 0 h 291425"/>
                  <a:gd name="connsiteX10" fmla="*/ 563989 w 603527"/>
                  <a:gd name="connsiteY10" fmla="*/ 3393 h 291425"/>
                  <a:gd name="connsiteX11" fmla="*/ 603527 w 603527"/>
                  <a:gd name="connsiteY11" fmla="*/ 42931 h 29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solidFill>
                </a:endParaRPr>
              </a:p>
            </p:txBody>
          </p:sp>
        </p:grpSp>
        <p:sp>
          <p:nvSpPr>
            <p:cNvPr id="102" name="TextBox 101">
              <a:extLst>
                <a:ext uri="{FF2B5EF4-FFF2-40B4-BE49-F238E27FC236}">
                  <a16:creationId xmlns:a16="http://schemas.microsoft.com/office/drawing/2014/main" id="{2E6BC7C7-9CC5-4FC5-A638-A6A0CA64E232}"/>
                </a:ext>
              </a:extLst>
            </p:cNvPr>
            <p:cNvSpPr txBox="1"/>
            <p:nvPr/>
          </p:nvSpPr>
          <p:spPr>
            <a:xfrm flipH="1">
              <a:off x="7460269" y="987750"/>
              <a:ext cx="3039114" cy="1785104"/>
            </a:xfrm>
            <a:prstGeom prst="rect">
              <a:avLst/>
            </a:prstGeom>
            <a:noFill/>
          </p:spPr>
          <p:txBody>
            <a:bodyPr wrap="square" rtlCol="0">
              <a:spAutoFit/>
            </a:bodyPr>
            <a:lstStyle/>
            <a:p>
              <a:r>
                <a:rPr lang="en-US" altLang="ko-KR" sz="2700" b="1" dirty="0">
                  <a:solidFill>
                    <a:schemeClr val="bg1"/>
                  </a:solidFill>
                  <a:latin typeface="+mj-lt"/>
                  <a:cs typeface="Arial" pitchFamily="34" charset="0"/>
                </a:rPr>
                <a:t>Diagramme de </a:t>
              </a:r>
              <a:r>
                <a:rPr lang="fr-FR" altLang="ko-KR" sz="2700" b="1" dirty="0">
                  <a:solidFill>
                    <a:schemeClr val="bg1"/>
                  </a:solidFill>
                  <a:latin typeface="+mj-lt"/>
                  <a:cs typeface="Arial" pitchFamily="34" charset="0"/>
                </a:rPr>
                <a:t>Navigation </a:t>
              </a:r>
              <a:endParaRPr lang="en-US" altLang="ko-KR" sz="2700" b="1" dirty="0">
                <a:solidFill>
                  <a:schemeClr val="bg1"/>
                </a:solidFill>
                <a:latin typeface="+mj-lt"/>
                <a:cs typeface="Arial" pitchFamily="34" charset="0"/>
              </a:endParaRPr>
            </a:p>
          </p:txBody>
        </p:sp>
        <p:grpSp>
          <p:nvGrpSpPr>
            <p:cNvPr id="103" name="Group 59">
              <a:extLst>
                <a:ext uri="{FF2B5EF4-FFF2-40B4-BE49-F238E27FC236}">
                  <a16:creationId xmlns:a16="http://schemas.microsoft.com/office/drawing/2014/main" id="{32E45D5A-2AAF-4116-B9A3-35CC5EB9301B}"/>
                </a:ext>
              </a:extLst>
            </p:cNvPr>
            <p:cNvGrpSpPr/>
            <p:nvPr/>
          </p:nvGrpSpPr>
          <p:grpSpPr>
            <a:xfrm>
              <a:off x="7258462" y="838425"/>
              <a:ext cx="3315986" cy="2052978"/>
              <a:chOff x="539792" y="602204"/>
              <a:chExt cx="2472316" cy="1530649"/>
            </a:xfrm>
          </p:grpSpPr>
          <p:sp>
            <p:nvSpPr>
              <p:cNvPr id="104" name="Freeform 60">
                <a:extLst>
                  <a:ext uri="{FF2B5EF4-FFF2-40B4-BE49-F238E27FC236}">
                    <a16:creationId xmlns:a16="http://schemas.microsoft.com/office/drawing/2014/main" id="{D999BB28-ED69-437B-B48B-F46676455142}"/>
                  </a:ext>
                </a:extLst>
              </p:cNvPr>
              <p:cNvSpPr/>
              <p:nvPr/>
            </p:nvSpPr>
            <p:spPr>
              <a:xfrm>
                <a:off x="852108" y="602204"/>
                <a:ext cx="2160000" cy="1224000"/>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dirty="0"/>
              </a:p>
            </p:txBody>
          </p:sp>
          <p:sp>
            <p:nvSpPr>
              <p:cNvPr id="105" name="Freeform 61">
                <a:extLst>
                  <a:ext uri="{FF2B5EF4-FFF2-40B4-BE49-F238E27FC236}">
                    <a16:creationId xmlns:a16="http://schemas.microsoft.com/office/drawing/2014/main" id="{4E465FBE-E24E-40F8-B79B-322BC7E361D9}"/>
                  </a:ext>
                </a:extLst>
              </p:cNvPr>
              <p:cNvSpPr/>
              <p:nvPr/>
            </p:nvSpPr>
            <p:spPr>
              <a:xfrm rot="10800000">
                <a:off x="539792" y="908853"/>
                <a:ext cx="2160000" cy="1224000"/>
              </a:xfrm>
              <a:custGeom>
                <a:avLst/>
                <a:gdLst>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19050 h 847725"/>
                  <a:gd name="connsiteX2" fmla="*/ 1847850 w 1847850"/>
                  <a:gd name="connsiteY2" fmla="*/ 847725 h 847725"/>
                  <a:gd name="connsiteX0" fmla="*/ 0 w 1847850"/>
                  <a:gd name="connsiteY0" fmla="*/ 9525 h 857250"/>
                  <a:gd name="connsiteX1" fmla="*/ 1847850 w 1847850"/>
                  <a:gd name="connsiteY1" fmla="*/ 0 h 857250"/>
                  <a:gd name="connsiteX2" fmla="*/ 1847850 w 1847850"/>
                  <a:gd name="connsiteY2" fmla="*/ 857250 h 857250"/>
                  <a:gd name="connsiteX0" fmla="*/ 0 w 1847850"/>
                  <a:gd name="connsiteY0" fmla="*/ 0 h 847725"/>
                  <a:gd name="connsiteX1" fmla="*/ 1847850 w 1847850"/>
                  <a:gd name="connsiteY1" fmla="*/ 9525 h 847725"/>
                  <a:gd name="connsiteX2" fmla="*/ 1847850 w 1847850"/>
                  <a:gd name="connsiteY2" fmla="*/ 847725 h 847725"/>
                  <a:gd name="connsiteX0" fmla="*/ 0 w 1865022"/>
                  <a:gd name="connsiteY0" fmla="*/ 9525 h 857250"/>
                  <a:gd name="connsiteX1" fmla="*/ 1865022 w 1865022"/>
                  <a:gd name="connsiteY1" fmla="*/ 0 h 857250"/>
                  <a:gd name="connsiteX2" fmla="*/ 1847850 w 1865022"/>
                  <a:gd name="connsiteY2" fmla="*/ 857250 h 857250"/>
                  <a:gd name="connsiteX0" fmla="*/ 0 w 1856436"/>
                  <a:gd name="connsiteY0" fmla="*/ 0 h 847725"/>
                  <a:gd name="connsiteX1" fmla="*/ 1856436 w 1856436"/>
                  <a:gd name="connsiteY1" fmla="*/ 19050 h 847725"/>
                  <a:gd name="connsiteX2" fmla="*/ 1847850 w 1856436"/>
                  <a:gd name="connsiteY2" fmla="*/ 847725 h 847725"/>
                  <a:gd name="connsiteX0" fmla="*/ 0 w 1847850"/>
                  <a:gd name="connsiteY0" fmla="*/ 0 h 847725"/>
                  <a:gd name="connsiteX1" fmla="*/ 1847850 w 1847850"/>
                  <a:gd name="connsiteY1" fmla="*/ 28575 h 847725"/>
                  <a:gd name="connsiteX2" fmla="*/ 1847850 w 1847850"/>
                  <a:gd name="connsiteY2" fmla="*/ 847725 h 847725"/>
                  <a:gd name="connsiteX0" fmla="*/ 0 w 1847850"/>
                  <a:gd name="connsiteY0" fmla="*/ 0 h 847725"/>
                  <a:gd name="connsiteX1" fmla="*/ 1847850 w 1847850"/>
                  <a:gd name="connsiteY1" fmla="*/ 28575 h 847725"/>
                  <a:gd name="connsiteX2" fmla="*/ 1813507 w 1847850"/>
                  <a:gd name="connsiteY2" fmla="*/ 847725 h 847725"/>
                  <a:gd name="connsiteX0" fmla="*/ 0 w 1822093"/>
                  <a:gd name="connsiteY0" fmla="*/ 0 h 847725"/>
                  <a:gd name="connsiteX1" fmla="*/ 1822093 w 1822093"/>
                  <a:gd name="connsiteY1" fmla="*/ 28575 h 847725"/>
                  <a:gd name="connsiteX2" fmla="*/ 1813507 w 1822093"/>
                  <a:gd name="connsiteY2" fmla="*/ 847725 h 847725"/>
                  <a:gd name="connsiteX0" fmla="*/ 0 w 1796336"/>
                  <a:gd name="connsiteY0" fmla="*/ 0 h 828675"/>
                  <a:gd name="connsiteX1" fmla="*/ 1796336 w 1796336"/>
                  <a:gd name="connsiteY1" fmla="*/ 9525 h 828675"/>
                  <a:gd name="connsiteX2" fmla="*/ 1787750 w 1796336"/>
                  <a:gd name="connsiteY2" fmla="*/ 828675 h 828675"/>
                  <a:gd name="connsiteX0" fmla="*/ 0 w 1787750"/>
                  <a:gd name="connsiteY0" fmla="*/ 0 h 828675"/>
                  <a:gd name="connsiteX1" fmla="*/ 1787750 w 1787750"/>
                  <a:gd name="connsiteY1" fmla="*/ 0 h 828675"/>
                  <a:gd name="connsiteX2" fmla="*/ 1787750 w 1787750"/>
                  <a:gd name="connsiteY2" fmla="*/ 828675 h 828675"/>
                </a:gdLst>
                <a:ahLst/>
                <a:cxnLst>
                  <a:cxn ang="0">
                    <a:pos x="connsiteX0" y="connsiteY0"/>
                  </a:cxn>
                  <a:cxn ang="0">
                    <a:pos x="connsiteX1" y="connsiteY1"/>
                  </a:cxn>
                  <a:cxn ang="0">
                    <a:pos x="connsiteX2" y="connsiteY2"/>
                  </a:cxn>
                </a:cxnLst>
                <a:rect l="l" t="t" r="r" b="b"/>
                <a:pathLst>
                  <a:path w="1787750" h="828675">
                    <a:moveTo>
                      <a:pt x="0" y="0"/>
                    </a:moveTo>
                    <a:lnTo>
                      <a:pt x="1787750" y="0"/>
                    </a:lnTo>
                    <a:lnTo>
                      <a:pt x="1787750" y="828675"/>
                    </a:lnTo>
                  </a:path>
                </a:pathLst>
              </a:cu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50"/>
              </a:p>
            </p:txBody>
          </p:sp>
        </p:grpSp>
      </p:grpSp>
      <p:sp>
        <p:nvSpPr>
          <p:cNvPr id="67" name="TextBox 66">
            <a:extLst>
              <a:ext uri="{FF2B5EF4-FFF2-40B4-BE49-F238E27FC236}">
                <a16:creationId xmlns:a16="http://schemas.microsoft.com/office/drawing/2014/main" id="{88D9CFF8-99E1-4CE6-B7DE-823C9B14605E}"/>
              </a:ext>
            </a:extLst>
          </p:cNvPr>
          <p:cNvSpPr txBox="1"/>
          <p:nvPr/>
        </p:nvSpPr>
        <p:spPr>
          <a:xfrm>
            <a:off x="425080" y="2829634"/>
            <a:ext cx="3948961" cy="1077218"/>
          </a:xfrm>
          <a:prstGeom prst="rect">
            <a:avLst/>
          </a:prstGeom>
          <a:noFill/>
        </p:spPr>
        <p:txBody>
          <a:bodyPr wrap="square" rtlCol="0">
            <a:spAutoFit/>
          </a:bodyPr>
          <a:lstStyle/>
          <a:p>
            <a:pPr algn="ctr"/>
            <a:r>
              <a:rPr lang="fr-FR" altLang="ko-KR" sz="1600" b="1" dirty="0">
                <a:solidFill>
                  <a:srgbClr val="002060"/>
                </a:solidFill>
                <a:latin typeface="Times New Roman" panose="02020603050405020304" pitchFamily="18" charset="0"/>
                <a:cs typeface="Times New Roman" panose="02020603050405020304" pitchFamily="18" charset="0"/>
              </a:rPr>
              <a:t>7 classes </a:t>
            </a:r>
          </a:p>
          <a:p>
            <a:pPr algn="ctr"/>
            <a:r>
              <a:rPr lang="fr-FR" altLang="ko-KR" sz="1600" b="1" dirty="0">
                <a:solidFill>
                  <a:srgbClr val="002060"/>
                </a:solidFill>
                <a:latin typeface="Times New Roman" panose="02020603050405020304" pitchFamily="18" charset="0"/>
                <a:cs typeface="Times New Roman" panose="02020603050405020304" pitchFamily="18" charset="0"/>
              </a:rPr>
              <a:t>Collaborateur, Manager, Equipe, </a:t>
            </a:r>
          </a:p>
          <a:p>
            <a:pPr algn="ctr"/>
            <a:r>
              <a:rPr lang="fr-FR" altLang="ko-KR" sz="1600" b="1" dirty="0">
                <a:solidFill>
                  <a:srgbClr val="002060"/>
                </a:solidFill>
                <a:latin typeface="Times New Roman" panose="02020603050405020304" pitchFamily="18" charset="0"/>
                <a:cs typeface="Times New Roman" panose="02020603050405020304" pitchFamily="18" charset="0"/>
              </a:rPr>
              <a:t>Rayon, Jour, Période Dispo, Période Travail.</a:t>
            </a:r>
            <a:endParaRPr lang="ko-KR" altLang="en-US" sz="1600" b="1" dirty="0">
              <a:solidFill>
                <a:srgbClr val="002060"/>
              </a:solidFill>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824B206B-C027-47D9-A6AA-1EF69D35AB2C}"/>
              </a:ext>
            </a:extLst>
          </p:cNvPr>
          <p:cNvSpPr txBox="1"/>
          <p:nvPr/>
        </p:nvSpPr>
        <p:spPr>
          <a:xfrm>
            <a:off x="945062" y="3069727"/>
            <a:ext cx="2893854" cy="584775"/>
          </a:xfrm>
          <a:prstGeom prst="rect">
            <a:avLst/>
          </a:prstGeom>
          <a:noFill/>
        </p:spPr>
        <p:txBody>
          <a:bodyPr wrap="square" rtlCol="0">
            <a:spAutoFit/>
          </a:bodyPr>
          <a:lstStyle/>
          <a:p>
            <a:pPr algn="ctr"/>
            <a:r>
              <a:rPr lang="fr-FR" altLang="ko-KR" sz="1600" b="1" dirty="0">
                <a:solidFill>
                  <a:srgbClr val="002060"/>
                </a:solidFill>
                <a:latin typeface="Times New Roman" panose="02020603050405020304" pitchFamily="18" charset="0"/>
                <a:cs typeface="Times New Roman" panose="02020603050405020304" pitchFamily="18" charset="0"/>
              </a:rPr>
              <a:t>Pour Expliquer la navigation sur le site web </a:t>
            </a:r>
            <a:endParaRPr lang="ko-KR" altLang="en-US" sz="16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970574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1"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par>
                                <p:cTn id="20" presetID="42" presetClass="entr" presetSubtype="0" fill="hold" nodeType="withEffect">
                                  <p:stCondLst>
                                    <p:cond delay="0"/>
                                  </p:stCondLst>
                                  <p:childTnLst>
                                    <p:set>
                                      <p:cBhvr>
                                        <p:cTn id="21" dur="1" fill="hold">
                                          <p:stCondLst>
                                            <p:cond delay="0"/>
                                          </p:stCondLst>
                                        </p:cTn>
                                        <p:tgtEl>
                                          <p:spTgt spid="35">
                                            <p:txEl>
                                              <p:pRg st="0" end="0"/>
                                            </p:txEl>
                                          </p:spTgt>
                                        </p:tgtEl>
                                        <p:attrNameLst>
                                          <p:attrName>style.visibility</p:attrName>
                                        </p:attrNameLst>
                                      </p:cBhvr>
                                      <p:to>
                                        <p:strVal val="visible"/>
                                      </p:to>
                                    </p:set>
                                    <p:animEffect transition="in" filter="fade">
                                      <p:cBhvr>
                                        <p:cTn id="22" dur="1000"/>
                                        <p:tgtEl>
                                          <p:spTgt spid="35">
                                            <p:txEl>
                                              <p:pRg st="0" end="0"/>
                                            </p:txEl>
                                          </p:spTgt>
                                        </p:tgtEl>
                                      </p:cBhvr>
                                    </p:animEffect>
                                    <p:anim calcmode="lin" valueType="num">
                                      <p:cBhvr>
                                        <p:cTn id="23"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35">
                                            <p:txEl>
                                              <p:pRg st="0" end="0"/>
                                            </p:txEl>
                                          </p:spTgt>
                                        </p:tgtEl>
                                        <p:attrNameLst>
                                          <p:attrName>style.visibility</p:attrName>
                                        </p:attrNameLst>
                                      </p:cBhvr>
                                      <p:to>
                                        <p:strVal val="hidden"/>
                                      </p:to>
                                    </p:set>
                                  </p:childTnLst>
                                </p:cTn>
                              </p:par>
                              <p:par>
                                <p:cTn id="31" presetID="42" presetClass="entr" presetSubtype="0" fill="hold" nodeType="withEffect">
                                  <p:stCondLst>
                                    <p:cond delay="0"/>
                                  </p:stCondLst>
                                  <p:childTnLst>
                                    <p:set>
                                      <p:cBhvr>
                                        <p:cTn id="32" dur="1" fill="hold">
                                          <p:stCondLst>
                                            <p:cond delay="0"/>
                                          </p:stCondLst>
                                        </p:cTn>
                                        <p:tgtEl>
                                          <p:spTgt spid="48">
                                            <p:txEl>
                                              <p:pRg st="0" end="0"/>
                                            </p:txEl>
                                          </p:spTgt>
                                        </p:tgtEl>
                                        <p:attrNameLst>
                                          <p:attrName>style.visibility</p:attrName>
                                        </p:attrNameLst>
                                      </p:cBhvr>
                                      <p:to>
                                        <p:strVal val="visible"/>
                                      </p:to>
                                    </p:set>
                                    <p:animEffect transition="in" filter="fade">
                                      <p:cBhvr>
                                        <p:cTn id="33" dur="1000"/>
                                        <p:tgtEl>
                                          <p:spTgt spid="48">
                                            <p:txEl>
                                              <p:pRg st="0" end="0"/>
                                            </p:txEl>
                                          </p:spTgt>
                                        </p:tgtEl>
                                      </p:cBhvr>
                                    </p:animEffect>
                                    <p:anim calcmode="lin" valueType="num">
                                      <p:cBhvr>
                                        <p:cTn id="34"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2"/>
                                        </p:tgtEl>
                                        <p:attrNameLst>
                                          <p:attrName>style.visibility</p:attrName>
                                        </p:attrNameLst>
                                      </p:cBhvr>
                                      <p:to>
                                        <p:strVal val="hidden"/>
                                      </p:to>
                                    </p:set>
                                  </p:childTnLst>
                                </p:cTn>
                              </p:par>
                              <p:par>
                                <p:cTn id="42" presetID="1" presetClass="exit" presetSubtype="0" fill="hold" grpId="0" nodeType="withEffect">
                                  <p:stCondLst>
                                    <p:cond delay="0"/>
                                  </p:stCondLst>
                                  <p:childTnLst>
                                    <p:set>
                                      <p:cBhvr>
                                        <p:cTn id="43" dur="1" fill="hold">
                                          <p:stCondLst>
                                            <p:cond delay="0"/>
                                          </p:stCondLst>
                                        </p:cTn>
                                        <p:tgtEl>
                                          <p:spTgt spid="48">
                                            <p:txEl>
                                              <p:pRg st="0" end="0"/>
                                            </p:txEl>
                                          </p:spTgt>
                                        </p:tgtEl>
                                        <p:attrNameLst>
                                          <p:attrName>style.visibility</p:attrName>
                                        </p:attrNameLst>
                                      </p:cBhvr>
                                      <p:to>
                                        <p:strVal val="hidden"/>
                                      </p:to>
                                    </p:set>
                                  </p:childTnLst>
                                </p:cTn>
                              </p:par>
                              <p:par>
                                <p:cTn id="44" presetID="42" presetClass="entr" presetSubtype="0" fill="hold"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anim calcmode="lin" valueType="num">
                                      <p:cBhvr>
                                        <p:cTn id="47" dur="1000" fill="hold"/>
                                        <p:tgtEl>
                                          <p:spTgt spid="62"/>
                                        </p:tgtEl>
                                        <p:attrNameLst>
                                          <p:attrName>ppt_x</p:attrName>
                                        </p:attrNameLst>
                                      </p:cBhvr>
                                      <p:tavLst>
                                        <p:tav tm="0">
                                          <p:val>
                                            <p:strVal val="#ppt_x"/>
                                          </p:val>
                                        </p:tav>
                                        <p:tav tm="100000">
                                          <p:val>
                                            <p:strVal val="#ppt_x"/>
                                          </p:val>
                                        </p:tav>
                                      </p:tavLst>
                                    </p:anim>
                                    <p:anim calcmode="lin" valueType="num">
                                      <p:cBhvr>
                                        <p:cTn id="48" dur="1000" fill="hold"/>
                                        <p:tgtEl>
                                          <p:spTgt spid="6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7">
                                            <p:txEl>
                                              <p:pRg st="0" end="0"/>
                                            </p:txEl>
                                          </p:spTgt>
                                        </p:tgtEl>
                                        <p:attrNameLst>
                                          <p:attrName>style.visibility</p:attrName>
                                        </p:attrNameLst>
                                      </p:cBhvr>
                                      <p:to>
                                        <p:strVal val="visible"/>
                                      </p:to>
                                    </p:set>
                                    <p:animEffect transition="in" filter="fade">
                                      <p:cBhvr>
                                        <p:cTn id="51" dur="1000"/>
                                        <p:tgtEl>
                                          <p:spTgt spid="67">
                                            <p:txEl>
                                              <p:pRg st="0" end="0"/>
                                            </p:txEl>
                                          </p:spTgt>
                                        </p:tgtEl>
                                      </p:cBhvr>
                                    </p:animEffect>
                                    <p:anim calcmode="lin" valueType="num">
                                      <p:cBhvr>
                                        <p:cTn id="52"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67">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7">
                                            <p:txEl>
                                              <p:pRg st="1" end="1"/>
                                            </p:txEl>
                                          </p:spTgt>
                                        </p:tgtEl>
                                        <p:attrNameLst>
                                          <p:attrName>style.visibility</p:attrName>
                                        </p:attrNameLst>
                                      </p:cBhvr>
                                      <p:to>
                                        <p:strVal val="visible"/>
                                      </p:to>
                                    </p:set>
                                    <p:animEffect transition="in" filter="fade">
                                      <p:cBhvr>
                                        <p:cTn id="56" dur="1000"/>
                                        <p:tgtEl>
                                          <p:spTgt spid="67">
                                            <p:txEl>
                                              <p:pRg st="1" end="1"/>
                                            </p:txEl>
                                          </p:spTgt>
                                        </p:tgtEl>
                                      </p:cBhvr>
                                    </p:animEffect>
                                    <p:anim calcmode="lin" valueType="num">
                                      <p:cBhvr>
                                        <p:cTn id="57" dur="1000" fill="hold"/>
                                        <p:tgtEl>
                                          <p:spTgt spid="67">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67">
                                            <p:txEl>
                                              <p:pRg st="1" end="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7">
                                            <p:txEl>
                                              <p:pRg st="2" end="2"/>
                                            </p:txEl>
                                          </p:spTgt>
                                        </p:tgtEl>
                                        <p:attrNameLst>
                                          <p:attrName>style.visibility</p:attrName>
                                        </p:attrNameLst>
                                      </p:cBhvr>
                                      <p:to>
                                        <p:strVal val="visible"/>
                                      </p:to>
                                    </p:set>
                                    <p:animEffect transition="in" filter="fade">
                                      <p:cBhvr>
                                        <p:cTn id="61" dur="1000"/>
                                        <p:tgtEl>
                                          <p:spTgt spid="67">
                                            <p:txEl>
                                              <p:pRg st="2" end="2"/>
                                            </p:txEl>
                                          </p:spTgt>
                                        </p:tgtEl>
                                      </p:cBhvr>
                                    </p:animEffect>
                                    <p:anim calcmode="lin" valueType="num">
                                      <p:cBhvr>
                                        <p:cTn id="62" dur="1000" fill="hold"/>
                                        <p:tgtEl>
                                          <p:spTgt spid="67">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6"/>
                                        </p:tgtEl>
                                        <p:attrNameLst>
                                          <p:attrName>style.visibility</p:attrName>
                                        </p:attrNameLst>
                                      </p:cBhvr>
                                      <p:to>
                                        <p:strVal val="visible"/>
                                      </p:to>
                                    </p:set>
                                  </p:childTnLst>
                                </p:cTn>
                              </p:par>
                              <p:par>
                                <p:cTn id="68" presetID="1" presetClass="exit" presetSubtype="0" fill="hold" grpId="0" nodeType="withEffect">
                                  <p:stCondLst>
                                    <p:cond delay="0"/>
                                  </p:stCondLst>
                                  <p:childTnLst>
                                    <p:set>
                                      <p:cBhvr>
                                        <p:cTn id="69" dur="1" fill="hold">
                                          <p:stCondLst>
                                            <p:cond delay="0"/>
                                          </p:stCondLst>
                                        </p:cTn>
                                        <p:tgtEl>
                                          <p:spTgt spid="67">
                                            <p:txEl>
                                              <p:pRg st="0" end="0"/>
                                            </p:txEl>
                                          </p:spTgt>
                                        </p:tgtEl>
                                        <p:attrNameLst>
                                          <p:attrName>style.visibility</p:attrName>
                                        </p:attrNameLst>
                                      </p:cBhvr>
                                      <p:to>
                                        <p:strVal val="hidden"/>
                                      </p:to>
                                    </p:set>
                                  </p:childTnLst>
                                </p:cTn>
                              </p:par>
                              <p:par>
                                <p:cTn id="70" presetID="1" presetClass="exit" presetSubtype="0" fill="hold" grpId="0" nodeType="withEffect">
                                  <p:stCondLst>
                                    <p:cond delay="0"/>
                                  </p:stCondLst>
                                  <p:childTnLst>
                                    <p:set>
                                      <p:cBhvr>
                                        <p:cTn id="71" dur="1" fill="hold">
                                          <p:stCondLst>
                                            <p:cond delay="0"/>
                                          </p:stCondLst>
                                        </p:cTn>
                                        <p:tgtEl>
                                          <p:spTgt spid="67">
                                            <p:txEl>
                                              <p:pRg st="1" end="1"/>
                                            </p:txEl>
                                          </p:spTgt>
                                        </p:tgtEl>
                                        <p:attrNameLst>
                                          <p:attrName>style.visibility</p:attrName>
                                        </p:attrNameLst>
                                      </p:cBhvr>
                                      <p:to>
                                        <p:strVal val="hidden"/>
                                      </p:to>
                                    </p:set>
                                  </p:childTnLst>
                                </p:cTn>
                              </p:par>
                              <p:par>
                                <p:cTn id="72" presetID="1" presetClass="exit" presetSubtype="0" fill="hold" grpId="0" nodeType="withEffect">
                                  <p:stCondLst>
                                    <p:cond delay="0"/>
                                  </p:stCondLst>
                                  <p:childTnLst>
                                    <p:set>
                                      <p:cBhvr>
                                        <p:cTn id="73" dur="1" fill="hold">
                                          <p:stCondLst>
                                            <p:cond delay="0"/>
                                          </p:stCondLst>
                                        </p:cTn>
                                        <p:tgtEl>
                                          <p:spTgt spid="67">
                                            <p:txEl>
                                              <p:pRg st="2" end="2"/>
                                            </p:txEl>
                                          </p:spTgt>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2"/>
                                        </p:tgtEl>
                                        <p:attrNameLst>
                                          <p:attrName>style.visibility</p:attrName>
                                        </p:attrNameLst>
                                      </p:cBhvr>
                                      <p:to>
                                        <p:strVal val="hidden"/>
                                      </p:to>
                                    </p:set>
                                  </p:childTnLst>
                                </p:cTn>
                              </p:par>
                              <p:par>
                                <p:cTn id="76" presetID="42" presetClass="entr" presetSubtype="0" fill="hold" nodeType="with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1000"/>
                                        <p:tgtEl>
                                          <p:spTgt spid="99"/>
                                        </p:tgtEl>
                                      </p:cBhvr>
                                    </p:animEffect>
                                    <p:anim calcmode="lin" valueType="num">
                                      <p:cBhvr>
                                        <p:cTn id="79" dur="1000" fill="hold"/>
                                        <p:tgtEl>
                                          <p:spTgt spid="99"/>
                                        </p:tgtEl>
                                        <p:attrNameLst>
                                          <p:attrName>ppt_x</p:attrName>
                                        </p:attrNameLst>
                                      </p:cBhvr>
                                      <p:tavLst>
                                        <p:tav tm="0">
                                          <p:val>
                                            <p:strVal val="#ppt_x"/>
                                          </p:val>
                                        </p:tav>
                                        <p:tav tm="100000">
                                          <p:val>
                                            <p:strVal val="#ppt_x"/>
                                          </p:val>
                                        </p:tav>
                                      </p:tavLst>
                                    </p:anim>
                                    <p:anim calcmode="lin" valueType="num">
                                      <p:cBhvr>
                                        <p:cTn id="80" dur="1000" fill="hold"/>
                                        <p:tgtEl>
                                          <p:spTgt spid="99"/>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68">
                                            <p:txEl>
                                              <p:pRg st="0" end="0"/>
                                            </p:txEl>
                                          </p:spTgt>
                                        </p:tgtEl>
                                        <p:attrNameLst>
                                          <p:attrName>style.visibility</p:attrName>
                                        </p:attrNameLst>
                                      </p:cBhvr>
                                      <p:to>
                                        <p:strVal val="visible"/>
                                      </p:to>
                                    </p:set>
                                    <p:animEffect transition="in" filter="fade">
                                      <p:cBhvr>
                                        <p:cTn id="83" dur="1000"/>
                                        <p:tgtEl>
                                          <p:spTgt spid="68">
                                            <p:txEl>
                                              <p:pRg st="0" end="0"/>
                                            </p:txEl>
                                          </p:spTgt>
                                        </p:tgtEl>
                                      </p:cBhvr>
                                    </p:animEffect>
                                    <p:anim calcmode="lin" valueType="num">
                                      <p:cBhvr>
                                        <p:cTn id="84"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85" dur="1000" fill="hold"/>
                                        <p:tgtEl>
                                          <p:spTgt spid="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5"/>
                                        </p:tgtEl>
                                        <p:attrNameLst>
                                          <p:attrName>style.visibility</p:attrName>
                                        </p:attrNameLst>
                                      </p:cBhvr>
                                      <p:to>
                                        <p:strVal val="visible"/>
                                      </p:to>
                                    </p:set>
                                  </p:childTnLst>
                                </p:cTn>
                              </p:par>
                              <p:par>
                                <p:cTn id="90" presetID="1" presetClass="exit" presetSubtype="0" fill="hold" nodeType="withEffect">
                                  <p:stCondLst>
                                    <p:cond delay="0"/>
                                  </p:stCondLst>
                                  <p:childTnLst>
                                    <p:set>
                                      <p:cBhvr>
                                        <p:cTn id="91" dur="1" fill="hold">
                                          <p:stCondLst>
                                            <p:cond delay="0"/>
                                          </p:stCondLst>
                                        </p:cTn>
                                        <p:tgtEl>
                                          <p:spTgt spid="99"/>
                                        </p:tgtEl>
                                        <p:attrNameLst>
                                          <p:attrName>style.visibility</p:attrName>
                                        </p:attrNameLst>
                                      </p:cBhvr>
                                      <p:to>
                                        <p:strVal val="hidden"/>
                                      </p:to>
                                    </p:set>
                                  </p:childTnLst>
                                </p:cTn>
                              </p:par>
                              <p:par>
                                <p:cTn id="92" presetID="1" presetClass="exit" presetSubtype="0" fill="hold" grpId="0" nodeType="withEffect">
                                  <p:stCondLst>
                                    <p:cond delay="0"/>
                                  </p:stCondLst>
                                  <p:childTnLst>
                                    <p:set>
                                      <p:cBhvr>
                                        <p:cTn id="93" dur="1" fill="hold">
                                          <p:stCondLst>
                                            <p:cond delay="0"/>
                                          </p:stCondLst>
                                        </p:cTn>
                                        <p:tgtEl>
                                          <p:spTgt spid="68">
                                            <p:txEl>
                                              <p:pRg st="0" end="0"/>
                                            </p:txEl>
                                          </p:spTgt>
                                        </p:tgtEl>
                                        <p:attrNameLst>
                                          <p:attrName>style.visibility</p:attrName>
                                        </p:attrNameLst>
                                      </p:cBhvr>
                                      <p:to>
                                        <p:strVal val="hidden"/>
                                      </p:to>
                                    </p:set>
                                  </p:childTnLst>
                                </p:cTn>
                              </p:par>
                              <p:par>
                                <p:cTn id="94" presetID="42" presetClass="entr" presetSubtype="0" fill="hold"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1000"/>
                                        <p:tgtEl>
                                          <p:spTgt spid="88"/>
                                        </p:tgtEl>
                                      </p:cBhvr>
                                    </p:animEffect>
                                    <p:anim calcmode="lin" valueType="num">
                                      <p:cBhvr>
                                        <p:cTn id="97" dur="1000" fill="hold"/>
                                        <p:tgtEl>
                                          <p:spTgt spid="88"/>
                                        </p:tgtEl>
                                        <p:attrNameLst>
                                          <p:attrName>ppt_x</p:attrName>
                                        </p:attrNameLst>
                                      </p:cBhvr>
                                      <p:tavLst>
                                        <p:tav tm="0">
                                          <p:val>
                                            <p:strVal val="#ppt_x"/>
                                          </p:val>
                                        </p:tav>
                                        <p:tav tm="100000">
                                          <p:val>
                                            <p:strVal val="#ppt_x"/>
                                          </p:val>
                                        </p:tav>
                                      </p:tavLst>
                                    </p:anim>
                                    <p:anim calcmode="lin" valueType="num">
                                      <p:cBhvr>
                                        <p:cTn id="98" dur="1000" fill="hold"/>
                                        <p:tgtEl>
                                          <p:spTgt spid="88"/>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50">
                                            <p:txEl>
                                              <p:pRg st="0" end="0"/>
                                            </p:txEl>
                                          </p:spTgt>
                                        </p:tgtEl>
                                        <p:attrNameLst>
                                          <p:attrName>style.visibility</p:attrName>
                                        </p:attrNameLst>
                                      </p:cBhvr>
                                      <p:to>
                                        <p:strVal val="visible"/>
                                      </p:to>
                                    </p:set>
                                    <p:animEffect transition="in" filter="fade">
                                      <p:cBhvr>
                                        <p:cTn id="101" dur="1000"/>
                                        <p:tgtEl>
                                          <p:spTgt spid="50">
                                            <p:txEl>
                                              <p:pRg st="0" end="0"/>
                                            </p:txEl>
                                          </p:spTgt>
                                        </p:tgtEl>
                                      </p:cBhvr>
                                    </p:animEffect>
                                    <p:anim calcmode="lin" valueType="num">
                                      <p:cBhvr>
                                        <p:cTn id="102"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03" dur="10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49"/>
                                        </p:tgtEl>
                                        <p:attrNameLst>
                                          <p:attrName>style.visibility</p:attrName>
                                        </p:attrNameLst>
                                      </p:cBhvr>
                                      <p:to>
                                        <p:strVal val="visible"/>
                                      </p:to>
                                    </p:set>
                                  </p:childTnLst>
                                </p:cTn>
                              </p:par>
                              <p:par>
                                <p:cTn id="108" presetID="1" presetClass="exit" presetSubtype="0" fill="hold" grpId="0" nodeType="withEffect">
                                  <p:stCondLst>
                                    <p:cond delay="0"/>
                                  </p:stCondLst>
                                  <p:childTnLst>
                                    <p:set>
                                      <p:cBhvr>
                                        <p:cTn id="109" dur="1" fill="hold">
                                          <p:stCondLst>
                                            <p:cond delay="0"/>
                                          </p:stCondLst>
                                        </p:cTn>
                                        <p:tgtEl>
                                          <p:spTgt spid="50">
                                            <p:txEl>
                                              <p:pRg st="0" end="0"/>
                                            </p:txEl>
                                          </p:spTgt>
                                        </p:tgtEl>
                                        <p:attrNameLst>
                                          <p:attrName>style.visibility</p:attrName>
                                        </p:attrNameLst>
                                      </p:cBhvr>
                                      <p:to>
                                        <p:strVal val="hidden"/>
                                      </p:to>
                                    </p:set>
                                  </p:childTnLst>
                                </p:cTn>
                              </p:par>
                              <p:par>
                                <p:cTn id="110" presetID="42" presetClass="entr" presetSubtype="0" fill="hold" nodeType="withEffect">
                                  <p:stCondLst>
                                    <p:cond delay="0"/>
                                  </p:stCondLst>
                                  <p:childTnLst>
                                    <p:set>
                                      <p:cBhvr>
                                        <p:cTn id="111" dur="1" fill="hold">
                                          <p:stCondLst>
                                            <p:cond delay="0"/>
                                          </p:stCondLst>
                                        </p:cTn>
                                        <p:tgtEl>
                                          <p:spTgt spid="51">
                                            <p:txEl>
                                              <p:pRg st="0" end="0"/>
                                            </p:txEl>
                                          </p:spTgt>
                                        </p:tgtEl>
                                        <p:attrNameLst>
                                          <p:attrName>style.visibility</p:attrName>
                                        </p:attrNameLst>
                                      </p:cBhvr>
                                      <p:to>
                                        <p:strVal val="visible"/>
                                      </p:to>
                                    </p:set>
                                    <p:animEffect transition="in" filter="fade">
                                      <p:cBhvr>
                                        <p:cTn id="112" dur="1000"/>
                                        <p:tgtEl>
                                          <p:spTgt spid="51">
                                            <p:txEl>
                                              <p:pRg st="0" end="0"/>
                                            </p:txEl>
                                          </p:spTgt>
                                        </p:tgtEl>
                                      </p:cBhvr>
                                    </p:animEffect>
                                    <p:anim calcmode="lin" valueType="num">
                                      <p:cBhvr>
                                        <p:cTn id="113"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114" dur="10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par>
                                <p:cTn id="119" presetID="1" presetClass="exit" presetSubtype="0" fill="hold" grpId="0" nodeType="withEffect">
                                  <p:stCondLst>
                                    <p:cond delay="0"/>
                                  </p:stCondLst>
                                  <p:childTnLst>
                                    <p:set>
                                      <p:cBhvr>
                                        <p:cTn id="120" dur="1" fill="hold">
                                          <p:stCondLst>
                                            <p:cond delay="0"/>
                                          </p:stCondLst>
                                        </p:cTn>
                                        <p:tgtEl>
                                          <p:spTgt spid="51">
                                            <p:txEl>
                                              <p:pRg st="0" end="0"/>
                                            </p:txEl>
                                          </p:spTgt>
                                        </p:tgtEl>
                                        <p:attrNameLst>
                                          <p:attrName>style.visibility</p:attrName>
                                        </p:attrNameLst>
                                      </p:cBhvr>
                                      <p:to>
                                        <p:strVal val="hidden"/>
                                      </p:to>
                                    </p:set>
                                  </p:childTnLst>
                                </p:cTn>
                              </p:par>
                              <p:par>
                                <p:cTn id="121" presetID="42" presetClass="entr" presetSubtype="0" fill="hold" nodeType="withEffect">
                                  <p:stCondLst>
                                    <p:cond delay="0"/>
                                  </p:stCondLst>
                                  <p:childTnLst>
                                    <p:set>
                                      <p:cBhvr>
                                        <p:cTn id="122" dur="1" fill="hold">
                                          <p:stCondLst>
                                            <p:cond delay="0"/>
                                          </p:stCondLst>
                                        </p:cTn>
                                        <p:tgtEl>
                                          <p:spTgt spid="54">
                                            <p:txEl>
                                              <p:pRg st="0" end="0"/>
                                            </p:txEl>
                                          </p:spTgt>
                                        </p:tgtEl>
                                        <p:attrNameLst>
                                          <p:attrName>style.visibility</p:attrName>
                                        </p:attrNameLst>
                                      </p:cBhvr>
                                      <p:to>
                                        <p:strVal val="visible"/>
                                      </p:to>
                                    </p:set>
                                    <p:animEffect transition="in" filter="fade">
                                      <p:cBhvr>
                                        <p:cTn id="123" dur="1000"/>
                                        <p:tgtEl>
                                          <p:spTgt spid="54">
                                            <p:txEl>
                                              <p:pRg st="0" end="0"/>
                                            </p:txEl>
                                          </p:spTgt>
                                        </p:tgtEl>
                                      </p:cBhvr>
                                    </p:animEffect>
                                    <p:anim calcmode="lin" valueType="num">
                                      <p:cBhvr>
                                        <p:cTn id="124"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5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55"/>
                                        </p:tgtEl>
                                        <p:attrNameLst>
                                          <p:attrName>style.visibility</p:attrName>
                                        </p:attrNameLst>
                                      </p:cBhvr>
                                      <p:to>
                                        <p:strVal val="visible"/>
                                      </p:to>
                                    </p:set>
                                  </p:childTnLst>
                                </p:cTn>
                              </p:par>
                              <p:par>
                                <p:cTn id="130" presetID="1" presetClass="exit" presetSubtype="0" fill="hold" grpId="0" nodeType="withEffect">
                                  <p:stCondLst>
                                    <p:cond delay="0"/>
                                  </p:stCondLst>
                                  <p:childTnLst>
                                    <p:set>
                                      <p:cBhvr>
                                        <p:cTn id="131" dur="1" fill="hold">
                                          <p:stCondLst>
                                            <p:cond delay="0"/>
                                          </p:stCondLst>
                                        </p:cTn>
                                        <p:tgtEl>
                                          <p:spTgt spid="54">
                                            <p:txEl>
                                              <p:pRg st="0" end="0"/>
                                            </p:txEl>
                                          </p:spTgt>
                                        </p:tgtEl>
                                        <p:attrNameLst>
                                          <p:attrName>style.visibility</p:attrName>
                                        </p:attrNameLst>
                                      </p:cBhvr>
                                      <p:to>
                                        <p:strVal val="hidden"/>
                                      </p:to>
                                    </p:set>
                                  </p:childTnLst>
                                </p:cTn>
                              </p:par>
                              <p:par>
                                <p:cTn id="132" presetID="42" presetClass="entr" presetSubtype="0" fill="hold" nodeType="withEffect">
                                  <p:stCondLst>
                                    <p:cond delay="0"/>
                                  </p:stCondLst>
                                  <p:childTnLst>
                                    <p:set>
                                      <p:cBhvr>
                                        <p:cTn id="133" dur="1" fill="hold">
                                          <p:stCondLst>
                                            <p:cond delay="0"/>
                                          </p:stCondLst>
                                        </p:cTn>
                                        <p:tgtEl>
                                          <p:spTgt spid="56">
                                            <p:txEl>
                                              <p:pRg st="0" end="0"/>
                                            </p:txEl>
                                          </p:spTgt>
                                        </p:tgtEl>
                                        <p:attrNameLst>
                                          <p:attrName>style.visibility</p:attrName>
                                        </p:attrNameLst>
                                      </p:cBhvr>
                                      <p:to>
                                        <p:strVal val="visible"/>
                                      </p:to>
                                    </p:set>
                                    <p:animEffect transition="in" filter="fade">
                                      <p:cBhvr>
                                        <p:cTn id="134" dur="1000"/>
                                        <p:tgtEl>
                                          <p:spTgt spid="56">
                                            <p:txEl>
                                              <p:pRg st="0" end="0"/>
                                            </p:txEl>
                                          </p:spTgt>
                                        </p:tgtEl>
                                      </p:cBhvr>
                                    </p:animEffect>
                                    <p:anim calcmode="lin" valueType="num">
                                      <p:cBhvr>
                                        <p:cTn id="135" dur="10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136" dur="1000" fill="hold"/>
                                        <p:tgtEl>
                                          <p:spTgt spid="5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8"/>
                                        </p:tgtEl>
                                        <p:attrNameLst>
                                          <p:attrName>style.visibility</p:attrName>
                                        </p:attrNameLst>
                                      </p:cBhvr>
                                      <p:to>
                                        <p:strVal val="visible"/>
                                      </p:to>
                                    </p:set>
                                  </p:childTnLst>
                                </p:cTn>
                              </p:par>
                              <p:par>
                                <p:cTn id="141" presetID="1" presetClass="exit" presetSubtype="0" fill="hold" grpId="0" nodeType="withEffect">
                                  <p:stCondLst>
                                    <p:cond delay="0"/>
                                  </p:stCondLst>
                                  <p:childTnLst>
                                    <p:set>
                                      <p:cBhvr>
                                        <p:cTn id="142" dur="1" fill="hold">
                                          <p:stCondLst>
                                            <p:cond delay="0"/>
                                          </p:stCondLst>
                                        </p:cTn>
                                        <p:tgtEl>
                                          <p:spTgt spid="56">
                                            <p:txEl>
                                              <p:pRg st="0" end="0"/>
                                            </p:txEl>
                                          </p:spTgt>
                                        </p:tgtEl>
                                        <p:attrNameLst>
                                          <p:attrName>style.visibility</p:attrName>
                                        </p:attrNameLst>
                                      </p:cBhvr>
                                      <p:to>
                                        <p:strVal val="hidden"/>
                                      </p:to>
                                    </p:set>
                                  </p:childTnLst>
                                </p:cTn>
                              </p:par>
                              <p:par>
                                <p:cTn id="143" presetID="42" presetClass="entr" presetSubtype="0" fill="hold" nodeType="withEffect">
                                  <p:stCondLst>
                                    <p:cond delay="0"/>
                                  </p:stCondLst>
                                  <p:childTnLst>
                                    <p:set>
                                      <p:cBhvr>
                                        <p:cTn id="144" dur="1" fill="hold">
                                          <p:stCondLst>
                                            <p:cond delay="0"/>
                                          </p:stCondLst>
                                        </p:cTn>
                                        <p:tgtEl>
                                          <p:spTgt spid="59">
                                            <p:txEl>
                                              <p:pRg st="0" end="0"/>
                                            </p:txEl>
                                          </p:spTgt>
                                        </p:tgtEl>
                                        <p:attrNameLst>
                                          <p:attrName>style.visibility</p:attrName>
                                        </p:attrNameLst>
                                      </p:cBhvr>
                                      <p:to>
                                        <p:strVal val="visible"/>
                                      </p:to>
                                    </p:set>
                                    <p:animEffect transition="in" filter="fade">
                                      <p:cBhvr>
                                        <p:cTn id="145" dur="1000"/>
                                        <p:tgtEl>
                                          <p:spTgt spid="59">
                                            <p:txEl>
                                              <p:pRg st="0" end="0"/>
                                            </p:txEl>
                                          </p:spTgt>
                                        </p:tgtEl>
                                      </p:cBhvr>
                                    </p:animEffect>
                                    <p:anim calcmode="lin" valueType="num">
                                      <p:cBhvr>
                                        <p:cTn id="146"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47" dur="10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60"/>
                                        </p:tgtEl>
                                        <p:attrNameLst>
                                          <p:attrName>style.visibility</p:attrName>
                                        </p:attrNameLst>
                                      </p:cBhvr>
                                      <p:to>
                                        <p:strVal val="visible"/>
                                      </p:to>
                                    </p:set>
                                  </p:childTnLst>
                                </p:cTn>
                              </p:par>
                              <p:par>
                                <p:cTn id="152" presetID="1" presetClass="exit" presetSubtype="0" fill="hold" grpId="0" nodeType="withEffect">
                                  <p:stCondLst>
                                    <p:cond delay="0"/>
                                  </p:stCondLst>
                                  <p:childTnLst>
                                    <p:set>
                                      <p:cBhvr>
                                        <p:cTn id="153" dur="1" fill="hold">
                                          <p:stCondLst>
                                            <p:cond delay="0"/>
                                          </p:stCondLst>
                                        </p:cTn>
                                        <p:tgtEl>
                                          <p:spTgt spid="59">
                                            <p:txEl>
                                              <p:pRg st="0" end="0"/>
                                            </p:txEl>
                                          </p:spTgt>
                                        </p:tgtEl>
                                        <p:attrNameLst>
                                          <p:attrName>style.visibility</p:attrName>
                                        </p:attrNameLst>
                                      </p:cBhvr>
                                      <p:to>
                                        <p:strVal val="hidden"/>
                                      </p:to>
                                    </p:set>
                                  </p:childTnLst>
                                </p:cTn>
                              </p:par>
                              <p:par>
                                <p:cTn id="154" presetID="42" presetClass="entr" presetSubtype="0" fill="hold" nodeType="withEffect">
                                  <p:stCondLst>
                                    <p:cond delay="0"/>
                                  </p:stCondLst>
                                  <p:childTnLst>
                                    <p:set>
                                      <p:cBhvr>
                                        <p:cTn id="155" dur="1" fill="hold">
                                          <p:stCondLst>
                                            <p:cond delay="0"/>
                                          </p:stCondLst>
                                        </p:cTn>
                                        <p:tgtEl>
                                          <p:spTgt spid="61">
                                            <p:txEl>
                                              <p:pRg st="0" end="0"/>
                                            </p:txEl>
                                          </p:spTgt>
                                        </p:tgtEl>
                                        <p:attrNameLst>
                                          <p:attrName>style.visibility</p:attrName>
                                        </p:attrNameLst>
                                      </p:cBhvr>
                                      <p:to>
                                        <p:strVal val="visible"/>
                                      </p:to>
                                    </p:set>
                                    <p:animEffect transition="in" filter="fade">
                                      <p:cBhvr>
                                        <p:cTn id="156" dur="1000"/>
                                        <p:tgtEl>
                                          <p:spTgt spid="61">
                                            <p:txEl>
                                              <p:pRg st="0" end="0"/>
                                            </p:txEl>
                                          </p:spTgt>
                                        </p:tgtEl>
                                      </p:cBhvr>
                                    </p:animEffect>
                                    <p:anim calcmode="lin" valueType="num">
                                      <p:cBhvr>
                                        <p:cTn id="157" dur="10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58" dur="10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build="allAtOnce"/>
      <p:bldP spid="48" grpId="0" build="allAtOnce"/>
      <p:bldP spid="50" grpId="0" build="allAtOnce"/>
      <p:bldP spid="51" grpId="0" build="allAtOnce"/>
      <p:bldP spid="54" grpId="0" build="allAtOnce"/>
      <p:bldP spid="56" grpId="0" build="allAtOnce"/>
      <p:bldP spid="59" grpId="0" build="allAtOnce"/>
      <p:bldP spid="67" grpId="0" build="allAtOnce"/>
      <p:bldP spid="68"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00844" y="1472163"/>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fr-FR" dirty="0">
                <a:solidFill>
                  <a:srgbClr val="3494BA"/>
                </a:solidFill>
              </a:rPr>
              <a:t>RÉALISATION</a:t>
            </a:r>
            <a:endParaRPr dirty="0">
              <a:solidFill>
                <a:srgbClr val="3494BA"/>
              </a:solidFill>
            </a:endParaRPr>
          </a:p>
        </p:txBody>
      </p:sp>
      <p:sp>
        <p:nvSpPr>
          <p:cNvPr id="406" name="Google Shape;406;p15"/>
          <p:cNvSpPr txBox="1">
            <a:spLocks noGrp="1"/>
          </p:cNvSpPr>
          <p:nvPr>
            <p:ph type="subTitle" idx="1"/>
          </p:nvPr>
        </p:nvSpPr>
        <p:spPr>
          <a:xfrm>
            <a:off x="937467" y="2640408"/>
            <a:ext cx="4676700" cy="383700"/>
          </a:xfrm>
          <a:prstGeom prst="rect">
            <a:avLst/>
          </a:prstGeom>
        </p:spPr>
        <p:txBody>
          <a:bodyPr spcFirstLastPara="1" wrap="square" lIns="0" tIns="0" rIns="0" bIns="0" anchor="t" anchorCtr="0">
            <a:noAutofit/>
          </a:bodyPr>
          <a:lstStyle/>
          <a:p>
            <a:pPr marL="0" lvl="0" indent="0"/>
            <a:r>
              <a:rPr lang="fr-FR" dirty="0"/>
              <a:t>Site Web </a:t>
            </a:r>
          </a:p>
          <a:p>
            <a:pPr marL="0" lvl="0" indent="0"/>
            <a:r>
              <a:rPr lang="fr-FR" dirty="0"/>
              <a:t>App Desktop</a:t>
            </a:r>
          </a:p>
          <a:p>
            <a:pPr marL="0" lvl="0" indent="0"/>
            <a:r>
              <a:rPr lang="fr-FR" dirty="0"/>
              <a:t>App Mobile</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6</a:t>
            </a:r>
            <a:endParaRPr sz="3600" b="1" dirty="0">
              <a:solidFill>
                <a:schemeClr val="lt1"/>
              </a:solidFill>
              <a:latin typeface="Barlow"/>
              <a:ea typeface="Barlow"/>
              <a:cs typeface="Barlow"/>
              <a:sym typeface="Barlow"/>
            </a:endParaRPr>
          </a:p>
        </p:txBody>
      </p:sp>
      <p:grpSp>
        <p:nvGrpSpPr>
          <p:cNvPr id="2" name="Group 1">
            <a:extLst>
              <a:ext uri="{FF2B5EF4-FFF2-40B4-BE49-F238E27FC236}">
                <a16:creationId xmlns:a16="http://schemas.microsoft.com/office/drawing/2014/main" id="{A9D568BC-9D37-4BF7-ABB1-7FC1D78BC1E5}"/>
              </a:ext>
            </a:extLst>
          </p:cNvPr>
          <p:cNvGrpSpPr/>
          <p:nvPr/>
        </p:nvGrpSpPr>
        <p:grpSpPr>
          <a:xfrm>
            <a:off x="5233812" y="559988"/>
            <a:ext cx="3603676" cy="4146544"/>
            <a:chOff x="5233812" y="559988"/>
            <a:chExt cx="3603676" cy="4146544"/>
          </a:xfrm>
        </p:grpSpPr>
        <p:sp>
          <p:nvSpPr>
            <p:cNvPr id="409" name="Google Shape;757;p37">
              <a:extLst>
                <a:ext uri="{FF2B5EF4-FFF2-40B4-BE49-F238E27FC236}">
                  <a16:creationId xmlns:a16="http://schemas.microsoft.com/office/drawing/2014/main" id="{78F69ADA-CE5E-4D08-9C7C-9EEF3D3FCC5C}"/>
                </a:ext>
              </a:extLst>
            </p:cNvPr>
            <p:cNvSpPr/>
            <p:nvPr/>
          </p:nvSpPr>
          <p:spPr>
            <a:xfrm>
              <a:off x="5281559" y="1129297"/>
              <a:ext cx="808530" cy="934928"/>
            </a:xfrm>
            <a:custGeom>
              <a:avLst/>
              <a:gdLst/>
              <a:ahLst/>
              <a:cxnLst/>
              <a:rect l="l" t="t" r="r" b="b"/>
              <a:pathLst>
                <a:path w="8162" h="9677" extrusionOk="0">
                  <a:moveTo>
                    <a:pt x="8162" y="1"/>
                  </a:moveTo>
                  <a:lnTo>
                    <a:pt x="7344" y="370"/>
                  </a:lnTo>
                  <a:lnTo>
                    <a:pt x="0" y="9677"/>
                  </a:lnTo>
                  <a:lnTo>
                    <a:pt x="819" y="9308"/>
                  </a:lnTo>
                  <a:lnTo>
                    <a:pt x="3498" y="5912"/>
                  </a:lnTo>
                  <a:lnTo>
                    <a:pt x="4107" y="5140"/>
                  </a:lnTo>
                  <a:lnTo>
                    <a:pt x="8162" y="1"/>
                  </a:lnTo>
                  <a:close/>
                </a:path>
              </a:pathLst>
            </a:custGeom>
            <a:solidFill>
              <a:srgbClr val="3247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758;p37">
              <a:extLst>
                <a:ext uri="{FF2B5EF4-FFF2-40B4-BE49-F238E27FC236}">
                  <a16:creationId xmlns:a16="http://schemas.microsoft.com/office/drawing/2014/main" id="{2E8DEE8F-F15E-47E4-B856-C7D3D4FFF311}"/>
                </a:ext>
              </a:extLst>
            </p:cNvPr>
            <p:cNvSpPr/>
            <p:nvPr/>
          </p:nvSpPr>
          <p:spPr>
            <a:xfrm>
              <a:off x="5961311" y="1091714"/>
              <a:ext cx="128778" cy="73426"/>
            </a:xfrm>
            <a:custGeom>
              <a:avLst/>
              <a:gdLst/>
              <a:ahLst/>
              <a:cxnLst/>
              <a:rect l="l" t="t" r="r" b="b"/>
              <a:pathLst>
                <a:path w="1300" h="760" extrusionOk="0">
                  <a:moveTo>
                    <a:pt x="818" y="0"/>
                  </a:moveTo>
                  <a:lnTo>
                    <a:pt x="0" y="369"/>
                  </a:lnTo>
                  <a:lnTo>
                    <a:pt x="482" y="759"/>
                  </a:lnTo>
                  <a:lnTo>
                    <a:pt x="1300" y="390"/>
                  </a:lnTo>
                  <a:lnTo>
                    <a:pt x="818" y="0"/>
                  </a:lnTo>
                  <a:close/>
                </a:path>
              </a:pathLst>
            </a:custGeom>
            <a:solidFill>
              <a:srgbClr val="E2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759;p37">
              <a:extLst>
                <a:ext uri="{FF2B5EF4-FFF2-40B4-BE49-F238E27FC236}">
                  <a16:creationId xmlns:a16="http://schemas.microsoft.com/office/drawing/2014/main" id="{CFEDF506-71B8-4169-BF67-6B311763A85F}"/>
                </a:ext>
              </a:extLst>
            </p:cNvPr>
            <p:cNvSpPr/>
            <p:nvPr/>
          </p:nvSpPr>
          <p:spPr>
            <a:xfrm>
              <a:off x="5233812" y="1127364"/>
              <a:ext cx="775246" cy="936860"/>
            </a:xfrm>
            <a:custGeom>
              <a:avLst/>
              <a:gdLst/>
              <a:ahLst/>
              <a:cxnLst/>
              <a:rect l="l" t="t" r="r" b="b"/>
              <a:pathLst>
                <a:path w="7826" h="9697" extrusionOk="0">
                  <a:moveTo>
                    <a:pt x="7344" y="0"/>
                  </a:moveTo>
                  <a:lnTo>
                    <a:pt x="1" y="9307"/>
                  </a:lnTo>
                  <a:lnTo>
                    <a:pt x="482" y="9697"/>
                  </a:lnTo>
                  <a:lnTo>
                    <a:pt x="7826" y="390"/>
                  </a:lnTo>
                  <a:lnTo>
                    <a:pt x="7344" y="0"/>
                  </a:lnTo>
                  <a:close/>
                </a:path>
              </a:pathLst>
            </a:custGeom>
            <a:solidFill>
              <a:srgbClr val="5C5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760;p37">
              <a:extLst>
                <a:ext uri="{FF2B5EF4-FFF2-40B4-BE49-F238E27FC236}">
                  <a16:creationId xmlns:a16="http://schemas.microsoft.com/office/drawing/2014/main" id="{0040E6DE-C21F-4F5D-B6BD-02B2005C1C21}"/>
                </a:ext>
              </a:extLst>
            </p:cNvPr>
            <p:cNvSpPr/>
            <p:nvPr/>
          </p:nvSpPr>
          <p:spPr>
            <a:xfrm>
              <a:off x="6098807" y="2083257"/>
              <a:ext cx="170483" cy="249746"/>
            </a:xfrm>
            <a:custGeom>
              <a:avLst/>
              <a:gdLst/>
              <a:ahLst/>
              <a:cxnLst/>
              <a:rect l="l" t="t" r="r" b="b"/>
              <a:pathLst>
                <a:path w="1721" h="2585" extrusionOk="0">
                  <a:moveTo>
                    <a:pt x="1" y="1"/>
                  </a:moveTo>
                  <a:lnTo>
                    <a:pt x="1050" y="2194"/>
                  </a:lnTo>
                  <a:lnTo>
                    <a:pt x="1720" y="2584"/>
                  </a:lnTo>
                  <a:lnTo>
                    <a:pt x="672" y="390"/>
                  </a:lnTo>
                  <a:lnTo>
                    <a:pt x="1" y="1"/>
                  </a:lnTo>
                  <a:close/>
                </a:path>
              </a:pathLst>
            </a:custGeom>
            <a:solidFill>
              <a:srgbClr val="5C5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761;p37">
              <a:extLst>
                <a:ext uri="{FF2B5EF4-FFF2-40B4-BE49-F238E27FC236}">
                  <a16:creationId xmlns:a16="http://schemas.microsoft.com/office/drawing/2014/main" id="{34D1C2AB-7F43-489B-A400-D6D0C0ECC142}"/>
                </a:ext>
              </a:extLst>
            </p:cNvPr>
            <p:cNvSpPr/>
            <p:nvPr/>
          </p:nvSpPr>
          <p:spPr>
            <a:xfrm>
              <a:off x="5590231" y="2035047"/>
              <a:ext cx="551469" cy="310902"/>
            </a:xfrm>
            <a:custGeom>
              <a:avLst/>
              <a:gdLst/>
              <a:ahLst/>
              <a:cxnLst/>
              <a:rect l="l" t="t" r="r" b="b"/>
              <a:pathLst>
                <a:path w="5567" h="3218" extrusionOk="0">
                  <a:moveTo>
                    <a:pt x="4896" y="0"/>
                  </a:moveTo>
                  <a:lnTo>
                    <a:pt x="1" y="2827"/>
                  </a:lnTo>
                  <a:lnTo>
                    <a:pt x="672" y="3217"/>
                  </a:lnTo>
                  <a:lnTo>
                    <a:pt x="5567" y="390"/>
                  </a:lnTo>
                  <a:lnTo>
                    <a:pt x="4896" y="0"/>
                  </a:lnTo>
                  <a:close/>
                </a:path>
              </a:pathLst>
            </a:custGeom>
            <a:solidFill>
              <a:srgbClr val="E2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762;p37">
              <a:extLst>
                <a:ext uri="{FF2B5EF4-FFF2-40B4-BE49-F238E27FC236}">
                  <a16:creationId xmlns:a16="http://schemas.microsoft.com/office/drawing/2014/main" id="{EFE768DB-560B-4CF3-8401-2DFAF42AC498}"/>
                </a:ext>
              </a:extLst>
            </p:cNvPr>
            <p:cNvSpPr/>
            <p:nvPr/>
          </p:nvSpPr>
          <p:spPr>
            <a:xfrm>
              <a:off x="5918021" y="1714194"/>
              <a:ext cx="223678" cy="358532"/>
            </a:xfrm>
            <a:custGeom>
              <a:avLst/>
              <a:gdLst/>
              <a:ahLst/>
              <a:cxnLst/>
              <a:rect l="l" t="t" r="r" b="b"/>
              <a:pathLst>
                <a:path w="2258" h="3711" extrusionOk="0">
                  <a:moveTo>
                    <a:pt x="0" y="1"/>
                  </a:moveTo>
                  <a:lnTo>
                    <a:pt x="1587" y="3321"/>
                  </a:lnTo>
                  <a:lnTo>
                    <a:pt x="2258" y="3711"/>
                  </a:lnTo>
                  <a:lnTo>
                    <a:pt x="671" y="390"/>
                  </a:lnTo>
                  <a:lnTo>
                    <a:pt x="0" y="1"/>
                  </a:lnTo>
                  <a:close/>
                </a:path>
              </a:pathLst>
            </a:custGeom>
            <a:solidFill>
              <a:srgbClr val="5C5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763;p37">
              <a:extLst>
                <a:ext uri="{FF2B5EF4-FFF2-40B4-BE49-F238E27FC236}">
                  <a16:creationId xmlns:a16="http://schemas.microsoft.com/office/drawing/2014/main" id="{E59B19CD-8A40-4508-B02C-2F4A25BBA098}"/>
                </a:ext>
              </a:extLst>
            </p:cNvPr>
            <p:cNvSpPr/>
            <p:nvPr/>
          </p:nvSpPr>
          <p:spPr>
            <a:xfrm>
              <a:off x="5918021" y="1678544"/>
              <a:ext cx="129868" cy="73426"/>
            </a:xfrm>
            <a:custGeom>
              <a:avLst/>
              <a:gdLst/>
              <a:ahLst/>
              <a:cxnLst/>
              <a:rect l="l" t="t" r="r" b="b"/>
              <a:pathLst>
                <a:path w="1311" h="760" extrusionOk="0">
                  <a:moveTo>
                    <a:pt x="640" y="0"/>
                  </a:moveTo>
                  <a:lnTo>
                    <a:pt x="0" y="370"/>
                  </a:lnTo>
                  <a:lnTo>
                    <a:pt x="671" y="759"/>
                  </a:lnTo>
                  <a:lnTo>
                    <a:pt x="1311" y="390"/>
                  </a:lnTo>
                  <a:lnTo>
                    <a:pt x="640" y="0"/>
                  </a:lnTo>
                  <a:close/>
                </a:path>
              </a:pathLst>
            </a:custGeom>
            <a:solidFill>
              <a:srgbClr val="E2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764;p37">
              <a:extLst>
                <a:ext uri="{FF2B5EF4-FFF2-40B4-BE49-F238E27FC236}">
                  <a16:creationId xmlns:a16="http://schemas.microsoft.com/office/drawing/2014/main" id="{0FB87B4E-5A54-465B-824E-D785D7EFAA6F}"/>
                </a:ext>
              </a:extLst>
            </p:cNvPr>
            <p:cNvSpPr/>
            <p:nvPr/>
          </p:nvSpPr>
          <p:spPr>
            <a:xfrm>
              <a:off x="5467891" y="1716223"/>
              <a:ext cx="864697" cy="1067868"/>
            </a:xfrm>
            <a:custGeom>
              <a:avLst/>
              <a:gdLst/>
              <a:ahLst/>
              <a:cxnLst/>
              <a:rect l="l" t="t" r="r" b="b"/>
              <a:pathLst>
                <a:path w="8729" h="11053" extrusionOk="0">
                  <a:moveTo>
                    <a:pt x="5855" y="0"/>
                  </a:moveTo>
                  <a:lnTo>
                    <a:pt x="5215" y="369"/>
                  </a:lnTo>
                  <a:lnTo>
                    <a:pt x="6802" y="3690"/>
                  </a:lnTo>
                  <a:lnTo>
                    <a:pt x="1907" y="6517"/>
                  </a:lnTo>
                  <a:lnTo>
                    <a:pt x="3469" y="1378"/>
                  </a:lnTo>
                  <a:lnTo>
                    <a:pt x="2830" y="1747"/>
                  </a:lnTo>
                  <a:lnTo>
                    <a:pt x="0" y="11053"/>
                  </a:lnTo>
                  <a:lnTo>
                    <a:pt x="640" y="10684"/>
                  </a:lnTo>
                  <a:lnTo>
                    <a:pt x="1671" y="7289"/>
                  </a:lnTo>
                  <a:lnTo>
                    <a:pt x="7041" y="4189"/>
                  </a:lnTo>
                  <a:lnTo>
                    <a:pt x="8089" y="6383"/>
                  </a:lnTo>
                  <a:lnTo>
                    <a:pt x="8729" y="6014"/>
                  </a:lnTo>
                  <a:lnTo>
                    <a:pt x="5855" y="0"/>
                  </a:lnTo>
                  <a:close/>
                </a:path>
              </a:pathLst>
            </a:custGeom>
            <a:solidFill>
              <a:srgbClr val="3247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765;p37">
              <a:extLst>
                <a:ext uri="{FF2B5EF4-FFF2-40B4-BE49-F238E27FC236}">
                  <a16:creationId xmlns:a16="http://schemas.microsoft.com/office/drawing/2014/main" id="{84A34C69-D339-463C-8855-4F0207814E0F}"/>
                </a:ext>
              </a:extLst>
            </p:cNvPr>
            <p:cNvSpPr/>
            <p:nvPr/>
          </p:nvSpPr>
          <p:spPr>
            <a:xfrm>
              <a:off x="5401422" y="1847327"/>
              <a:ext cx="346810" cy="936764"/>
            </a:xfrm>
            <a:custGeom>
              <a:avLst/>
              <a:gdLst/>
              <a:ahLst/>
              <a:cxnLst/>
              <a:rect l="l" t="t" r="r" b="b"/>
              <a:pathLst>
                <a:path w="3501" h="9696" extrusionOk="0">
                  <a:moveTo>
                    <a:pt x="2830" y="1"/>
                  </a:moveTo>
                  <a:lnTo>
                    <a:pt x="0" y="9306"/>
                  </a:lnTo>
                  <a:lnTo>
                    <a:pt x="671" y="9696"/>
                  </a:lnTo>
                  <a:lnTo>
                    <a:pt x="3501" y="390"/>
                  </a:lnTo>
                  <a:lnTo>
                    <a:pt x="2830" y="1"/>
                  </a:lnTo>
                  <a:close/>
                </a:path>
              </a:pathLst>
            </a:custGeom>
            <a:solidFill>
              <a:srgbClr val="5C5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766;p37">
              <a:extLst>
                <a:ext uri="{FF2B5EF4-FFF2-40B4-BE49-F238E27FC236}">
                  <a16:creationId xmlns:a16="http://schemas.microsoft.com/office/drawing/2014/main" id="{27878486-DB29-4433-B776-BFECE3918DB0}"/>
                </a:ext>
              </a:extLst>
            </p:cNvPr>
            <p:cNvSpPr/>
            <p:nvPr/>
          </p:nvSpPr>
          <p:spPr>
            <a:xfrm>
              <a:off x="5681664" y="1811677"/>
              <a:ext cx="129967" cy="73426"/>
            </a:xfrm>
            <a:custGeom>
              <a:avLst/>
              <a:gdLst/>
              <a:ahLst/>
              <a:cxnLst/>
              <a:rect l="l" t="t" r="r" b="b"/>
              <a:pathLst>
                <a:path w="1312" h="760" extrusionOk="0">
                  <a:moveTo>
                    <a:pt x="640" y="0"/>
                  </a:moveTo>
                  <a:lnTo>
                    <a:pt x="1" y="370"/>
                  </a:lnTo>
                  <a:lnTo>
                    <a:pt x="672" y="759"/>
                  </a:lnTo>
                  <a:lnTo>
                    <a:pt x="1311" y="390"/>
                  </a:lnTo>
                  <a:lnTo>
                    <a:pt x="640" y="0"/>
                  </a:lnTo>
                  <a:close/>
                </a:path>
              </a:pathLst>
            </a:custGeom>
            <a:solidFill>
              <a:srgbClr val="E2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767;p37">
              <a:extLst>
                <a:ext uri="{FF2B5EF4-FFF2-40B4-BE49-F238E27FC236}">
                  <a16:creationId xmlns:a16="http://schemas.microsoft.com/office/drawing/2014/main" id="{A930E01D-6C44-4740-B2D4-D719C073387E}"/>
                </a:ext>
              </a:extLst>
            </p:cNvPr>
            <p:cNvSpPr/>
            <p:nvPr/>
          </p:nvSpPr>
          <p:spPr>
            <a:xfrm>
              <a:off x="5419055" y="594541"/>
              <a:ext cx="1006552" cy="1689189"/>
            </a:xfrm>
            <a:custGeom>
              <a:avLst/>
              <a:gdLst/>
              <a:ahLst/>
              <a:cxnLst/>
              <a:rect l="l" t="t" r="r" b="b"/>
              <a:pathLst>
                <a:path w="10161" h="17484" extrusionOk="0">
                  <a:moveTo>
                    <a:pt x="10128" y="0"/>
                  </a:moveTo>
                  <a:lnTo>
                    <a:pt x="1" y="5847"/>
                  </a:lnTo>
                  <a:lnTo>
                    <a:pt x="34" y="17484"/>
                  </a:lnTo>
                  <a:lnTo>
                    <a:pt x="10161" y="11637"/>
                  </a:lnTo>
                  <a:lnTo>
                    <a:pt x="10128" y="0"/>
                  </a:lnTo>
                  <a:close/>
                </a:path>
              </a:pathLst>
            </a:custGeom>
            <a:solidFill>
              <a:srgbClr val="FB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768;p37">
              <a:extLst>
                <a:ext uri="{FF2B5EF4-FFF2-40B4-BE49-F238E27FC236}">
                  <a16:creationId xmlns:a16="http://schemas.microsoft.com/office/drawing/2014/main" id="{17E8603E-BEC8-44FA-8E74-88B84A5B3558}"/>
                </a:ext>
              </a:extLst>
            </p:cNvPr>
            <p:cNvSpPr/>
            <p:nvPr/>
          </p:nvSpPr>
          <p:spPr>
            <a:xfrm>
              <a:off x="5374775" y="1134224"/>
              <a:ext cx="47648" cy="1149506"/>
            </a:xfrm>
            <a:custGeom>
              <a:avLst/>
              <a:gdLst/>
              <a:ahLst/>
              <a:cxnLst/>
              <a:rect l="l" t="t" r="r" b="b"/>
              <a:pathLst>
                <a:path w="481" h="11898" extrusionOk="0">
                  <a:moveTo>
                    <a:pt x="0" y="1"/>
                  </a:moveTo>
                  <a:lnTo>
                    <a:pt x="34" y="11639"/>
                  </a:lnTo>
                  <a:lnTo>
                    <a:pt x="481" y="11898"/>
                  </a:lnTo>
                  <a:lnTo>
                    <a:pt x="448" y="261"/>
                  </a:lnTo>
                  <a:lnTo>
                    <a:pt x="0" y="1"/>
                  </a:ln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769;p37">
              <a:extLst>
                <a:ext uri="{FF2B5EF4-FFF2-40B4-BE49-F238E27FC236}">
                  <a16:creationId xmlns:a16="http://schemas.microsoft.com/office/drawing/2014/main" id="{8373D3C2-04EC-4E32-9444-EAC668B7BE1F}"/>
                </a:ext>
              </a:extLst>
            </p:cNvPr>
            <p:cNvSpPr/>
            <p:nvPr/>
          </p:nvSpPr>
          <p:spPr>
            <a:xfrm>
              <a:off x="5354270" y="559988"/>
              <a:ext cx="1047662" cy="590115"/>
            </a:xfrm>
            <a:custGeom>
              <a:avLst/>
              <a:gdLst/>
              <a:ahLst/>
              <a:cxnLst/>
              <a:rect l="l" t="t" r="r" b="b"/>
              <a:pathLst>
                <a:path w="10576" h="6108" extrusionOk="0">
                  <a:moveTo>
                    <a:pt x="10127" y="1"/>
                  </a:moveTo>
                  <a:lnTo>
                    <a:pt x="0" y="5847"/>
                  </a:lnTo>
                  <a:lnTo>
                    <a:pt x="448" y="6107"/>
                  </a:lnTo>
                  <a:lnTo>
                    <a:pt x="10575" y="260"/>
                  </a:lnTo>
                  <a:lnTo>
                    <a:pt x="10127" y="1"/>
                  </a:ln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770;p37">
              <a:extLst>
                <a:ext uri="{FF2B5EF4-FFF2-40B4-BE49-F238E27FC236}">
                  <a16:creationId xmlns:a16="http://schemas.microsoft.com/office/drawing/2014/main" id="{98189A88-F152-4C87-9D24-98DAB31A4259}"/>
                </a:ext>
              </a:extLst>
            </p:cNvPr>
            <p:cNvSpPr/>
            <p:nvPr/>
          </p:nvSpPr>
          <p:spPr>
            <a:xfrm>
              <a:off x="5517620" y="1639126"/>
              <a:ext cx="68649" cy="145307"/>
            </a:xfrm>
            <a:custGeom>
              <a:avLst/>
              <a:gdLst/>
              <a:ahLst/>
              <a:cxnLst/>
              <a:rect l="l" t="t" r="r" b="b"/>
              <a:pathLst>
                <a:path w="693" h="1504" extrusionOk="0">
                  <a:moveTo>
                    <a:pt x="689" y="1"/>
                  </a:moveTo>
                  <a:lnTo>
                    <a:pt x="0" y="399"/>
                  </a:lnTo>
                  <a:lnTo>
                    <a:pt x="3" y="1504"/>
                  </a:lnTo>
                  <a:lnTo>
                    <a:pt x="693" y="1106"/>
                  </a:lnTo>
                  <a:lnTo>
                    <a:pt x="689" y="1"/>
                  </a:lnTo>
                  <a:close/>
                </a:path>
              </a:pathLst>
            </a:custGeom>
            <a:solidFill>
              <a:srgbClr val="5C5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771;p37">
              <a:extLst>
                <a:ext uri="{FF2B5EF4-FFF2-40B4-BE49-F238E27FC236}">
                  <a16:creationId xmlns:a16="http://schemas.microsoft.com/office/drawing/2014/main" id="{13856B23-40C4-4C74-A1C8-A6F6ED7CF9EE}"/>
                </a:ext>
              </a:extLst>
            </p:cNvPr>
            <p:cNvSpPr/>
            <p:nvPr/>
          </p:nvSpPr>
          <p:spPr>
            <a:xfrm>
              <a:off x="5606675" y="1500485"/>
              <a:ext cx="68946" cy="233708"/>
            </a:xfrm>
            <a:custGeom>
              <a:avLst/>
              <a:gdLst/>
              <a:ahLst/>
              <a:cxnLst/>
              <a:rect l="l" t="t" r="r" b="b"/>
              <a:pathLst>
                <a:path w="696" h="2419" extrusionOk="0">
                  <a:moveTo>
                    <a:pt x="690" y="1"/>
                  </a:moveTo>
                  <a:lnTo>
                    <a:pt x="0" y="399"/>
                  </a:lnTo>
                  <a:lnTo>
                    <a:pt x="6" y="2419"/>
                  </a:lnTo>
                  <a:lnTo>
                    <a:pt x="695" y="2021"/>
                  </a:lnTo>
                  <a:lnTo>
                    <a:pt x="690" y="1"/>
                  </a:ln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772;p37">
              <a:extLst>
                <a:ext uri="{FF2B5EF4-FFF2-40B4-BE49-F238E27FC236}">
                  <a16:creationId xmlns:a16="http://schemas.microsoft.com/office/drawing/2014/main" id="{40AE0548-53CA-459B-98D6-70B5668FC641}"/>
                </a:ext>
              </a:extLst>
            </p:cNvPr>
            <p:cNvSpPr/>
            <p:nvPr/>
          </p:nvSpPr>
          <p:spPr>
            <a:xfrm>
              <a:off x="5695730" y="1361748"/>
              <a:ext cx="69243" cy="322109"/>
            </a:xfrm>
            <a:custGeom>
              <a:avLst/>
              <a:gdLst/>
              <a:ahLst/>
              <a:cxnLst/>
              <a:rect l="l" t="t" r="r" b="b"/>
              <a:pathLst>
                <a:path w="699" h="3334" extrusionOk="0">
                  <a:moveTo>
                    <a:pt x="690" y="1"/>
                  </a:moveTo>
                  <a:lnTo>
                    <a:pt x="0" y="399"/>
                  </a:lnTo>
                  <a:lnTo>
                    <a:pt x="9" y="3334"/>
                  </a:lnTo>
                  <a:lnTo>
                    <a:pt x="699" y="2935"/>
                  </a:lnTo>
                  <a:lnTo>
                    <a:pt x="690" y="1"/>
                  </a:lnTo>
                  <a:close/>
                </a:path>
              </a:pathLst>
            </a:custGeom>
            <a:solidFill>
              <a:srgbClr val="D8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773;p37">
              <a:extLst>
                <a:ext uri="{FF2B5EF4-FFF2-40B4-BE49-F238E27FC236}">
                  <a16:creationId xmlns:a16="http://schemas.microsoft.com/office/drawing/2014/main" id="{BCB56591-FD8A-4B09-8C84-A7BF870BCD90}"/>
                </a:ext>
              </a:extLst>
            </p:cNvPr>
            <p:cNvSpPr/>
            <p:nvPr/>
          </p:nvSpPr>
          <p:spPr>
            <a:xfrm>
              <a:off x="5784884" y="1223108"/>
              <a:ext cx="69540" cy="410414"/>
            </a:xfrm>
            <a:custGeom>
              <a:avLst/>
              <a:gdLst/>
              <a:ahLst/>
              <a:cxnLst/>
              <a:rect l="l" t="t" r="r" b="b"/>
              <a:pathLst>
                <a:path w="702" h="4248" extrusionOk="0">
                  <a:moveTo>
                    <a:pt x="690" y="0"/>
                  </a:moveTo>
                  <a:lnTo>
                    <a:pt x="0" y="398"/>
                  </a:lnTo>
                  <a:lnTo>
                    <a:pt x="11" y="4247"/>
                  </a:lnTo>
                  <a:lnTo>
                    <a:pt x="701" y="3849"/>
                  </a:lnTo>
                  <a:lnTo>
                    <a:pt x="690" y="0"/>
                  </a:ln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774;p37">
              <a:extLst>
                <a:ext uri="{FF2B5EF4-FFF2-40B4-BE49-F238E27FC236}">
                  <a16:creationId xmlns:a16="http://schemas.microsoft.com/office/drawing/2014/main" id="{6CE89BBB-15A1-4B79-8C45-2AAA41D52232}"/>
                </a:ext>
              </a:extLst>
            </p:cNvPr>
            <p:cNvSpPr/>
            <p:nvPr/>
          </p:nvSpPr>
          <p:spPr>
            <a:xfrm>
              <a:off x="5987265" y="1533817"/>
              <a:ext cx="144925" cy="254866"/>
            </a:xfrm>
            <a:custGeom>
              <a:avLst/>
              <a:gdLst/>
              <a:ahLst/>
              <a:cxnLst/>
              <a:rect l="l" t="t" r="r" b="b"/>
              <a:pathLst>
                <a:path w="1463" h="2638" extrusionOk="0">
                  <a:moveTo>
                    <a:pt x="1455" y="1"/>
                  </a:moveTo>
                  <a:lnTo>
                    <a:pt x="0" y="2524"/>
                  </a:lnTo>
                  <a:cubicBezTo>
                    <a:pt x="157" y="2599"/>
                    <a:pt x="334" y="2637"/>
                    <a:pt x="526" y="2637"/>
                  </a:cubicBezTo>
                  <a:cubicBezTo>
                    <a:pt x="810" y="2637"/>
                    <a:pt x="1127" y="2553"/>
                    <a:pt x="1462" y="2377"/>
                  </a:cubicBezTo>
                  <a:lnTo>
                    <a:pt x="1455" y="1"/>
                  </a:ln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775;p37">
              <a:extLst>
                <a:ext uri="{FF2B5EF4-FFF2-40B4-BE49-F238E27FC236}">
                  <a16:creationId xmlns:a16="http://schemas.microsoft.com/office/drawing/2014/main" id="{FF20C539-0ECF-44EA-9463-BC67141B6149}"/>
                </a:ext>
              </a:extLst>
            </p:cNvPr>
            <p:cNvSpPr/>
            <p:nvPr/>
          </p:nvSpPr>
          <p:spPr>
            <a:xfrm>
              <a:off x="5912276" y="1525798"/>
              <a:ext cx="204758" cy="243852"/>
            </a:xfrm>
            <a:custGeom>
              <a:avLst/>
              <a:gdLst/>
              <a:ahLst/>
              <a:cxnLst/>
              <a:rect l="l" t="t" r="r" b="b"/>
              <a:pathLst>
                <a:path w="2067" h="2524" extrusionOk="0">
                  <a:moveTo>
                    <a:pt x="2066" y="1"/>
                  </a:moveTo>
                  <a:lnTo>
                    <a:pt x="0" y="1193"/>
                  </a:lnTo>
                  <a:cubicBezTo>
                    <a:pt x="27" y="1825"/>
                    <a:pt x="253" y="2281"/>
                    <a:pt x="609" y="2524"/>
                  </a:cubicBezTo>
                  <a:lnTo>
                    <a:pt x="2066" y="1"/>
                  </a:lnTo>
                  <a:close/>
                </a:path>
              </a:pathLst>
            </a:custGeom>
            <a:solidFill>
              <a:srgbClr val="D8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776;p37">
              <a:extLst>
                <a:ext uri="{FF2B5EF4-FFF2-40B4-BE49-F238E27FC236}">
                  <a16:creationId xmlns:a16="http://schemas.microsoft.com/office/drawing/2014/main" id="{2BD94B5E-B6DD-4A87-AF8B-DB11BDBDB321}"/>
                </a:ext>
              </a:extLst>
            </p:cNvPr>
            <p:cNvSpPr/>
            <p:nvPr/>
          </p:nvSpPr>
          <p:spPr>
            <a:xfrm>
              <a:off x="5986175" y="1249097"/>
              <a:ext cx="145123" cy="229360"/>
            </a:xfrm>
            <a:custGeom>
              <a:avLst/>
              <a:gdLst/>
              <a:ahLst/>
              <a:cxnLst/>
              <a:rect l="l" t="t" r="r" b="b"/>
              <a:pathLst>
                <a:path w="1465" h="2374" extrusionOk="0">
                  <a:moveTo>
                    <a:pt x="1459" y="0"/>
                  </a:moveTo>
                  <a:cubicBezTo>
                    <a:pt x="897" y="354"/>
                    <a:pt x="387" y="905"/>
                    <a:pt x="0" y="1539"/>
                  </a:cubicBezTo>
                  <a:lnTo>
                    <a:pt x="1465" y="2374"/>
                  </a:lnTo>
                  <a:lnTo>
                    <a:pt x="1465" y="2374"/>
                  </a:lnTo>
                  <a:lnTo>
                    <a:pt x="1459" y="0"/>
                  </a:ln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777;p37">
              <a:extLst>
                <a:ext uri="{FF2B5EF4-FFF2-40B4-BE49-F238E27FC236}">
                  <a16:creationId xmlns:a16="http://schemas.microsoft.com/office/drawing/2014/main" id="{695933F8-84F6-4271-B416-5892478EF459}"/>
                </a:ext>
              </a:extLst>
            </p:cNvPr>
            <p:cNvSpPr/>
            <p:nvPr/>
          </p:nvSpPr>
          <p:spPr>
            <a:xfrm>
              <a:off x="5912177" y="1422035"/>
              <a:ext cx="204659" cy="195932"/>
            </a:xfrm>
            <a:custGeom>
              <a:avLst/>
              <a:gdLst/>
              <a:ahLst/>
              <a:cxnLst/>
              <a:rect l="l" t="t" r="r" b="b"/>
              <a:pathLst>
                <a:path w="2066" h="2028" extrusionOk="0">
                  <a:moveTo>
                    <a:pt x="601" y="1"/>
                  </a:moveTo>
                  <a:cubicBezTo>
                    <a:pt x="248" y="652"/>
                    <a:pt x="24" y="1368"/>
                    <a:pt x="0" y="2028"/>
                  </a:cubicBezTo>
                  <a:lnTo>
                    <a:pt x="2066" y="836"/>
                  </a:lnTo>
                  <a:lnTo>
                    <a:pt x="601" y="1"/>
                  </a:lnTo>
                  <a:close/>
                </a:path>
              </a:pathLst>
            </a:custGeom>
            <a:solidFill>
              <a:srgbClr val="D8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778;p37">
              <a:extLst>
                <a:ext uri="{FF2B5EF4-FFF2-40B4-BE49-F238E27FC236}">
                  <a16:creationId xmlns:a16="http://schemas.microsoft.com/office/drawing/2014/main" id="{FAB8877B-3CE0-46EC-84B5-D2F4748935F6}"/>
                </a:ext>
              </a:extLst>
            </p:cNvPr>
            <p:cNvSpPr/>
            <p:nvPr/>
          </p:nvSpPr>
          <p:spPr>
            <a:xfrm>
              <a:off x="6166465" y="1382520"/>
              <a:ext cx="204758" cy="196125"/>
            </a:xfrm>
            <a:custGeom>
              <a:avLst/>
              <a:gdLst/>
              <a:ahLst/>
              <a:cxnLst/>
              <a:rect l="l" t="t" r="r" b="b"/>
              <a:pathLst>
                <a:path w="2067" h="2030" extrusionOk="0">
                  <a:moveTo>
                    <a:pt x="2067" y="1"/>
                  </a:moveTo>
                  <a:lnTo>
                    <a:pt x="1" y="1194"/>
                  </a:lnTo>
                  <a:lnTo>
                    <a:pt x="1468" y="2029"/>
                  </a:lnTo>
                  <a:cubicBezTo>
                    <a:pt x="1822" y="1378"/>
                    <a:pt x="2044" y="662"/>
                    <a:pt x="2067" y="1"/>
                  </a:cubicBezTo>
                  <a:close/>
                </a:path>
              </a:pathLst>
            </a:custGeom>
            <a:solidFill>
              <a:srgbClr val="5C5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779;p37">
              <a:extLst>
                <a:ext uri="{FF2B5EF4-FFF2-40B4-BE49-F238E27FC236}">
                  <a16:creationId xmlns:a16="http://schemas.microsoft.com/office/drawing/2014/main" id="{5CCFF74E-9724-4FA7-B076-FD3C15AB1A4A}"/>
                </a:ext>
              </a:extLst>
            </p:cNvPr>
            <p:cNvSpPr/>
            <p:nvPr/>
          </p:nvSpPr>
          <p:spPr>
            <a:xfrm>
              <a:off x="6151209" y="1212288"/>
              <a:ext cx="144826" cy="254480"/>
            </a:xfrm>
            <a:custGeom>
              <a:avLst/>
              <a:gdLst/>
              <a:ahLst/>
              <a:cxnLst/>
              <a:rect l="l" t="t" r="r" b="b"/>
              <a:pathLst>
                <a:path w="1462" h="2634" extrusionOk="0">
                  <a:moveTo>
                    <a:pt x="937" y="1"/>
                  </a:moveTo>
                  <a:cubicBezTo>
                    <a:pt x="653" y="1"/>
                    <a:pt x="336" y="85"/>
                    <a:pt x="0" y="261"/>
                  </a:cubicBezTo>
                  <a:lnTo>
                    <a:pt x="8" y="2634"/>
                  </a:lnTo>
                  <a:lnTo>
                    <a:pt x="1462" y="113"/>
                  </a:lnTo>
                  <a:cubicBezTo>
                    <a:pt x="1305" y="39"/>
                    <a:pt x="1128" y="1"/>
                    <a:pt x="937" y="1"/>
                  </a:cubicBez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780;p37">
              <a:extLst>
                <a:ext uri="{FF2B5EF4-FFF2-40B4-BE49-F238E27FC236}">
                  <a16:creationId xmlns:a16="http://schemas.microsoft.com/office/drawing/2014/main" id="{3F90DA20-1A71-49BB-BB22-A8E3569D1CC2}"/>
                </a:ext>
              </a:extLst>
            </p:cNvPr>
            <p:cNvSpPr/>
            <p:nvPr/>
          </p:nvSpPr>
          <p:spPr>
            <a:xfrm>
              <a:off x="6166366" y="1231224"/>
              <a:ext cx="204758" cy="243756"/>
            </a:xfrm>
            <a:custGeom>
              <a:avLst/>
              <a:gdLst/>
              <a:ahLst/>
              <a:cxnLst/>
              <a:rect l="l" t="t" r="r" b="b"/>
              <a:pathLst>
                <a:path w="2067" h="2523" extrusionOk="0">
                  <a:moveTo>
                    <a:pt x="1456" y="1"/>
                  </a:moveTo>
                  <a:lnTo>
                    <a:pt x="1" y="2522"/>
                  </a:lnTo>
                  <a:lnTo>
                    <a:pt x="2066" y="1328"/>
                  </a:lnTo>
                  <a:cubicBezTo>
                    <a:pt x="2040" y="698"/>
                    <a:pt x="1813" y="241"/>
                    <a:pt x="1456" y="1"/>
                  </a:cubicBezTo>
                  <a:close/>
                </a:path>
              </a:pathLst>
            </a:custGeom>
            <a:solidFill>
              <a:srgbClr val="5C5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781;p37">
              <a:extLst>
                <a:ext uri="{FF2B5EF4-FFF2-40B4-BE49-F238E27FC236}">
                  <a16:creationId xmlns:a16="http://schemas.microsoft.com/office/drawing/2014/main" id="{5ED6073E-703F-4CCD-9762-A5A0038CBFE9}"/>
                </a:ext>
              </a:extLst>
            </p:cNvPr>
            <p:cNvSpPr/>
            <p:nvPr/>
          </p:nvSpPr>
          <p:spPr>
            <a:xfrm>
              <a:off x="6152002" y="1522320"/>
              <a:ext cx="145321" cy="229650"/>
            </a:xfrm>
            <a:custGeom>
              <a:avLst/>
              <a:gdLst/>
              <a:ahLst/>
              <a:cxnLst/>
              <a:rect l="l" t="t" r="r" b="b"/>
              <a:pathLst>
                <a:path w="1467" h="2377" extrusionOk="0">
                  <a:moveTo>
                    <a:pt x="1" y="1"/>
                  </a:moveTo>
                  <a:lnTo>
                    <a:pt x="8" y="2376"/>
                  </a:lnTo>
                  <a:cubicBezTo>
                    <a:pt x="570" y="2023"/>
                    <a:pt x="1078" y="1469"/>
                    <a:pt x="1467" y="835"/>
                  </a:cubicBezTo>
                  <a:lnTo>
                    <a:pt x="1" y="1"/>
                  </a:ln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782;p37">
              <a:extLst>
                <a:ext uri="{FF2B5EF4-FFF2-40B4-BE49-F238E27FC236}">
                  <a16:creationId xmlns:a16="http://schemas.microsoft.com/office/drawing/2014/main" id="{A81F7831-A0F0-4082-9BC7-9EEE16184ED3}"/>
                </a:ext>
              </a:extLst>
            </p:cNvPr>
            <p:cNvSpPr/>
            <p:nvPr/>
          </p:nvSpPr>
          <p:spPr>
            <a:xfrm>
              <a:off x="5517224" y="1696224"/>
              <a:ext cx="336706" cy="220955"/>
            </a:xfrm>
            <a:custGeom>
              <a:avLst/>
              <a:gdLst/>
              <a:ahLst/>
              <a:cxnLst/>
              <a:rect l="l" t="t" r="r" b="b"/>
              <a:pathLst>
                <a:path w="3399" h="2287" extrusionOk="0">
                  <a:moveTo>
                    <a:pt x="3397" y="1"/>
                  </a:moveTo>
                  <a:lnTo>
                    <a:pt x="1" y="1962"/>
                  </a:lnTo>
                  <a:lnTo>
                    <a:pt x="2" y="2286"/>
                  </a:lnTo>
                  <a:lnTo>
                    <a:pt x="3398" y="324"/>
                  </a:lnTo>
                  <a:lnTo>
                    <a:pt x="3397" y="1"/>
                  </a:lnTo>
                  <a:close/>
                </a:path>
              </a:pathLst>
            </a:custGeom>
            <a:solidFill>
              <a:srgbClr val="3247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783;p37">
              <a:extLst>
                <a:ext uri="{FF2B5EF4-FFF2-40B4-BE49-F238E27FC236}">
                  <a16:creationId xmlns:a16="http://schemas.microsoft.com/office/drawing/2014/main" id="{90C0D8D1-A1C1-4F66-A328-BF068B503448}"/>
                </a:ext>
              </a:extLst>
            </p:cNvPr>
            <p:cNvSpPr/>
            <p:nvPr/>
          </p:nvSpPr>
          <p:spPr>
            <a:xfrm>
              <a:off x="5517224" y="1054421"/>
              <a:ext cx="336706" cy="294091"/>
            </a:xfrm>
            <a:custGeom>
              <a:avLst/>
              <a:gdLst/>
              <a:ahLst/>
              <a:cxnLst/>
              <a:rect l="l" t="t" r="r" b="b"/>
              <a:pathLst>
                <a:path w="3399" h="3044" extrusionOk="0">
                  <a:moveTo>
                    <a:pt x="3397" y="0"/>
                  </a:moveTo>
                  <a:lnTo>
                    <a:pt x="1" y="1962"/>
                  </a:lnTo>
                  <a:lnTo>
                    <a:pt x="2" y="3043"/>
                  </a:lnTo>
                  <a:lnTo>
                    <a:pt x="3398" y="1081"/>
                  </a:lnTo>
                  <a:lnTo>
                    <a:pt x="3397" y="0"/>
                  </a:lnTo>
                  <a:close/>
                </a:path>
              </a:pathLst>
            </a:custGeom>
            <a:solidFill>
              <a:srgbClr val="3247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784;p37">
              <a:extLst>
                <a:ext uri="{FF2B5EF4-FFF2-40B4-BE49-F238E27FC236}">
                  <a16:creationId xmlns:a16="http://schemas.microsoft.com/office/drawing/2014/main" id="{98D42F99-480D-4B54-B5E0-EC739DFC13C4}"/>
                </a:ext>
              </a:extLst>
            </p:cNvPr>
            <p:cNvSpPr/>
            <p:nvPr/>
          </p:nvSpPr>
          <p:spPr>
            <a:xfrm>
              <a:off x="5517224" y="1773805"/>
              <a:ext cx="336706" cy="220762"/>
            </a:xfrm>
            <a:custGeom>
              <a:avLst/>
              <a:gdLst/>
              <a:ahLst/>
              <a:cxnLst/>
              <a:rect l="l" t="t" r="r" b="b"/>
              <a:pathLst>
                <a:path w="3399" h="2285" extrusionOk="0">
                  <a:moveTo>
                    <a:pt x="3397" y="0"/>
                  </a:moveTo>
                  <a:lnTo>
                    <a:pt x="1" y="1961"/>
                  </a:lnTo>
                  <a:lnTo>
                    <a:pt x="2" y="2284"/>
                  </a:lnTo>
                  <a:lnTo>
                    <a:pt x="3398" y="324"/>
                  </a:lnTo>
                  <a:lnTo>
                    <a:pt x="3397" y="0"/>
                  </a:lnTo>
                  <a:close/>
                </a:path>
              </a:pathLst>
            </a:custGeom>
            <a:solidFill>
              <a:srgbClr val="3247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785;p37">
              <a:extLst>
                <a:ext uri="{FF2B5EF4-FFF2-40B4-BE49-F238E27FC236}">
                  <a16:creationId xmlns:a16="http://schemas.microsoft.com/office/drawing/2014/main" id="{BBCA3AD5-492F-4FB7-8F8B-C2F135AF0AED}"/>
                </a:ext>
              </a:extLst>
            </p:cNvPr>
            <p:cNvSpPr/>
            <p:nvPr/>
          </p:nvSpPr>
          <p:spPr>
            <a:xfrm>
              <a:off x="5517224" y="1851289"/>
              <a:ext cx="336706" cy="220858"/>
            </a:xfrm>
            <a:custGeom>
              <a:avLst/>
              <a:gdLst/>
              <a:ahLst/>
              <a:cxnLst/>
              <a:rect l="l" t="t" r="r" b="b"/>
              <a:pathLst>
                <a:path w="3399" h="2286" extrusionOk="0">
                  <a:moveTo>
                    <a:pt x="3397" y="1"/>
                  </a:moveTo>
                  <a:lnTo>
                    <a:pt x="1" y="1961"/>
                  </a:lnTo>
                  <a:lnTo>
                    <a:pt x="2" y="2286"/>
                  </a:lnTo>
                  <a:lnTo>
                    <a:pt x="3398" y="324"/>
                  </a:lnTo>
                  <a:lnTo>
                    <a:pt x="3397" y="1"/>
                  </a:lnTo>
                  <a:close/>
                </a:path>
              </a:pathLst>
            </a:custGeom>
            <a:solidFill>
              <a:srgbClr val="3247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786;p37">
              <a:extLst>
                <a:ext uri="{FF2B5EF4-FFF2-40B4-BE49-F238E27FC236}">
                  <a16:creationId xmlns:a16="http://schemas.microsoft.com/office/drawing/2014/main" id="{1F3454C8-006A-4423-A587-80856ACEE98B}"/>
                </a:ext>
              </a:extLst>
            </p:cNvPr>
            <p:cNvSpPr/>
            <p:nvPr/>
          </p:nvSpPr>
          <p:spPr>
            <a:xfrm>
              <a:off x="5973495" y="825641"/>
              <a:ext cx="336508" cy="220762"/>
            </a:xfrm>
            <a:custGeom>
              <a:avLst/>
              <a:gdLst/>
              <a:ahLst/>
              <a:cxnLst/>
              <a:rect l="l" t="t" r="r" b="b"/>
              <a:pathLst>
                <a:path w="3397" h="2285" extrusionOk="0">
                  <a:moveTo>
                    <a:pt x="3396" y="1"/>
                  </a:moveTo>
                  <a:lnTo>
                    <a:pt x="0" y="1962"/>
                  </a:lnTo>
                  <a:lnTo>
                    <a:pt x="1" y="2285"/>
                  </a:lnTo>
                  <a:lnTo>
                    <a:pt x="3397" y="324"/>
                  </a:lnTo>
                  <a:lnTo>
                    <a:pt x="3396" y="1"/>
                  </a:lnTo>
                  <a:close/>
                </a:path>
              </a:pathLst>
            </a:custGeom>
            <a:solidFill>
              <a:srgbClr val="3247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787;p37">
              <a:extLst>
                <a:ext uri="{FF2B5EF4-FFF2-40B4-BE49-F238E27FC236}">
                  <a16:creationId xmlns:a16="http://schemas.microsoft.com/office/drawing/2014/main" id="{F2953446-185E-454D-8711-A27AAB286474}"/>
                </a:ext>
              </a:extLst>
            </p:cNvPr>
            <p:cNvSpPr/>
            <p:nvPr/>
          </p:nvSpPr>
          <p:spPr>
            <a:xfrm>
              <a:off x="5973495" y="903221"/>
              <a:ext cx="336508" cy="220762"/>
            </a:xfrm>
            <a:custGeom>
              <a:avLst/>
              <a:gdLst/>
              <a:ahLst/>
              <a:cxnLst/>
              <a:rect l="l" t="t" r="r" b="b"/>
              <a:pathLst>
                <a:path w="3397" h="2285" extrusionOk="0">
                  <a:moveTo>
                    <a:pt x="3396" y="0"/>
                  </a:moveTo>
                  <a:lnTo>
                    <a:pt x="0" y="1961"/>
                  </a:lnTo>
                  <a:lnTo>
                    <a:pt x="1" y="2284"/>
                  </a:lnTo>
                  <a:lnTo>
                    <a:pt x="3397" y="325"/>
                  </a:lnTo>
                  <a:lnTo>
                    <a:pt x="3396" y="0"/>
                  </a:lnTo>
                  <a:close/>
                </a:path>
              </a:pathLst>
            </a:custGeom>
            <a:solidFill>
              <a:srgbClr val="3247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788;p37">
              <a:extLst>
                <a:ext uri="{FF2B5EF4-FFF2-40B4-BE49-F238E27FC236}">
                  <a16:creationId xmlns:a16="http://schemas.microsoft.com/office/drawing/2014/main" id="{819DDB38-9CCC-4822-BC38-4B63555DEE40}"/>
                </a:ext>
              </a:extLst>
            </p:cNvPr>
            <p:cNvSpPr/>
            <p:nvPr/>
          </p:nvSpPr>
          <p:spPr>
            <a:xfrm>
              <a:off x="5973495" y="980705"/>
              <a:ext cx="336508" cy="220762"/>
            </a:xfrm>
            <a:custGeom>
              <a:avLst/>
              <a:gdLst/>
              <a:ahLst/>
              <a:cxnLst/>
              <a:rect l="l" t="t" r="r" b="b"/>
              <a:pathLst>
                <a:path w="3397" h="2285" extrusionOk="0">
                  <a:moveTo>
                    <a:pt x="3396" y="1"/>
                  </a:moveTo>
                  <a:lnTo>
                    <a:pt x="0" y="1961"/>
                  </a:lnTo>
                  <a:lnTo>
                    <a:pt x="1" y="2285"/>
                  </a:lnTo>
                  <a:lnTo>
                    <a:pt x="3397" y="324"/>
                  </a:lnTo>
                  <a:lnTo>
                    <a:pt x="3396" y="1"/>
                  </a:lnTo>
                  <a:close/>
                </a:path>
              </a:pathLst>
            </a:custGeom>
            <a:solidFill>
              <a:srgbClr val="3247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789;p37">
              <a:extLst>
                <a:ext uri="{FF2B5EF4-FFF2-40B4-BE49-F238E27FC236}">
                  <a16:creationId xmlns:a16="http://schemas.microsoft.com/office/drawing/2014/main" id="{F09252DE-1F10-4632-8174-91633F066571}"/>
                </a:ext>
              </a:extLst>
            </p:cNvPr>
            <p:cNvSpPr/>
            <p:nvPr/>
          </p:nvSpPr>
          <p:spPr>
            <a:xfrm>
              <a:off x="7335238" y="2001743"/>
              <a:ext cx="399213" cy="549151"/>
            </a:xfrm>
            <a:custGeom>
              <a:avLst/>
              <a:gdLst/>
              <a:ahLst/>
              <a:cxnLst/>
              <a:rect l="l" t="t" r="r" b="b"/>
              <a:pathLst>
                <a:path w="4030" h="5684" extrusionOk="0">
                  <a:moveTo>
                    <a:pt x="3518" y="1"/>
                  </a:moveTo>
                  <a:cubicBezTo>
                    <a:pt x="3494" y="1"/>
                    <a:pt x="3469" y="8"/>
                    <a:pt x="3443" y="24"/>
                  </a:cubicBezTo>
                  <a:lnTo>
                    <a:pt x="229" y="1831"/>
                  </a:lnTo>
                  <a:cubicBezTo>
                    <a:pt x="103" y="1905"/>
                    <a:pt x="0" y="2143"/>
                    <a:pt x="1" y="2361"/>
                  </a:cubicBezTo>
                  <a:lnTo>
                    <a:pt x="1" y="5284"/>
                  </a:lnTo>
                  <a:cubicBezTo>
                    <a:pt x="1" y="5581"/>
                    <a:pt x="141" y="5576"/>
                    <a:pt x="371" y="5669"/>
                  </a:cubicBezTo>
                  <a:cubicBezTo>
                    <a:pt x="374" y="5670"/>
                    <a:pt x="378" y="5671"/>
                    <a:pt x="383" y="5672"/>
                  </a:cubicBezTo>
                  <a:cubicBezTo>
                    <a:pt x="386" y="5674"/>
                    <a:pt x="390" y="5675"/>
                    <a:pt x="394" y="5676"/>
                  </a:cubicBezTo>
                  <a:cubicBezTo>
                    <a:pt x="406" y="5681"/>
                    <a:pt x="420" y="5684"/>
                    <a:pt x="434" y="5684"/>
                  </a:cubicBezTo>
                  <a:cubicBezTo>
                    <a:pt x="457" y="5684"/>
                    <a:pt x="482" y="5677"/>
                    <a:pt x="508" y="5662"/>
                  </a:cubicBezTo>
                  <a:lnTo>
                    <a:pt x="2609" y="4560"/>
                  </a:lnTo>
                  <a:lnTo>
                    <a:pt x="2985" y="4899"/>
                  </a:lnTo>
                  <a:lnTo>
                    <a:pt x="2985" y="4893"/>
                  </a:lnTo>
                  <a:lnTo>
                    <a:pt x="2997" y="4903"/>
                  </a:lnTo>
                  <a:lnTo>
                    <a:pt x="2997" y="4897"/>
                  </a:lnTo>
                  <a:lnTo>
                    <a:pt x="3009" y="4907"/>
                  </a:lnTo>
                  <a:lnTo>
                    <a:pt x="3009" y="4900"/>
                  </a:lnTo>
                  <a:lnTo>
                    <a:pt x="3020" y="4911"/>
                  </a:lnTo>
                  <a:lnTo>
                    <a:pt x="3020" y="4904"/>
                  </a:lnTo>
                  <a:lnTo>
                    <a:pt x="3032" y="4915"/>
                  </a:lnTo>
                  <a:lnTo>
                    <a:pt x="3032" y="4909"/>
                  </a:lnTo>
                  <a:lnTo>
                    <a:pt x="3043" y="4918"/>
                  </a:lnTo>
                  <a:lnTo>
                    <a:pt x="3043" y="4912"/>
                  </a:lnTo>
                  <a:lnTo>
                    <a:pt x="3055" y="4922"/>
                  </a:lnTo>
                  <a:lnTo>
                    <a:pt x="3055" y="4916"/>
                  </a:lnTo>
                  <a:lnTo>
                    <a:pt x="3066" y="4927"/>
                  </a:lnTo>
                  <a:lnTo>
                    <a:pt x="3066" y="4919"/>
                  </a:lnTo>
                  <a:lnTo>
                    <a:pt x="3078" y="4930"/>
                  </a:lnTo>
                  <a:lnTo>
                    <a:pt x="3078" y="4923"/>
                  </a:lnTo>
                  <a:lnTo>
                    <a:pt x="3090" y="4934"/>
                  </a:lnTo>
                  <a:lnTo>
                    <a:pt x="3090" y="4928"/>
                  </a:lnTo>
                  <a:lnTo>
                    <a:pt x="3101" y="4938"/>
                  </a:lnTo>
                  <a:lnTo>
                    <a:pt x="3101" y="4932"/>
                  </a:lnTo>
                  <a:lnTo>
                    <a:pt x="3113" y="4941"/>
                  </a:lnTo>
                  <a:lnTo>
                    <a:pt x="3113" y="4935"/>
                  </a:lnTo>
                  <a:lnTo>
                    <a:pt x="3124" y="4945"/>
                  </a:lnTo>
                  <a:lnTo>
                    <a:pt x="3124" y="4939"/>
                  </a:lnTo>
                  <a:lnTo>
                    <a:pt x="3136" y="4950"/>
                  </a:lnTo>
                  <a:lnTo>
                    <a:pt x="3136" y="4942"/>
                  </a:lnTo>
                  <a:lnTo>
                    <a:pt x="3147" y="4953"/>
                  </a:lnTo>
                  <a:lnTo>
                    <a:pt x="3147" y="4946"/>
                  </a:lnTo>
                  <a:lnTo>
                    <a:pt x="3159" y="4957"/>
                  </a:lnTo>
                  <a:lnTo>
                    <a:pt x="3159" y="4951"/>
                  </a:lnTo>
                  <a:lnTo>
                    <a:pt x="3170" y="4961"/>
                  </a:lnTo>
                  <a:lnTo>
                    <a:pt x="3170" y="4954"/>
                  </a:lnTo>
                  <a:lnTo>
                    <a:pt x="3182" y="4964"/>
                  </a:lnTo>
                  <a:lnTo>
                    <a:pt x="3182" y="4958"/>
                  </a:lnTo>
                  <a:lnTo>
                    <a:pt x="3194" y="4969"/>
                  </a:lnTo>
                  <a:lnTo>
                    <a:pt x="3194" y="4962"/>
                  </a:lnTo>
                  <a:lnTo>
                    <a:pt x="3205" y="4973"/>
                  </a:lnTo>
                  <a:lnTo>
                    <a:pt x="3205" y="4965"/>
                  </a:lnTo>
                  <a:lnTo>
                    <a:pt x="3217" y="4976"/>
                  </a:lnTo>
                  <a:lnTo>
                    <a:pt x="3217" y="4970"/>
                  </a:lnTo>
                  <a:lnTo>
                    <a:pt x="3228" y="4980"/>
                  </a:lnTo>
                  <a:lnTo>
                    <a:pt x="3228" y="4974"/>
                  </a:lnTo>
                  <a:lnTo>
                    <a:pt x="3240" y="4983"/>
                  </a:lnTo>
                  <a:lnTo>
                    <a:pt x="3240" y="4977"/>
                  </a:lnTo>
                  <a:lnTo>
                    <a:pt x="3251" y="4988"/>
                  </a:lnTo>
                  <a:lnTo>
                    <a:pt x="3251" y="4981"/>
                  </a:lnTo>
                  <a:lnTo>
                    <a:pt x="3263" y="4992"/>
                  </a:lnTo>
                  <a:lnTo>
                    <a:pt x="3263" y="4985"/>
                  </a:lnTo>
                  <a:lnTo>
                    <a:pt x="3275" y="4995"/>
                  </a:lnTo>
                  <a:lnTo>
                    <a:pt x="3275" y="4989"/>
                  </a:lnTo>
                  <a:lnTo>
                    <a:pt x="3286" y="4999"/>
                  </a:lnTo>
                  <a:lnTo>
                    <a:pt x="3286" y="4993"/>
                  </a:lnTo>
                  <a:lnTo>
                    <a:pt x="3298" y="5003"/>
                  </a:lnTo>
                  <a:lnTo>
                    <a:pt x="3298" y="4997"/>
                  </a:lnTo>
                  <a:lnTo>
                    <a:pt x="3309" y="5006"/>
                  </a:lnTo>
                  <a:lnTo>
                    <a:pt x="3309" y="5000"/>
                  </a:lnTo>
                  <a:lnTo>
                    <a:pt x="3321" y="5011"/>
                  </a:lnTo>
                  <a:lnTo>
                    <a:pt x="3321" y="5004"/>
                  </a:lnTo>
                  <a:lnTo>
                    <a:pt x="3332" y="5015"/>
                  </a:lnTo>
                  <a:lnTo>
                    <a:pt x="3332" y="5008"/>
                  </a:lnTo>
                  <a:lnTo>
                    <a:pt x="3344" y="5018"/>
                  </a:lnTo>
                  <a:lnTo>
                    <a:pt x="3344" y="4124"/>
                  </a:lnTo>
                  <a:lnTo>
                    <a:pt x="3800" y="3853"/>
                  </a:lnTo>
                  <a:cubicBezTo>
                    <a:pt x="3927" y="3778"/>
                    <a:pt x="4029" y="3540"/>
                    <a:pt x="4029" y="3323"/>
                  </a:cubicBezTo>
                  <a:lnTo>
                    <a:pt x="4029" y="402"/>
                  </a:lnTo>
                  <a:cubicBezTo>
                    <a:pt x="4029" y="247"/>
                    <a:pt x="3978" y="145"/>
                    <a:pt x="3904" y="124"/>
                  </a:cubicBezTo>
                  <a:cubicBezTo>
                    <a:pt x="3900" y="122"/>
                    <a:pt x="3895" y="121"/>
                    <a:pt x="3892" y="120"/>
                  </a:cubicBezTo>
                  <a:cubicBezTo>
                    <a:pt x="3888" y="118"/>
                    <a:pt x="3884" y="117"/>
                    <a:pt x="3881" y="116"/>
                  </a:cubicBezTo>
                  <a:cubicBezTo>
                    <a:pt x="3876" y="115"/>
                    <a:pt x="3872" y="114"/>
                    <a:pt x="3869" y="112"/>
                  </a:cubicBezTo>
                  <a:cubicBezTo>
                    <a:pt x="3865" y="111"/>
                    <a:pt x="3861" y="110"/>
                    <a:pt x="3857" y="109"/>
                  </a:cubicBezTo>
                  <a:cubicBezTo>
                    <a:pt x="3853" y="107"/>
                    <a:pt x="3849" y="106"/>
                    <a:pt x="3846" y="105"/>
                  </a:cubicBezTo>
                  <a:cubicBezTo>
                    <a:pt x="3842" y="103"/>
                    <a:pt x="3838" y="101"/>
                    <a:pt x="3834" y="101"/>
                  </a:cubicBezTo>
                  <a:cubicBezTo>
                    <a:pt x="3830" y="99"/>
                    <a:pt x="3826" y="98"/>
                    <a:pt x="3823" y="97"/>
                  </a:cubicBezTo>
                  <a:cubicBezTo>
                    <a:pt x="3819" y="95"/>
                    <a:pt x="3814" y="94"/>
                    <a:pt x="3811" y="93"/>
                  </a:cubicBezTo>
                  <a:cubicBezTo>
                    <a:pt x="3807" y="92"/>
                    <a:pt x="3803" y="91"/>
                    <a:pt x="3800" y="89"/>
                  </a:cubicBezTo>
                  <a:cubicBezTo>
                    <a:pt x="3795" y="88"/>
                    <a:pt x="3791" y="87"/>
                    <a:pt x="3788" y="86"/>
                  </a:cubicBezTo>
                  <a:cubicBezTo>
                    <a:pt x="3784" y="83"/>
                    <a:pt x="3781" y="82"/>
                    <a:pt x="3777" y="82"/>
                  </a:cubicBezTo>
                  <a:cubicBezTo>
                    <a:pt x="3772" y="80"/>
                    <a:pt x="3768" y="79"/>
                    <a:pt x="3765" y="77"/>
                  </a:cubicBezTo>
                  <a:cubicBezTo>
                    <a:pt x="3761" y="76"/>
                    <a:pt x="3758" y="75"/>
                    <a:pt x="3753" y="74"/>
                  </a:cubicBezTo>
                  <a:cubicBezTo>
                    <a:pt x="3749" y="72"/>
                    <a:pt x="3746" y="71"/>
                    <a:pt x="3742" y="70"/>
                  </a:cubicBezTo>
                  <a:cubicBezTo>
                    <a:pt x="3738" y="69"/>
                    <a:pt x="3733" y="68"/>
                    <a:pt x="3730" y="66"/>
                  </a:cubicBezTo>
                  <a:cubicBezTo>
                    <a:pt x="3726" y="65"/>
                    <a:pt x="3723" y="63"/>
                    <a:pt x="3719" y="63"/>
                  </a:cubicBezTo>
                  <a:cubicBezTo>
                    <a:pt x="3714" y="60"/>
                    <a:pt x="3711" y="59"/>
                    <a:pt x="3707" y="58"/>
                  </a:cubicBezTo>
                  <a:cubicBezTo>
                    <a:pt x="3703" y="57"/>
                    <a:pt x="3700" y="56"/>
                    <a:pt x="3696" y="54"/>
                  </a:cubicBezTo>
                  <a:cubicBezTo>
                    <a:pt x="3691" y="53"/>
                    <a:pt x="3688" y="52"/>
                    <a:pt x="3684" y="51"/>
                  </a:cubicBezTo>
                  <a:cubicBezTo>
                    <a:pt x="3680" y="50"/>
                    <a:pt x="3677" y="48"/>
                    <a:pt x="3672" y="47"/>
                  </a:cubicBezTo>
                  <a:cubicBezTo>
                    <a:pt x="3668" y="46"/>
                    <a:pt x="3665" y="45"/>
                    <a:pt x="3661" y="44"/>
                  </a:cubicBezTo>
                  <a:cubicBezTo>
                    <a:pt x="3657" y="41"/>
                    <a:pt x="3654" y="40"/>
                    <a:pt x="3649" y="40"/>
                  </a:cubicBezTo>
                  <a:cubicBezTo>
                    <a:pt x="3645" y="37"/>
                    <a:pt x="3642" y="36"/>
                    <a:pt x="3638" y="35"/>
                  </a:cubicBezTo>
                  <a:cubicBezTo>
                    <a:pt x="3635" y="34"/>
                    <a:pt x="3630" y="33"/>
                    <a:pt x="3626" y="31"/>
                  </a:cubicBezTo>
                  <a:cubicBezTo>
                    <a:pt x="3622" y="30"/>
                    <a:pt x="3619" y="29"/>
                    <a:pt x="3615" y="28"/>
                  </a:cubicBezTo>
                  <a:cubicBezTo>
                    <a:pt x="3610" y="27"/>
                    <a:pt x="3607" y="25"/>
                    <a:pt x="3603" y="24"/>
                  </a:cubicBezTo>
                  <a:cubicBezTo>
                    <a:pt x="3600" y="22"/>
                    <a:pt x="3596" y="21"/>
                    <a:pt x="3591" y="21"/>
                  </a:cubicBezTo>
                  <a:cubicBezTo>
                    <a:pt x="3587" y="18"/>
                    <a:pt x="3584" y="17"/>
                    <a:pt x="3580" y="16"/>
                  </a:cubicBezTo>
                  <a:cubicBezTo>
                    <a:pt x="3577" y="15"/>
                    <a:pt x="3573" y="13"/>
                    <a:pt x="3568" y="12"/>
                  </a:cubicBezTo>
                  <a:cubicBezTo>
                    <a:pt x="3565" y="11"/>
                    <a:pt x="3561" y="10"/>
                    <a:pt x="3557" y="9"/>
                  </a:cubicBezTo>
                  <a:cubicBezTo>
                    <a:pt x="3545" y="4"/>
                    <a:pt x="3531" y="1"/>
                    <a:pt x="3518" y="1"/>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790;p37">
              <a:extLst>
                <a:ext uri="{FF2B5EF4-FFF2-40B4-BE49-F238E27FC236}">
                  <a16:creationId xmlns:a16="http://schemas.microsoft.com/office/drawing/2014/main" id="{C2B44FD1-1500-4388-B0F1-B4A2DF1096C5}"/>
                </a:ext>
              </a:extLst>
            </p:cNvPr>
            <p:cNvSpPr/>
            <p:nvPr/>
          </p:nvSpPr>
          <p:spPr>
            <a:xfrm>
              <a:off x="7362777" y="2013240"/>
              <a:ext cx="371674" cy="537750"/>
            </a:xfrm>
            <a:custGeom>
              <a:avLst/>
              <a:gdLst/>
              <a:ahLst/>
              <a:cxnLst/>
              <a:rect l="l" t="t" r="r" b="b"/>
              <a:pathLst>
                <a:path w="3752" h="5566" extrusionOk="0">
                  <a:moveTo>
                    <a:pt x="3596" y="1"/>
                  </a:moveTo>
                  <a:cubicBezTo>
                    <a:pt x="3573" y="1"/>
                    <a:pt x="3548" y="8"/>
                    <a:pt x="3522" y="23"/>
                  </a:cubicBezTo>
                  <a:lnTo>
                    <a:pt x="230" y="1831"/>
                  </a:lnTo>
                  <a:cubicBezTo>
                    <a:pt x="103" y="1906"/>
                    <a:pt x="1" y="2144"/>
                    <a:pt x="1" y="2362"/>
                  </a:cubicBezTo>
                  <a:lnTo>
                    <a:pt x="1" y="5283"/>
                  </a:lnTo>
                  <a:cubicBezTo>
                    <a:pt x="1" y="5457"/>
                    <a:pt x="66" y="5565"/>
                    <a:pt x="156" y="5565"/>
                  </a:cubicBezTo>
                  <a:cubicBezTo>
                    <a:pt x="179" y="5565"/>
                    <a:pt x="204" y="5558"/>
                    <a:pt x="230" y="5543"/>
                  </a:cubicBezTo>
                  <a:lnTo>
                    <a:pt x="2466" y="4361"/>
                  </a:lnTo>
                  <a:lnTo>
                    <a:pt x="3066" y="4899"/>
                  </a:lnTo>
                  <a:lnTo>
                    <a:pt x="3066" y="4007"/>
                  </a:lnTo>
                  <a:lnTo>
                    <a:pt x="3522" y="3735"/>
                  </a:lnTo>
                  <a:cubicBezTo>
                    <a:pt x="3649" y="3660"/>
                    <a:pt x="3751" y="3423"/>
                    <a:pt x="3751" y="3204"/>
                  </a:cubicBezTo>
                  <a:lnTo>
                    <a:pt x="3751" y="283"/>
                  </a:lnTo>
                  <a:cubicBezTo>
                    <a:pt x="3751" y="109"/>
                    <a:pt x="3686" y="1"/>
                    <a:pt x="3596" y="1"/>
                  </a:cubicBezTo>
                  <a:close/>
                </a:path>
              </a:pathLst>
            </a:custGeom>
            <a:solidFill>
              <a:srgbClr val="E2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791;p37">
              <a:extLst>
                <a:ext uri="{FF2B5EF4-FFF2-40B4-BE49-F238E27FC236}">
                  <a16:creationId xmlns:a16="http://schemas.microsoft.com/office/drawing/2014/main" id="{66C44F1A-E8D5-4560-B726-C2FFA75118C4}"/>
                </a:ext>
              </a:extLst>
            </p:cNvPr>
            <p:cNvSpPr/>
            <p:nvPr/>
          </p:nvSpPr>
          <p:spPr>
            <a:xfrm>
              <a:off x="7641434" y="2190816"/>
              <a:ext cx="35166" cy="62412"/>
            </a:xfrm>
            <a:custGeom>
              <a:avLst/>
              <a:gdLst/>
              <a:ahLst/>
              <a:cxnLst/>
              <a:rect l="l" t="t" r="r" b="b"/>
              <a:pathLst>
                <a:path w="355" h="646" extrusionOk="0">
                  <a:moveTo>
                    <a:pt x="235" y="1"/>
                  </a:moveTo>
                  <a:cubicBezTo>
                    <a:pt x="217" y="1"/>
                    <a:pt x="198" y="6"/>
                    <a:pt x="178" y="18"/>
                  </a:cubicBezTo>
                  <a:cubicBezTo>
                    <a:pt x="80" y="76"/>
                    <a:pt x="1" y="260"/>
                    <a:pt x="1" y="429"/>
                  </a:cubicBezTo>
                  <a:cubicBezTo>
                    <a:pt x="1" y="562"/>
                    <a:pt x="51" y="645"/>
                    <a:pt x="120" y="645"/>
                  </a:cubicBezTo>
                  <a:cubicBezTo>
                    <a:pt x="138" y="645"/>
                    <a:pt x="158" y="640"/>
                    <a:pt x="178" y="628"/>
                  </a:cubicBezTo>
                  <a:cubicBezTo>
                    <a:pt x="274" y="570"/>
                    <a:pt x="354" y="386"/>
                    <a:pt x="354" y="219"/>
                  </a:cubicBezTo>
                  <a:cubicBezTo>
                    <a:pt x="354" y="85"/>
                    <a:pt x="304" y="1"/>
                    <a:pt x="235" y="1"/>
                  </a:cubicBez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792;p37">
              <a:extLst>
                <a:ext uri="{FF2B5EF4-FFF2-40B4-BE49-F238E27FC236}">
                  <a16:creationId xmlns:a16="http://schemas.microsoft.com/office/drawing/2014/main" id="{D3294ED4-33DA-49B0-B8A2-263854F20AE7}"/>
                </a:ext>
              </a:extLst>
            </p:cNvPr>
            <p:cNvSpPr/>
            <p:nvPr/>
          </p:nvSpPr>
          <p:spPr>
            <a:xfrm>
              <a:off x="7537519" y="2250909"/>
              <a:ext cx="35166" cy="62316"/>
            </a:xfrm>
            <a:custGeom>
              <a:avLst/>
              <a:gdLst/>
              <a:ahLst/>
              <a:cxnLst/>
              <a:rect l="l" t="t" r="r" b="b"/>
              <a:pathLst>
                <a:path w="355" h="645" extrusionOk="0">
                  <a:moveTo>
                    <a:pt x="236" y="0"/>
                  </a:moveTo>
                  <a:cubicBezTo>
                    <a:pt x="218" y="0"/>
                    <a:pt x="199" y="6"/>
                    <a:pt x="178" y="18"/>
                  </a:cubicBezTo>
                  <a:cubicBezTo>
                    <a:pt x="79" y="76"/>
                    <a:pt x="1" y="259"/>
                    <a:pt x="1" y="428"/>
                  </a:cubicBezTo>
                  <a:cubicBezTo>
                    <a:pt x="1" y="561"/>
                    <a:pt x="51" y="645"/>
                    <a:pt x="121" y="645"/>
                  </a:cubicBezTo>
                  <a:cubicBezTo>
                    <a:pt x="139" y="645"/>
                    <a:pt x="158" y="639"/>
                    <a:pt x="178" y="627"/>
                  </a:cubicBezTo>
                  <a:cubicBezTo>
                    <a:pt x="276" y="569"/>
                    <a:pt x="355" y="386"/>
                    <a:pt x="355" y="218"/>
                  </a:cubicBezTo>
                  <a:cubicBezTo>
                    <a:pt x="355" y="84"/>
                    <a:pt x="305" y="0"/>
                    <a:pt x="236" y="0"/>
                  </a:cubicBez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793;p37">
              <a:extLst>
                <a:ext uri="{FF2B5EF4-FFF2-40B4-BE49-F238E27FC236}">
                  <a16:creationId xmlns:a16="http://schemas.microsoft.com/office/drawing/2014/main" id="{FC498B23-A05C-4889-8A3B-1F31C200DB30}"/>
                </a:ext>
              </a:extLst>
            </p:cNvPr>
            <p:cNvSpPr/>
            <p:nvPr/>
          </p:nvSpPr>
          <p:spPr>
            <a:xfrm>
              <a:off x="7433704" y="2310906"/>
              <a:ext cx="35067" cy="62412"/>
            </a:xfrm>
            <a:custGeom>
              <a:avLst/>
              <a:gdLst/>
              <a:ahLst/>
              <a:cxnLst/>
              <a:rect l="l" t="t" r="r" b="b"/>
              <a:pathLst>
                <a:path w="354" h="646" extrusionOk="0">
                  <a:moveTo>
                    <a:pt x="235" y="1"/>
                  </a:moveTo>
                  <a:cubicBezTo>
                    <a:pt x="217" y="1"/>
                    <a:pt x="198" y="6"/>
                    <a:pt x="178" y="18"/>
                  </a:cubicBezTo>
                  <a:cubicBezTo>
                    <a:pt x="80" y="76"/>
                    <a:pt x="0" y="259"/>
                    <a:pt x="0" y="428"/>
                  </a:cubicBezTo>
                  <a:cubicBezTo>
                    <a:pt x="0" y="561"/>
                    <a:pt x="51" y="645"/>
                    <a:pt x="120" y="645"/>
                  </a:cubicBezTo>
                  <a:cubicBezTo>
                    <a:pt x="138" y="645"/>
                    <a:pt x="158" y="639"/>
                    <a:pt x="178" y="627"/>
                  </a:cubicBezTo>
                  <a:cubicBezTo>
                    <a:pt x="276" y="570"/>
                    <a:pt x="354" y="386"/>
                    <a:pt x="354" y="218"/>
                  </a:cubicBezTo>
                  <a:cubicBezTo>
                    <a:pt x="354" y="84"/>
                    <a:pt x="305" y="1"/>
                    <a:pt x="235" y="1"/>
                  </a:cubicBez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794;p37">
              <a:extLst>
                <a:ext uri="{FF2B5EF4-FFF2-40B4-BE49-F238E27FC236}">
                  <a16:creationId xmlns:a16="http://schemas.microsoft.com/office/drawing/2014/main" id="{3097BEE4-8102-45BF-AEC1-C008A02F9621}"/>
                </a:ext>
              </a:extLst>
            </p:cNvPr>
            <p:cNvSpPr/>
            <p:nvPr/>
          </p:nvSpPr>
          <p:spPr>
            <a:xfrm>
              <a:off x="6263049" y="2374064"/>
              <a:ext cx="651520" cy="334282"/>
            </a:xfrm>
            <a:custGeom>
              <a:avLst/>
              <a:gdLst/>
              <a:ahLst/>
              <a:cxnLst/>
              <a:rect l="l" t="t" r="r" b="b"/>
              <a:pathLst>
                <a:path w="6577" h="3460" extrusionOk="0">
                  <a:moveTo>
                    <a:pt x="3289" y="1"/>
                  </a:moveTo>
                  <a:cubicBezTo>
                    <a:pt x="2522" y="1"/>
                    <a:pt x="1755" y="170"/>
                    <a:pt x="1170" y="507"/>
                  </a:cubicBezTo>
                  <a:cubicBezTo>
                    <a:pt x="1" y="1183"/>
                    <a:pt x="1" y="2278"/>
                    <a:pt x="1170" y="2954"/>
                  </a:cubicBezTo>
                  <a:cubicBezTo>
                    <a:pt x="1755" y="3291"/>
                    <a:pt x="2522" y="3460"/>
                    <a:pt x="3289" y="3460"/>
                  </a:cubicBezTo>
                  <a:cubicBezTo>
                    <a:pt x="4055" y="3460"/>
                    <a:pt x="4822" y="3291"/>
                    <a:pt x="5407" y="2954"/>
                  </a:cubicBezTo>
                  <a:cubicBezTo>
                    <a:pt x="6577" y="2278"/>
                    <a:pt x="6577" y="1183"/>
                    <a:pt x="5407" y="507"/>
                  </a:cubicBezTo>
                  <a:cubicBezTo>
                    <a:pt x="4822" y="170"/>
                    <a:pt x="4055" y="1"/>
                    <a:pt x="3289" y="1"/>
                  </a:cubicBezTo>
                  <a:close/>
                </a:path>
              </a:pathLst>
            </a:custGeom>
            <a:solidFill>
              <a:srgbClr val="D0E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795;p37">
              <a:extLst>
                <a:ext uri="{FF2B5EF4-FFF2-40B4-BE49-F238E27FC236}">
                  <a16:creationId xmlns:a16="http://schemas.microsoft.com/office/drawing/2014/main" id="{789F3EF9-7FBC-4B67-80D8-DE99AAE5DAEF}"/>
                </a:ext>
              </a:extLst>
            </p:cNvPr>
            <p:cNvSpPr/>
            <p:nvPr/>
          </p:nvSpPr>
          <p:spPr>
            <a:xfrm>
              <a:off x="6111882" y="1567921"/>
              <a:ext cx="451517" cy="244818"/>
            </a:xfrm>
            <a:custGeom>
              <a:avLst/>
              <a:gdLst/>
              <a:ahLst/>
              <a:cxnLst/>
              <a:rect l="l" t="t" r="r" b="b"/>
              <a:pathLst>
                <a:path w="4558" h="2534" extrusionOk="0">
                  <a:moveTo>
                    <a:pt x="4201" y="0"/>
                  </a:moveTo>
                  <a:cubicBezTo>
                    <a:pt x="4084" y="0"/>
                    <a:pt x="3962" y="53"/>
                    <a:pt x="3844" y="222"/>
                  </a:cubicBezTo>
                  <a:cubicBezTo>
                    <a:pt x="3711" y="412"/>
                    <a:pt x="3296" y="926"/>
                    <a:pt x="2936" y="1253"/>
                  </a:cubicBezTo>
                  <a:cubicBezTo>
                    <a:pt x="2771" y="1405"/>
                    <a:pt x="2346" y="1697"/>
                    <a:pt x="1966" y="1827"/>
                  </a:cubicBezTo>
                  <a:cubicBezTo>
                    <a:pt x="1699" y="1919"/>
                    <a:pt x="1406" y="1980"/>
                    <a:pt x="1251" y="1980"/>
                  </a:cubicBezTo>
                  <a:cubicBezTo>
                    <a:pt x="1219" y="1980"/>
                    <a:pt x="1193" y="1977"/>
                    <a:pt x="1175" y="1972"/>
                  </a:cubicBezTo>
                  <a:cubicBezTo>
                    <a:pt x="1062" y="1941"/>
                    <a:pt x="991" y="1903"/>
                    <a:pt x="885" y="1838"/>
                  </a:cubicBezTo>
                  <a:cubicBezTo>
                    <a:pt x="763" y="1764"/>
                    <a:pt x="669" y="1760"/>
                    <a:pt x="580" y="1715"/>
                  </a:cubicBezTo>
                  <a:cubicBezTo>
                    <a:pt x="518" y="1684"/>
                    <a:pt x="499" y="1658"/>
                    <a:pt x="482" y="1658"/>
                  </a:cubicBezTo>
                  <a:cubicBezTo>
                    <a:pt x="474" y="1658"/>
                    <a:pt x="466" y="1663"/>
                    <a:pt x="455" y="1676"/>
                  </a:cubicBezTo>
                  <a:cubicBezTo>
                    <a:pt x="422" y="1719"/>
                    <a:pt x="464" y="1820"/>
                    <a:pt x="542" y="1875"/>
                  </a:cubicBezTo>
                  <a:cubicBezTo>
                    <a:pt x="624" y="1935"/>
                    <a:pt x="693" y="1939"/>
                    <a:pt x="705" y="1959"/>
                  </a:cubicBezTo>
                  <a:cubicBezTo>
                    <a:pt x="712" y="1970"/>
                    <a:pt x="688" y="1976"/>
                    <a:pt x="644" y="1976"/>
                  </a:cubicBezTo>
                  <a:cubicBezTo>
                    <a:pt x="612" y="1976"/>
                    <a:pt x="569" y="1973"/>
                    <a:pt x="521" y="1966"/>
                  </a:cubicBezTo>
                  <a:cubicBezTo>
                    <a:pt x="364" y="1943"/>
                    <a:pt x="274" y="1879"/>
                    <a:pt x="195" y="1855"/>
                  </a:cubicBezTo>
                  <a:cubicBezTo>
                    <a:pt x="182" y="1851"/>
                    <a:pt x="170" y="1849"/>
                    <a:pt x="160" y="1849"/>
                  </a:cubicBezTo>
                  <a:cubicBezTo>
                    <a:pt x="104" y="1849"/>
                    <a:pt x="96" y="1904"/>
                    <a:pt x="115" y="1932"/>
                  </a:cubicBezTo>
                  <a:cubicBezTo>
                    <a:pt x="138" y="1965"/>
                    <a:pt x="174" y="2013"/>
                    <a:pt x="293" y="2071"/>
                  </a:cubicBezTo>
                  <a:cubicBezTo>
                    <a:pt x="378" y="2109"/>
                    <a:pt x="466" y="2142"/>
                    <a:pt x="558" y="2169"/>
                  </a:cubicBezTo>
                  <a:cubicBezTo>
                    <a:pt x="553" y="2169"/>
                    <a:pt x="547" y="2169"/>
                    <a:pt x="542" y="2169"/>
                  </a:cubicBezTo>
                  <a:cubicBezTo>
                    <a:pt x="473" y="2169"/>
                    <a:pt x="403" y="2161"/>
                    <a:pt x="335" y="2146"/>
                  </a:cubicBezTo>
                  <a:cubicBezTo>
                    <a:pt x="196" y="2115"/>
                    <a:pt x="144" y="2087"/>
                    <a:pt x="72" y="2074"/>
                  </a:cubicBezTo>
                  <a:cubicBezTo>
                    <a:pt x="68" y="2074"/>
                    <a:pt x="65" y="2074"/>
                    <a:pt x="62" y="2074"/>
                  </a:cubicBezTo>
                  <a:cubicBezTo>
                    <a:pt x="1" y="2074"/>
                    <a:pt x="15" y="2186"/>
                    <a:pt x="83" y="2224"/>
                  </a:cubicBezTo>
                  <a:cubicBezTo>
                    <a:pt x="157" y="2265"/>
                    <a:pt x="237" y="2294"/>
                    <a:pt x="320" y="2313"/>
                  </a:cubicBezTo>
                  <a:cubicBezTo>
                    <a:pt x="413" y="2335"/>
                    <a:pt x="571" y="2357"/>
                    <a:pt x="571" y="2357"/>
                  </a:cubicBezTo>
                  <a:cubicBezTo>
                    <a:pt x="537" y="2361"/>
                    <a:pt x="505" y="2363"/>
                    <a:pt x="475" y="2363"/>
                  </a:cubicBezTo>
                  <a:cubicBezTo>
                    <a:pt x="367" y="2363"/>
                    <a:pt x="284" y="2339"/>
                    <a:pt x="229" y="2329"/>
                  </a:cubicBezTo>
                  <a:cubicBezTo>
                    <a:pt x="213" y="2326"/>
                    <a:pt x="199" y="2324"/>
                    <a:pt x="186" y="2324"/>
                  </a:cubicBezTo>
                  <a:cubicBezTo>
                    <a:pt x="143" y="2324"/>
                    <a:pt x="121" y="2344"/>
                    <a:pt x="125" y="2377"/>
                  </a:cubicBezTo>
                  <a:cubicBezTo>
                    <a:pt x="128" y="2411"/>
                    <a:pt x="175" y="2452"/>
                    <a:pt x="326" y="2499"/>
                  </a:cubicBezTo>
                  <a:cubicBezTo>
                    <a:pt x="400" y="2522"/>
                    <a:pt x="491" y="2533"/>
                    <a:pt x="587" y="2533"/>
                  </a:cubicBezTo>
                  <a:cubicBezTo>
                    <a:pt x="687" y="2533"/>
                    <a:pt x="791" y="2521"/>
                    <a:pt x="885" y="2499"/>
                  </a:cubicBezTo>
                  <a:cubicBezTo>
                    <a:pt x="1068" y="2457"/>
                    <a:pt x="1138" y="2424"/>
                    <a:pt x="1236" y="2415"/>
                  </a:cubicBezTo>
                  <a:cubicBezTo>
                    <a:pt x="1594" y="2375"/>
                    <a:pt x="1885" y="2322"/>
                    <a:pt x="2227" y="2204"/>
                  </a:cubicBezTo>
                  <a:cubicBezTo>
                    <a:pt x="2591" y="2077"/>
                    <a:pt x="2931" y="1889"/>
                    <a:pt x="3233" y="1647"/>
                  </a:cubicBezTo>
                  <a:cubicBezTo>
                    <a:pt x="3642" y="1326"/>
                    <a:pt x="4098" y="788"/>
                    <a:pt x="4329" y="484"/>
                  </a:cubicBezTo>
                  <a:cubicBezTo>
                    <a:pt x="4558" y="179"/>
                    <a:pt x="4495" y="63"/>
                    <a:pt x="4319" y="16"/>
                  </a:cubicBezTo>
                  <a:cubicBezTo>
                    <a:pt x="4281" y="6"/>
                    <a:pt x="4241" y="0"/>
                    <a:pt x="4201" y="0"/>
                  </a:cubicBezTo>
                  <a:close/>
                </a:path>
              </a:pathLst>
            </a:custGeom>
            <a:solidFill>
              <a:srgbClr val="CC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796;p37">
              <a:extLst>
                <a:ext uri="{FF2B5EF4-FFF2-40B4-BE49-F238E27FC236}">
                  <a16:creationId xmlns:a16="http://schemas.microsoft.com/office/drawing/2014/main" id="{B257E121-F9D6-4507-A60E-DFA0AEDC4E06}"/>
                </a:ext>
              </a:extLst>
            </p:cNvPr>
            <p:cNvSpPr/>
            <p:nvPr/>
          </p:nvSpPr>
          <p:spPr>
            <a:xfrm>
              <a:off x="6431748" y="2443046"/>
              <a:ext cx="138585" cy="112555"/>
            </a:xfrm>
            <a:custGeom>
              <a:avLst/>
              <a:gdLst/>
              <a:ahLst/>
              <a:cxnLst/>
              <a:rect l="l" t="t" r="r" b="b"/>
              <a:pathLst>
                <a:path w="1399" h="1165" extrusionOk="0">
                  <a:moveTo>
                    <a:pt x="1270" y="0"/>
                  </a:moveTo>
                  <a:lnTo>
                    <a:pt x="845" y="62"/>
                  </a:lnTo>
                  <a:cubicBezTo>
                    <a:pt x="779" y="282"/>
                    <a:pt x="592" y="444"/>
                    <a:pt x="315" y="711"/>
                  </a:cubicBezTo>
                  <a:cubicBezTo>
                    <a:pt x="40" y="977"/>
                    <a:pt x="0" y="1050"/>
                    <a:pt x="45" y="1104"/>
                  </a:cubicBezTo>
                  <a:cubicBezTo>
                    <a:pt x="83" y="1151"/>
                    <a:pt x="213" y="1165"/>
                    <a:pt x="344" y="1165"/>
                  </a:cubicBezTo>
                  <a:cubicBezTo>
                    <a:pt x="366" y="1165"/>
                    <a:pt x="388" y="1164"/>
                    <a:pt x="409" y="1164"/>
                  </a:cubicBezTo>
                  <a:cubicBezTo>
                    <a:pt x="559" y="1159"/>
                    <a:pt x="775" y="1044"/>
                    <a:pt x="845" y="922"/>
                  </a:cubicBezTo>
                  <a:cubicBezTo>
                    <a:pt x="893" y="837"/>
                    <a:pt x="1039" y="700"/>
                    <a:pt x="1143" y="671"/>
                  </a:cubicBezTo>
                  <a:cubicBezTo>
                    <a:pt x="1246" y="641"/>
                    <a:pt x="1389" y="524"/>
                    <a:pt x="1394" y="454"/>
                  </a:cubicBezTo>
                  <a:cubicBezTo>
                    <a:pt x="1399" y="385"/>
                    <a:pt x="1359" y="253"/>
                    <a:pt x="1325" y="174"/>
                  </a:cubicBezTo>
                  <a:cubicBezTo>
                    <a:pt x="1301" y="117"/>
                    <a:pt x="1283" y="60"/>
                    <a:pt x="1270" y="0"/>
                  </a:cubicBezTo>
                  <a:close/>
                </a:path>
              </a:pathLst>
            </a:custGeom>
            <a:solidFill>
              <a:srgbClr val="393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797;p37">
              <a:extLst>
                <a:ext uri="{FF2B5EF4-FFF2-40B4-BE49-F238E27FC236}">
                  <a16:creationId xmlns:a16="http://schemas.microsoft.com/office/drawing/2014/main" id="{159FBF31-CF6B-4D43-B8EF-72617E31589E}"/>
                </a:ext>
              </a:extLst>
            </p:cNvPr>
            <p:cNvSpPr/>
            <p:nvPr/>
          </p:nvSpPr>
          <p:spPr>
            <a:xfrm>
              <a:off x="6605698" y="2499081"/>
              <a:ext cx="66271" cy="142312"/>
            </a:xfrm>
            <a:custGeom>
              <a:avLst/>
              <a:gdLst/>
              <a:ahLst/>
              <a:cxnLst/>
              <a:rect l="l" t="t" r="r" b="b"/>
              <a:pathLst>
                <a:path w="669" h="1473" extrusionOk="0">
                  <a:moveTo>
                    <a:pt x="153" y="1"/>
                  </a:moveTo>
                  <a:cubicBezTo>
                    <a:pt x="117" y="76"/>
                    <a:pt x="89" y="153"/>
                    <a:pt x="70" y="234"/>
                  </a:cubicBezTo>
                  <a:cubicBezTo>
                    <a:pt x="35" y="372"/>
                    <a:pt x="105" y="529"/>
                    <a:pt x="53" y="736"/>
                  </a:cubicBezTo>
                  <a:cubicBezTo>
                    <a:pt x="0" y="942"/>
                    <a:pt x="18" y="1113"/>
                    <a:pt x="93" y="1318"/>
                  </a:cubicBezTo>
                  <a:cubicBezTo>
                    <a:pt x="133" y="1428"/>
                    <a:pt x="218" y="1472"/>
                    <a:pt x="303" y="1472"/>
                  </a:cubicBezTo>
                  <a:cubicBezTo>
                    <a:pt x="377" y="1472"/>
                    <a:pt x="449" y="1438"/>
                    <a:pt x="490" y="1385"/>
                  </a:cubicBezTo>
                  <a:cubicBezTo>
                    <a:pt x="576" y="1269"/>
                    <a:pt x="669" y="1022"/>
                    <a:pt x="647" y="842"/>
                  </a:cubicBezTo>
                  <a:cubicBezTo>
                    <a:pt x="625" y="661"/>
                    <a:pt x="605" y="573"/>
                    <a:pt x="623" y="352"/>
                  </a:cubicBezTo>
                  <a:cubicBezTo>
                    <a:pt x="640" y="132"/>
                    <a:pt x="578" y="84"/>
                    <a:pt x="545" y="1"/>
                  </a:cubicBezTo>
                  <a:close/>
                </a:path>
              </a:pathLst>
            </a:custGeom>
            <a:solidFill>
              <a:srgbClr val="393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798;p37">
              <a:extLst>
                <a:ext uri="{FF2B5EF4-FFF2-40B4-BE49-F238E27FC236}">
                  <a16:creationId xmlns:a16="http://schemas.microsoft.com/office/drawing/2014/main" id="{CD771C62-5EAD-4FB7-BFBF-01DBDE0A78DA}"/>
                </a:ext>
              </a:extLst>
            </p:cNvPr>
            <p:cNvSpPr/>
            <p:nvPr/>
          </p:nvSpPr>
          <p:spPr>
            <a:xfrm>
              <a:off x="6462457" y="1896987"/>
              <a:ext cx="240320" cy="607698"/>
            </a:xfrm>
            <a:custGeom>
              <a:avLst/>
              <a:gdLst/>
              <a:ahLst/>
              <a:cxnLst/>
              <a:rect l="l" t="t" r="r" b="b"/>
              <a:pathLst>
                <a:path w="2426" h="6290" extrusionOk="0">
                  <a:moveTo>
                    <a:pt x="191" y="1"/>
                  </a:moveTo>
                  <a:cubicBezTo>
                    <a:pt x="1" y="568"/>
                    <a:pt x="104" y="3003"/>
                    <a:pt x="149" y="3237"/>
                  </a:cubicBezTo>
                  <a:cubicBezTo>
                    <a:pt x="196" y="3491"/>
                    <a:pt x="534" y="5714"/>
                    <a:pt x="534" y="5714"/>
                  </a:cubicBezTo>
                  <a:cubicBezTo>
                    <a:pt x="594" y="5751"/>
                    <a:pt x="652" y="5764"/>
                    <a:pt x="704" y="5764"/>
                  </a:cubicBezTo>
                  <a:cubicBezTo>
                    <a:pt x="854" y="5764"/>
                    <a:pt x="959" y="5652"/>
                    <a:pt x="959" y="5652"/>
                  </a:cubicBezTo>
                  <a:cubicBezTo>
                    <a:pt x="959" y="5652"/>
                    <a:pt x="1025" y="4074"/>
                    <a:pt x="1025" y="3739"/>
                  </a:cubicBezTo>
                  <a:cubicBezTo>
                    <a:pt x="1025" y="3494"/>
                    <a:pt x="885" y="3190"/>
                    <a:pt x="885" y="3190"/>
                  </a:cubicBezTo>
                  <a:lnTo>
                    <a:pt x="1073" y="1078"/>
                  </a:lnTo>
                  <a:lnTo>
                    <a:pt x="1136" y="1060"/>
                  </a:lnTo>
                  <a:cubicBezTo>
                    <a:pt x="1136" y="1060"/>
                    <a:pt x="1254" y="2894"/>
                    <a:pt x="1325" y="3296"/>
                  </a:cubicBezTo>
                  <a:cubicBezTo>
                    <a:pt x="1382" y="3617"/>
                    <a:pt x="1404" y="4019"/>
                    <a:pt x="1469" y="4569"/>
                  </a:cubicBezTo>
                  <a:cubicBezTo>
                    <a:pt x="1532" y="5095"/>
                    <a:pt x="1599" y="6233"/>
                    <a:pt x="1599" y="6233"/>
                  </a:cubicBezTo>
                  <a:cubicBezTo>
                    <a:pt x="1673" y="6275"/>
                    <a:pt x="1741" y="6290"/>
                    <a:pt x="1799" y="6290"/>
                  </a:cubicBezTo>
                  <a:cubicBezTo>
                    <a:pt x="1915" y="6290"/>
                    <a:pt x="1991" y="6233"/>
                    <a:pt x="1991" y="6233"/>
                  </a:cubicBezTo>
                  <a:cubicBezTo>
                    <a:pt x="1991" y="6233"/>
                    <a:pt x="2261" y="4918"/>
                    <a:pt x="2269" y="4458"/>
                  </a:cubicBezTo>
                  <a:cubicBezTo>
                    <a:pt x="2276" y="4026"/>
                    <a:pt x="2115" y="3465"/>
                    <a:pt x="2115" y="3465"/>
                  </a:cubicBezTo>
                  <a:cubicBezTo>
                    <a:pt x="2115" y="3465"/>
                    <a:pt x="2162" y="2846"/>
                    <a:pt x="2194" y="2315"/>
                  </a:cubicBezTo>
                  <a:cubicBezTo>
                    <a:pt x="2226" y="1783"/>
                    <a:pt x="2426" y="757"/>
                    <a:pt x="2275" y="108"/>
                  </a:cubicBezTo>
                  <a:lnTo>
                    <a:pt x="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799;p37">
              <a:extLst>
                <a:ext uri="{FF2B5EF4-FFF2-40B4-BE49-F238E27FC236}">
                  <a16:creationId xmlns:a16="http://schemas.microsoft.com/office/drawing/2014/main" id="{2FBF5446-23A9-4AD9-92F9-97915557CF1E}"/>
                </a:ext>
              </a:extLst>
            </p:cNvPr>
            <p:cNvSpPr/>
            <p:nvPr/>
          </p:nvSpPr>
          <p:spPr>
            <a:xfrm>
              <a:off x="6513473" y="1974954"/>
              <a:ext cx="61516" cy="181247"/>
            </a:xfrm>
            <a:custGeom>
              <a:avLst/>
              <a:gdLst/>
              <a:ahLst/>
              <a:cxnLst/>
              <a:rect l="l" t="t" r="r" b="b"/>
              <a:pathLst>
                <a:path w="621" h="1876" extrusionOk="0">
                  <a:moveTo>
                    <a:pt x="1" y="1"/>
                  </a:moveTo>
                  <a:cubicBezTo>
                    <a:pt x="1" y="1"/>
                    <a:pt x="245" y="195"/>
                    <a:pt x="351" y="266"/>
                  </a:cubicBezTo>
                  <a:cubicBezTo>
                    <a:pt x="456" y="337"/>
                    <a:pt x="416" y="1876"/>
                    <a:pt x="416" y="1876"/>
                  </a:cubicBezTo>
                  <a:lnTo>
                    <a:pt x="559" y="271"/>
                  </a:lnTo>
                  <a:lnTo>
                    <a:pt x="621" y="253"/>
                  </a:lnTo>
                  <a:cubicBezTo>
                    <a:pt x="621" y="253"/>
                    <a:pt x="188" y="124"/>
                    <a:pt x="1" y="1"/>
                  </a:cubicBezTo>
                  <a:close/>
                </a:path>
              </a:pathLst>
            </a:custGeom>
            <a:solidFill>
              <a:srgbClr val="C7D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800;p37">
              <a:extLst>
                <a:ext uri="{FF2B5EF4-FFF2-40B4-BE49-F238E27FC236}">
                  <a16:creationId xmlns:a16="http://schemas.microsoft.com/office/drawing/2014/main" id="{1BB96868-E2FF-4FC4-B003-A791A16FA170}"/>
                </a:ext>
              </a:extLst>
            </p:cNvPr>
            <p:cNvSpPr/>
            <p:nvPr/>
          </p:nvSpPr>
          <p:spPr>
            <a:xfrm>
              <a:off x="6510006" y="1517876"/>
              <a:ext cx="148888" cy="152649"/>
            </a:xfrm>
            <a:custGeom>
              <a:avLst/>
              <a:gdLst/>
              <a:ahLst/>
              <a:cxnLst/>
              <a:rect l="l" t="t" r="r" b="b"/>
              <a:pathLst>
                <a:path w="1503" h="1580" extrusionOk="0">
                  <a:moveTo>
                    <a:pt x="1158" y="1"/>
                  </a:moveTo>
                  <a:lnTo>
                    <a:pt x="1158" y="1"/>
                  </a:lnTo>
                  <a:cubicBezTo>
                    <a:pt x="1158" y="1"/>
                    <a:pt x="762" y="137"/>
                    <a:pt x="491" y="225"/>
                  </a:cubicBezTo>
                  <a:lnTo>
                    <a:pt x="473" y="521"/>
                  </a:lnTo>
                  <a:cubicBezTo>
                    <a:pt x="469" y="521"/>
                    <a:pt x="463" y="521"/>
                    <a:pt x="456" y="521"/>
                  </a:cubicBezTo>
                  <a:cubicBezTo>
                    <a:pt x="436" y="521"/>
                    <a:pt x="406" y="520"/>
                    <a:pt x="375" y="520"/>
                  </a:cubicBezTo>
                  <a:cubicBezTo>
                    <a:pt x="349" y="520"/>
                    <a:pt x="323" y="521"/>
                    <a:pt x="301" y="526"/>
                  </a:cubicBezTo>
                  <a:cubicBezTo>
                    <a:pt x="218" y="603"/>
                    <a:pt x="1" y="825"/>
                    <a:pt x="41" y="1110"/>
                  </a:cubicBezTo>
                  <a:cubicBezTo>
                    <a:pt x="78" y="1373"/>
                    <a:pt x="532" y="1579"/>
                    <a:pt x="792" y="1579"/>
                  </a:cubicBezTo>
                  <a:cubicBezTo>
                    <a:pt x="838" y="1579"/>
                    <a:pt x="879" y="1573"/>
                    <a:pt x="909" y="1558"/>
                  </a:cubicBezTo>
                  <a:cubicBezTo>
                    <a:pt x="1110" y="1467"/>
                    <a:pt x="1503" y="848"/>
                    <a:pt x="1439" y="795"/>
                  </a:cubicBezTo>
                  <a:cubicBezTo>
                    <a:pt x="1375" y="742"/>
                    <a:pt x="1147" y="699"/>
                    <a:pt x="1135" y="655"/>
                  </a:cubicBezTo>
                  <a:cubicBezTo>
                    <a:pt x="1124" y="610"/>
                    <a:pt x="1158" y="1"/>
                    <a:pt x="1158" y="1"/>
                  </a:cubicBezTo>
                  <a:close/>
                </a:path>
              </a:pathLst>
            </a:custGeom>
            <a:solidFill>
              <a:srgbClr val="CC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801;p37">
              <a:extLst>
                <a:ext uri="{FF2B5EF4-FFF2-40B4-BE49-F238E27FC236}">
                  <a16:creationId xmlns:a16="http://schemas.microsoft.com/office/drawing/2014/main" id="{43A58201-FA71-4AE5-8EAF-C376644C7690}"/>
                </a:ext>
              </a:extLst>
            </p:cNvPr>
            <p:cNvSpPr/>
            <p:nvPr/>
          </p:nvSpPr>
          <p:spPr>
            <a:xfrm>
              <a:off x="6443239" y="1567921"/>
              <a:ext cx="239132" cy="222887"/>
            </a:xfrm>
            <a:custGeom>
              <a:avLst/>
              <a:gdLst/>
              <a:ahLst/>
              <a:cxnLst/>
              <a:rect l="l" t="t" r="r" b="b"/>
              <a:pathLst>
                <a:path w="2414" h="2307" extrusionOk="0">
                  <a:moveTo>
                    <a:pt x="1033" y="1"/>
                  </a:moveTo>
                  <a:cubicBezTo>
                    <a:pt x="1000" y="1"/>
                    <a:pt x="967" y="3"/>
                    <a:pt x="934" y="6"/>
                  </a:cubicBezTo>
                  <a:cubicBezTo>
                    <a:pt x="468" y="468"/>
                    <a:pt x="0" y="1062"/>
                    <a:pt x="552" y="1541"/>
                  </a:cubicBezTo>
                  <a:cubicBezTo>
                    <a:pt x="557" y="1766"/>
                    <a:pt x="617" y="2084"/>
                    <a:pt x="617" y="2084"/>
                  </a:cubicBezTo>
                  <a:cubicBezTo>
                    <a:pt x="902" y="2260"/>
                    <a:pt x="1198" y="2306"/>
                    <a:pt x="1430" y="2306"/>
                  </a:cubicBezTo>
                  <a:cubicBezTo>
                    <a:pt x="1685" y="2306"/>
                    <a:pt x="1863" y="2251"/>
                    <a:pt x="1863" y="2251"/>
                  </a:cubicBezTo>
                  <a:cubicBezTo>
                    <a:pt x="1948" y="2082"/>
                    <a:pt x="2120" y="1815"/>
                    <a:pt x="2267" y="1423"/>
                  </a:cubicBezTo>
                  <a:cubicBezTo>
                    <a:pt x="2413" y="1030"/>
                    <a:pt x="2344" y="514"/>
                    <a:pt x="2312" y="406"/>
                  </a:cubicBezTo>
                  <a:cubicBezTo>
                    <a:pt x="2284" y="312"/>
                    <a:pt x="2089" y="221"/>
                    <a:pt x="1918" y="195"/>
                  </a:cubicBezTo>
                  <a:cubicBezTo>
                    <a:pt x="1720" y="307"/>
                    <a:pt x="1662" y="481"/>
                    <a:pt x="1536" y="616"/>
                  </a:cubicBezTo>
                  <a:cubicBezTo>
                    <a:pt x="1411" y="751"/>
                    <a:pt x="1297" y="821"/>
                    <a:pt x="1168" y="821"/>
                  </a:cubicBezTo>
                  <a:cubicBezTo>
                    <a:pt x="1109" y="821"/>
                    <a:pt x="1046" y="806"/>
                    <a:pt x="978" y="776"/>
                  </a:cubicBezTo>
                  <a:cubicBezTo>
                    <a:pt x="829" y="710"/>
                    <a:pt x="770" y="525"/>
                    <a:pt x="847" y="348"/>
                  </a:cubicBezTo>
                  <a:cubicBezTo>
                    <a:pt x="932" y="155"/>
                    <a:pt x="1103" y="4"/>
                    <a:pt x="1103" y="4"/>
                  </a:cubicBezTo>
                  <a:cubicBezTo>
                    <a:pt x="1079" y="2"/>
                    <a:pt x="1056" y="1"/>
                    <a:pt x="1033" y="1"/>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802;p37">
              <a:extLst>
                <a:ext uri="{FF2B5EF4-FFF2-40B4-BE49-F238E27FC236}">
                  <a16:creationId xmlns:a16="http://schemas.microsoft.com/office/drawing/2014/main" id="{5E7F78B2-26DC-4489-9CE7-2005EB2BBBF9}"/>
                </a:ext>
              </a:extLst>
            </p:cNvPr>
            <p:cNvSpPr/>
            <p:nvPr/>
          </p:nvSpPr>
          <p:spPr>
            <a:xfrm>
              <a:off x="6589056" y="1405031"/>
              <a:ext cx="93909" cy="263561"/>
            </a:xfrm>
            <a:custGeom>
              <a:avLst/>
              <a:gdLst/>
              <a:ahLst/>
              <a:cxnLst/>
              <a:rect l="l" t="t" r="r" b="b"/>
              <a:pathLst>
                <a:path w="948" h="2728" extrusionOk="0">
                  <a:moveTo>
                    <a:pt x="525" y="1"/>
                  </a:moveTo>
                  <a:cubicBezTo>
                    <a:pt x="517" y="1"/>
                    <a:pt x="509" y="1"/>
                    <a:pt x="501" y="2"/>
                  </a:cubicBezTo>
                  <a:lnTo>
                    <a:pt x="360" y="1169"/>
                  </a:lnTo>
                  <a:cubicBezTo>
                    <a:pt x="360" y="1169"/>
                    <a:pt x="360" y="1446"/>
                    <a:pt x="250" y="1686"/>
                  </a:cubicBezTo>
                  <a:cubicBezTo>
                    <a:pt x="177" y="1846"/>
                    <a:pt x="97" y="1994"/>
                    <a:pt x="53" y="2167"/>
                  </a:cubicBezTo>
                  <a:cubicBezTo>
                    <a:pt x="9" y="2350"/>
                    <a:pt x="0" y="2545"/>
                    <a:pt x="57" y="2728"/>
                  </a:cubicBezTo>
                  <a:cubicBezTo>
                    <a:pt x="50" y="2703"/>
                    <a:pt x="85" y="2635"/>
                    <a:pt x="93" y="2611"/>
                  </a:cubicBezTo>
                  <a:cubicBezTo>
                    <a:pt x="108" y="2567"/>
                    <a:pt x="123" y="2522"/>
                    <a:pt x="140" y="2479"/>
                  </a:cubicBezTo>
                  <a:cubicBezTo>
                    <a:pt x="173" y="2396"/>
                    <a:pt x="209" y="2313"/>
                    <a:pt x="250" y="2232"/>
                  </a:cubicBezTo>
                  <a:cubicBezTo>
                    <a:pt x="309" y="2113"/>
                    <a:pt x="411" y="1926"/>
                    <a:pt x="558" y="1907"/>
                  </a:cubicBezTo>
                  <a:lnTo>
                    <a:pt x="686" y="1958"/>
                  </a:lnTo>
                  <a:cubicBezTo>
                    <a:pt x="686" y="1958"/>
                    <a:pt x="779" y="1989"/>
                    <a:pt x="808" y="2025"/>
                  </a:cubicBezTo>
                  <a:cubicBezTo>
                    <a:pt x="808" y="2025"/>
                    <a:pt x="919" y="1783"/>
                    <a:pt x="933" y="1169"/>
                  </a:cubicBezTo>
                  <a:cubicBezTo>
                    <a:pt x="947" y="569"/>
                    <a:pt x="816" y="1"/>
                    <a:pt x="525" y="1"/>
                  </a:cubicBezTo>
                  <a:close/>
                </a:path>
              </a:pathLst>
            </a:custGeom>
            <a:solidFill>
              <a:srgbClr val="96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803;p37">
              <a:extLst>
                <a:ext uri="{FF2B5EF4-FFF2-40B4-BE49-F238E27FC236}">
                  <a16:creationId xmlns:a16="http://schemas.microsoft.com/office/drawing/2014/main" id="{97245E1A-8477-46EF-8C56-0E1BEB38121B}"/>
                </a:ext>
              </a:extLst>
            </p:cNvPr>
            <p:cNvSpPr/>
            <p:nvPr/>
          </p:nvSpPr>
          <p:spPr>
            <a:xfrm>
              <a:off x="6505152" y="1539614"/>
              <a:ext cx="53493" cy="116612"/>
            </a:xfrm>
            <a:custGeom>
              <a:avLst/>
              <a:gdLst/>
              <a:ahLst/>
              <a:cxnLst/>
              <a:rect l="l" t="t" r="r" b="b"/>
              <a:pathLst>
                <a:path w="540" h="1207" extrusionOk="0">
                  <a:moveTo>
                    <a:pt x="268" y="66"/>
                  </a:moveTo>
                  <a:lnTo>
                    <a:pt x="268" y="66"/>
                  </a:lnTo>
                  <a:cubicBezTo>
                    <a:pt x="268" y="66"/>
                    <a:pt x="268" y="66"/>
                    <a:pt x="268" y="66"/>
                  </a:cubicBezTo>
                  <a:lnTo>
                    <a:pt x="268" y="66"/>
                  </a:lnTo>
                  <a:close/>
                  <a:moveTo>
                    <a:pt x="540" y="0"/>
                  </a:moveTo>
                  <a:lnTo>
                    <a:pt x="268" y="66"/>
                  </a:lnTo>
                  <a:lnTo>
                    <a:pt x="268" y="66"/>
                  </a:lnTo>
                  <a:cubicBezTo>
                    <a:pt x="268" y="66"/>
                    <a:pt x="268" y="66"/>
                    <a:pt x="268" y="66"/>
                  </a:cubicBezTo>
                  <a:lnTo>
                    <a:pt x="268" y="66"/>
                  </a:lnTo>
                  <a:cubicBezTo>
                    <a:pt x="273" y="66"/>
                    <a:pt x="256" y="178"/>
                    <a:pt x="252" y="187"/>
                  </a:cubicBezTo>
                  <a:cubicBezTo>
                    <a:pt x="237" y="232"/>
                    <a:pt x="216" y="275"/>
                    <a:pt x="191" y="315"/>
                  </a:cubicBezTo>
                  <a:cubicBezTo>
                    <a:pt x="134" y="409"/>
                    <a:pt x="82" y="507"/>
                    <a:pt x="53" y="614"/>
                  </a:cubicBezTo>
                  <a:cubicBezTo>
                    <a:pt x="0" y="815"/>
                    <a:pt x="29" y="1027"/>
                    <a:pt x="132" y="1207"/>
                  </a:cubicBezTo>
                  <a:cubicBezTo>
                    <a:pt x="127" y="1196"/>
                    <a:pt x="161" y="987"/>
                    <a:pt x="174" y="944"/>
                  </a:cubicBezTo>
                  <a:cubicBezTo>
                    <a:pt x="191" y="883"/>
                    <a:pt x="208" y="824"/>
                    <a:pt x="230" y="765"/>
                  </a:cubicBezTo>
                  <a:cubicBezTo>
                    <a:pt x="279" y="630"/>
                    <a:pt x="349" y="502"/>
                    <a:pt x="437" y="389"/>
                  </a:cubicBezTo>
                  <a:cubicBezTo>
                    <a:pt x="464" y="355"/>
                    <a:pt x="491" y="325"/>
                    <a:pt x="523" y="296"/>
                  </a:cubicBezTo>
                  <a:lnTo>
                    <a:pt x="540" y="0"/>
                  </a:lnTo>
                  <a:close/>
                </a:path>
              </a:pathLst>
            </a:custGeom>
            <a:solidFill>
              <a:srgbClr val="96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04;p37">
              <a:extLst>
                <a:ext uri="{FF2B5EF4-FFF2-40B4-BE49-F238E27FC236}">
                  <a16:creationId xmlns:a16="http://schemas.microsoft.com/office/drawing/2014/main" id="{243029E0-6614-4B73-BA07-E8E08289FBD2}"/>
                </a:ext>
              </a:extLst>
            </p:cNvPr>
            <p:cNvSpPr/>
            <p:nvPr/>
          </p:nvSpPr>
          <p:spPr>
            <a:xfrm>
              <a:off x="6557159" y="1517876"/>
              <a:ext cx="67559" cy="56326"/>
            </a:xfrm>
            <a:custGeom>
              <a:avLst/>
              <a:gdLst/>
              <a:ahLst/>
              <a:cxnLst/>
              <a:rect l="l" t="t" r="r" b="b"/>
              <a:pathLst>
                <a:path w="682" h="583" extrusionOk="0">
                  <a:moveTo>
                    <a:pt x="682" y="1"/>
                  </a:moveTo>
                  <a:lnTo>
                    <a:pt x="208" y="161"/>
                  </a:lnTo>
                  <a:lnTo>
                    <a:pt x="15" y="225"/>
                  </a:lnTo>
                  <a:lnTo>
                    <a:pt x="0" y="464"/>
                  </a:lnTo>
                  <a:cubicBezTo>
                    <a:pt x="12" y="556"/>
                    <a:pt x="105" y="583"/>
                    <a:pt x="188" y="583"/>
                  </a:cubicBezTo>
                  <a:cubicBezTo>
                    <a:pt x="239" y="583"/>
                    <a:pt x="287" y="573"/>
                    <a:pt x="310" y="562"/>
                  </a:cubicBezTo>
                  <a:cubicBezTo>
                    <a:pt x="654" y="400"/>
                    <a:pt x="676" y="102"/>
                    <a:pt x="676" y="102"/>
                  </a:cubicBezTo>
                  <a:cubicBezTo>
                    <a:pt x="682" y="45"/>
                    <a:pt x="682" y="1"/>
                    <a:pt x="682" y="1"/>
                  </a:cubicBezTo>
                  <a:close/>
                </a:path>
              </a:pathLst>
            </a:custGeom>
            <a:solidFill>
              <a:srgbClr val="BA67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05;p37">
              <a:extLst>
                <a:ext uri="{FF2B5EF4-FFF2-40B4-BE49-F238E27FC236}">
                  <a16:creationId xmlns:a16="http://schemas.microsoft.com/office/drawing/2014/main" id="{D0D19A6B-E189-44B5-BCA5-A64648FEA8FE}"/>
                </a:ext>
              </a:extLst>
            </p:cNvPr>
            <p:cNvSpPr/>
            <p:nvPr/>
          </p:nvSpPr>
          <p:spPr>
            <a:xfrm>
              <a:off x="6503171" y="1380781"/>
              <a:ext cx="161468" cy="180474"/>
            </a:xfrm>
            <a:custGeom>
              <a:avLst/>
              <a:gdLst/>
              <a:ahLst/>
              <a:cxnLst/>
              <a:rect l="l" t="t" r="r" b="b"/>
              <a:pathLst>
                <a:path w="1630" h="1868" extrusionOk="0">
                  <a:moveTo>
                    <a:pt x="791" y="1"/>
                  </a:moveTo>
                  <a:cubicBezTo>
                    <a:pt x="410" y="1"/>
                    <a:pt x="145" y="289"/>
                    <a:pt x="87" y="668"/>
                  </a:cubicBezTo>
                  <a:cubicBezTo>
                    <a:pt x="54" y="861"/>
                    <a:pt x="1" y="1250"/>
                    <a:pt x="213" y="1599"/>
                  </a:cubicBezTo>
                  <a:cubicBezTo>
                    <a:pt x="315" y="1766"/>
                    <a:pt x="409" y="1867"/>
                    <a:pt x="517" y="1867"/>
                  </a:cubicBezTo>
                  <a:cubicBezTo>
                    <a:pt x="517" y="1867"/>
                    <a:pt x="518" y="1867"/>
                    <a:pt x="519" y="1867"/>
                  </a:cubicBezTo>
                  <a:cubicBezTo>
                    <a:pt x="643" y="1865"/>
                    <a:pt x="1023" y="1759"/>
                    <a:pt x="1165" y="1591"/>
                  </a:cubicBezTo>
                  <a:cubicBezTo>
                    <a:pt x="1191" y="1562"/>
                    <a:pt x="1227" y="1420"/>
                    <a:pt x="1227" y="1420"/>
                  </a:cubicBezTo>
                  <a:cubicBezTo>
                    <a:pt x="1504" y="1234"/>
                    <a:pt x="1630" y="890"/>
                    <a:pt x="1541" y="569"/>
                  </a:cubicBezTo>
                  <a:cubicBezTo>
                    <a:pt x="1451" y="247"/>
                    <a:pt x="1167" y="19"/>
                    <a:pt x="832" y="2"/>
                  </a:cubicBezTo>
                  <a:cubicBezTo>
                    <a:pt x="818" y="1"/>
                    <a:pt x="805" y="1"/>
                    <a:pt x="791" y="1"/>
                  </a:cubicBezTo>
                  <a:close/>
                </a:path>
              </a:pathLst>
            </a:custGeom>
            <a:solidFill>
              <a:srgbClr val="CC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806;p37">
              <a:extLst>
                <a:ext uri="{FF2B5EF4-FFF2-40B4-BE49-F238E27FC236}">
                  <a16:creationId xmlns:a16="http://schemas.microsoft.com/office/drawing/2014/main" id="{AA65EE2C-F382-4A28-94D8-C6DC60C6EE58}"/>
                </a:ext>
              </a:extLst>
            </p:cNvPr>
            <p:cNvSpPr/>
            <p:nvPr/>
          </p:nvSpPr>
          <p:spPr>
            <a:xfrm>
              <a:off x="6517435" y="1380781"/>
              <a:ext cx="145123" cy="137191"/>
            </a:xfrm>
            <a:custGeom>
              <a:avLst/>
              <a:gdLst/>
              <a:ahLst/>
              <a:cxnLst/>
              <a:rect l="l" t="t" r="r" b="b"/>
              <a:pathLst>
                <a:path w="1465" h="1420" extrusionOk="0">
                  <a:moveTo>
                    <a:pt x="647" y="1"/>
                  </a:moveTo>
                  <a:cubicBezTo>
                    <a:pt x="390" y="1"/>
                    <a:pt x="145" y="130"/>
                    <a:pt x="1" y="352"/>
                  </a:cubicBezTo>
                  <a:cubicBezTo>
                    <a:pt x="40" y="396"/>
                    <a:pt x="135" y="448"/>
                    <a:pt x="273" y="477"/>
                  </a:cubicBezTo>
                  <a:cubicBezTo>
                    <a:pt x="346" y="493"/>
                    <a:pt x="420" y="500"/>
                    <a:pt x="493" y="500"/>
                  </a:cubicBezTo>
                  <a:cubicBezTo>
                    <a:pt x="620" y="500"/>
                    <a:pt x="745" y="478"/>
                    <a:pt x="865" y="433"/>
                  </a:cubicBezTo>
                  <a:lnTo>
                    <a:pt x="865" y="433"/>
                  </a:lnTo>
                  <a:cubicBezTo>
                    <a:pt x="839" y="533"/>
                    <a:pt x="877" y="622"/>
                    <a:pt x="920" y="686"/>
                  </a:cubicBezTo>
                  <a:cubicBezTo>
                    <a:pt x="976" y="764"/>
                    <a:pt x="997" y="862"/>
                    <a:pt x="980" y="956"/>
                  </a:cubicBezTo>
                  <a:cubicBezTo>
                    <a:pt x="974" y="984"/>
                    <a:pt x="968" y="1015"/>
                    <a:pt x="962" y="1049"/>
                  </a:cubicBezTo>
                  <a:cubicBezTo>
                    <a:pt x="938" y="1171"/>
                    <a:pt x="1043" y="1181"/>
                    <a:pt x="1043" y="1181"/>
                  </a:cubicBezTo>
                  <a:cubicBezTo>
                    <a:pt x="1044" y="1119"/>
                    <a:pt x="1053" y="1060"/>
                    <a:pt x="1087" y="1021"/>
                  </a:cubicBezTo>
                  <a:lnTo>
                    <a:pt x="1087" y="1021"/>
                  </a:lnTo>
                  <a:cubicBezTo>
                    <a:pt x="1295" y="1089"/>
                    <a:pt x="1091" y="1393"/>
                    <a:pt x="1083" y="1420"/>
                  </a:cubicBezTo>
                  <a:cubicBezTo>
                    <a:pt x="1305" y="1266"/>
                    <a:pt x="1464" y="995"/>
                    <a:pt x="1438" y="693"/>
                  </a:cubicBezTo>
                  <a:cubicBezTo>
                    <a:pt x="1406" y="359"/>
                    <a:pt x="1136" y="86"/>
                    <a:pt x="808" y="18"/>
                  </a:cubicBezTo>
                  <a:cubicBezTo>
                    <a:pt x="754" y="6"/>
                    <a:pt x="700" y="1"/>
                    <a:pt x="647" y="1"/>
                  </a:cubicBezTo>
                  <a:close/>
                </a:path>
              </a:pathLst>
            </a:custGeom>
            <a:solidFill>
              <a:srgbClr val="96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07;p37">
              <a:extLst>
                <a:ext uri="{FF2B5EF4-FFF2-40B4-BE49-F238E27FC236}">
                  <a16:creationId xmlns:a16="http://schemas.microsoft.com/office/drawing/2014/main" id="{11A3A6D5-ABC4-46FA-AA63-47605EAE83E3}"/>
                </a:ext>
              </a:extLst>
            </p:cNvPr>
            <p:cNvSpPr/>
            <p:nvPr/>
          </p:nvSpPr>
          <p:spPr>
            <a:xfrm>
              <a:off x="6624619" y="1473144"/>
              <a:ext cx="39822" cy="48983"/>
            </a:xfrm>
            <a:custGeom>
              <a:avLst/>
              <a:gdLst/>
              <a:ahLst/>
              <a:cxnLst/>
              <a:rect l="l" t="t" r="r" b="b"/>
              <a:pathLst>
                <a:path w="402" h="507" extrusionOk="0">
                  <a:moveTo>
                    <a:pt x="154" y="1"/>
                  </a:moveTo>
                  <a:cubicBezTo>
                    <a:pt x="93" y="1"/>
                    <a:pt x="33" y="29"/>
                    <a:pt x="5" y="65"/>
                  </a:cubicBezTo>
                  <a:lnTo>
                    <a:pt x="1" y="464"/>
                  </a:lnTo>
                  <a:cubicBezTo>
                    <a:pt x="1" y="464"/>
                    <a:pt x="20" y="502"/>
                    <a:pt x="96" y="506"/>
                  </a:cubicBezTo>
                  <a:cubicBezTo>
                    <a:pt x="98" y="506"/>
                    <a:pt x="100" y="506"/>
                    <a:pt x="102" y="506"/>
                  </a:cubicBezTo>
                  <a:cubicBezTo>
                    <a:pt x="242" y="506"/>
                    <a:pt x="401" y="246"/>
                    <a:pt x="289" y="72"/>
                  </a:cubicBezTo>
                  <a:cubicBezTo>
                    <a:pt x="257" y="20"/>
                    <a:pt x="206" y="1"/>
                    <a:pt x="154" y="1"/>
                  </a:cubicBezTo>
                  <a:close/>
                </a:path>
              </a:pathLst>
            </a:custGeom>
            <a:solidFill>
              <a:srgbClr val="CC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08;p37">
              <a:extLst>
                <a:ext uri="{FF2B5EF4-FFF2-40B4-BE49-F238E27FC236}">
                  <a16:creationId xmlns:a16="http://schemas.microsoft.com/office/drawing/2014/main" id="{2940A8CD-FB2A-4BA4-B4F8-A4C42D74074F}"/>
                </a:ext>
              </a:extLst>
            </p:cNvPr>
            <p:cNvSpPr/>
            <p:nvPr/>
          </p:nvSpPr>
          <p:spPr>
            <a:xfrm>
              <a:off x="6477019" y="1760472"/>
              <a:ext cx="210602" cy="191584"/>
            </a:xfrm>
            <a:custGeom>
              <a:avLst/>
              <a:gdLst/>
              <a:ahLst/>
              <a:cxnLst/>
              <a:rect l="l" t="t" r="r" b="b"/>
              <a:pathLst>
                <a:path w="2126" h="1983" extrusionOk="0">
                  <a:moveTo>
                    <a:pt x="518" y="0"/>
                  </a:moveTo>
                  <a:cubicBezTo>
                    <a:pt x="380" y="0"/>
                    <a:pt x="282" y="25"/>
                    <a:pt x="275" y="91"/>
                  </a:cubicBezTo>
                  <a:cubicBezTo>
                    <a:pt x="246" y="338"/>
                    <a:pt x="205" y="452"/>
                    <a:pt x="131" y="769"/>
                  </a:cubicBezTo>
                  <a:cubicBezTo>
                    <a:pt x="9" y="1294"/>
                    <a:pt x="1" y="1586"/>
                    <a:pt x="1" y="1586"/>
                  </a:cubicBezTo>
                  <a:cubicBezTo>
                    <a:pt x="140" y="1738"/>
                    <a:pt x="537" y="1982"/>
                    <a:pt x="1083" y="1982"/>
                  </a:cubicBezTo>
                  <a:cubicBezTo>
                    <a:pt x="1176" y="1982"/>
                    <a:pt x="1274" y="1975"/>
                    <a:pt x="1375" y="1959"/>
                  </a:cubicBezTo>
                  <a:cubicBezTo>
                    <a:pt x="1857" y="1882"/>
                    <a:pt x="2015" y="1639"/>
                    <a:pt x="2126" y="1521"/>
                  </a:cubicBezTo>
                  <a:cubicBezTo>
                    <a:pt x="2074" y="1184"/>
                    <a:pt x="1793" y="748"/>
                    <a:pt x="1654" y="546"/>
                  </a:cubicBezTo>
                  <a:cubicBezTo>
                    <a:pt x="1515" y="345"/>
                    <a:pt x="1521" y="258"/>
                    <a:pt x="1563" y="178"/>
                  </a:cubicBezTo>
                  <a:cubicBezTo>
                    <a:pt x="1563" y="178"/>
                    <a:pt x="892" y="0"/>
                    <a:pt x="518" y="0"/>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09;p37">
              <a:extLst>
                <a:ext uri="{FF2B5EF4-FFF2-40B4-BE49-F238E27FC236}">
                  <a16:creationId xmlns:a16="http://schemas.microsoft.com/office/drawing/2014/main" id="{384E5666-D73C-4024-8D5A-F860666597BF}"/>
                </a:ext>
              </a:extLst>
            </p:cNvPr>
            <p:cNvSpPr/>
            <p:nvPr/>
          </p:nvSpPr>
          <p:spPr>
            <a:xfrm>
              <a:off x="6630166" y="1596036"/>
              <a:ext cx="124717" cy="456208"/>
            </a:xfrm>
            <a:custGeom>
              <a:avLst/>
              <a:gdLst/>
              <a:ahLst/>
              <a:cxnLst/>
              <a:rect l="l" t="t" r="r" b="b"/>
              <a:pathLst>
                <a:path w="1259" h="4722" extrusionOk="0">
                  <a:moveTo>
                    <a:pt x="301" y="0"/>
                  </a:moveTo>
                  <a:cubicBezTo>
                    <a:pt x="249" y="0"/>
                    <a:pt x="201" y="34"/>
                    <a:pt x="156" y="88"/>
                  </a:cubicBezTo>
                  <a:cubicBezTo>
                    <a:pt x="61" y="204"/>
                    <a:pt x="0" y="408"/>
                    <a:pt x="134" y="638"/>
                  </a:cubicBezTo>
                  <a:cubicBezTo>
                    <a:pt x="247" y="831"/>
                    <a:pt x="500" y="1350"/>
                    <a:pt x="641" y="1797"/>
                  </a:cubicBezTo>
                  <a:cubicBezTo>
                    <a:pt x="706" y="2004"/>
                    <a:pt x="802" y="2458"/>
                    <a:pt x="762" y="2844"/>
                  </a:cubicBezTo>
                  <a:cubicBezTo>
                    <a:pt x="728" y="3171"/>
                    <a:pt x="630" y="3532"/>
                    <a:pt x="558" y="3618"/>
                  </a:cubicBezTo>
                  <a:cubicBezTo>
                    <a:pt x="485" y="3703"/>
                    <a:pt x="458" y="3768"/>
                    <a:pt x="358" y="3836"/>
                  </a:cubicBezTo>
                  <a:cubicBezTo>
                    <a:pt x="244" y="3912"/>
                    <a:pt x="202" y="3992"/>
                    <a:pt x="126" y="4052"/>
                  </a:cubicBezTo>
                  <a:cubicBezTo>
                    <a:pt x="50" y="4112"/>
                    <a:pt x="21" y="4098"/>
                    <a:pt x="44" y="4145"/>
                  </a:cubicBezTo>
                  <a:cubicBezTo>
                    <a:pt x="55" y="4169"/>
                    <a:pt x="89" y="4182"/>
                    <a:pt x="131" y="4182"/>
                  </a:cubicBezTo>
                  <a:cubicBezTo>
                    <a:pt x="169" y="4182"/>
                    <a:pt x="214" y="4171"/>
                    <a:pt x="253" y="4150"/>
                  </a:cubicBezTo>
                  <a:cubicBezTo>
                    <a:pt x="337" y="4101"/>
                    <a:pt x="370" y="4043"/>
                    <a:pt x="391" y="4041"/>
                  </a:cubicBezTo>
                  <a:cubicBezTo>
                    <a:pt x="392" y="4041"/>
                    <a:pt x="392" y="4041"/>
                    <a:pt x="393" y="4041"/>
                  </a:cubicBezTo>
                  <a:cubicBezTo>
                    <a:pt x="412" y="4041"/>
                    <a:pt x="382" y="4114"/>
                    <a:pt x="323" y="4205"/>
                  </a:cubicBezTo>
                  <a:cubicBezTo>
                    <a:pt x="239" y="4334"/>
                    <a:pt x="146" y="4386"/>
                    <a:pt x="93" y="4445"/>
                  </a:cubicBezTo>
                  <a:cubicBezTo>
                    <a:pt x="38" y="4506"/>
                    <a:pt x="84" y="4547"/>
                    <a:pt x="121" y="4547"/>
                  </a:cubicBezTo>
                  <a:cubicBezTo>
                    <a:pt x="123" y="4547"/>
                    <a:pt x="126" y="4547"/>
                    <a:pt x="128" y="4547"/>
                  </a:cubicBezTo>
                  <a:cubicBezTo>
                    <a:pt x="167" y="4541"/>
                    <a:pt x="224" y="4527"/>
                    <a:pt x="321" y="4448"/>
                  </a:cubicBezTo>
                  <a:cubicBezTo>
                    <a:pt x="391" y="4389"/>
                    <a:pt x="455" y="4325"/>
                    <a:pt x="514" y="4255"/>
                  </a:cubicBezTo>
                  <a:lnTo>
                    <a:pt x="514" y="4255"/>
                  </a:lnTo>
                  <a:cubicBezTo>
                    <a:pt x="485" y="4321"/>
                    <a:pt x="448" y="4384"/>
                    <a:pt x="405" y="4442"/>
                  </a:cubicBezTo>
                  <a:cubicBezTo>
                    <a:pt x="323" y="4550"/>
                    <a:pt x="276" y="4584"/>
                    <a:pt x="236" y="4643"/>
                  </a:cubicBezTo>
                  <a:cubicBezTo>
                    <a:pt x="208" y="4683"/>
                    <a:pt x="253" y="4714"/>
                    <a:pt x="305" y="4714"/>
                  </a:cubicBezTo>
                  <a:cubicBezTo>
                    <a:pt x="328" y="4714"/>
                    <a:pt x="352" y="4708"/>
                    <a:pt x="372" y="4694"/>
                  </a:cubicBezTo>
                  <a:cubicBezTo>
                    <a:pt x="437" y="4644"/>
                    <a:pt x="496" y="4586"/>
                    <a:pt x="546" y="4521"/>
                  </a:cubicBezTo>
                  <a:cubicBezTo>
                    <a:pt x="603" y="4449"/>
                    <a:pt x="686" y="4320"/>
                    <a:pt x="686" y="4320"/>
                  </a:cubicBezTo>
                  <a:lnTo>
                    <a:pt x="686" y="4320"/>
                  </a:lnTo>
                  <a:cubicBezTo>
                    <a:pt x="640" y="4463"/>
                    <a:pt x="563" y="4551"/>
                    <a:pt x="522" y="4608"/>
                  </a:cubicBezTo>
                  <a:cubicBezTo>
                    <a:pt x="481" y="4665"/>
                    <a:pt x="482" y="4705"/>
                    <a:pt x="522" y="4719"/>
                  </a:cubicBezTo>
                  <a:cubicBezTo>
                    <a:pt x="526" y="4720"/>
                    <a:pt x="530" y="4721"/>
                    <a:pt x="535" y="4721"/>
                  </a:cubicBezTo>
                  <a:cubicBezTo>
                    <a:pt x="569" y="4721"/>
                    <a:pt x="622" y="4690"/>
                    <a:pt x="711" y="4592"/>
                  </a:cubicBezTo>
                  <a:cubicBezTo>
                    <a:pt x="814" y="4479"/>
                    <a:pt x="899" y="4282"/>
                    <a:pt x="938" y="4104"/>
                  </a:cubicBezTo>
                  <a:cubicBezTo>
                    <a:pt x="975" y="3925"/>
                    <a:pt x="975" y="3852"/>
                    <a:pt x="1006" y="3761"/>
                  </a:cubicBezTo>
                  <a:cubicBezTo>
                    <a:pt x="1117" y="3432"/>
                    <a:pt x="1188" y="3155"/>
                    <a:pt x="1222" y="2808"/>
                  </a:cubicBezTo>
                  <a:cubicBezTo>
                    <a:pt x="1259" y="2437"/>
                    <a:pt x="1234" y="2062"/>
                    <a:pt x="1144" y="1700"/>
                  </a:cubicBezTo>
                  <a:cubicBezTo>
                    <a:pt x="1028" y="1212"/>
                    <a:pt x="744" y="594"/>
                    <a:pt x="570" y="269"/>
                  </a:cubicBezTo>
                  <a:cubicBezTo>
                    <a:pt x="466" y="75"/>
                    <a:pt x="378" y="0"/>
                    <a:pt x="301" y="0"/>
                  </a:cubicBezTo>
                  <a:close/>
                </a:path>
              </a:pathLst>
            </a:custGeom>
            <a:solidFill>
              <a:srgbClr val="CC8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810;p37">
              <a:extLst>
                <a:ext uri="{FF2B5EF4-FFF2-40B4-BE49-F238E27FC236}">
                  <a16:creationId xmlns:a16="http://schemas.microsoft.com/office/drawing/2014/main" id="{39FEC49D-75C2-4633-8FE6-AD5825A81591}"/>
                </a:ext>
              </a:extLst>
            </p:cNvPr>
            <p:cNvSpPr/>
            <p:nvPr/>
          </p:nvSpPr>
          <p:spPr>
            <a:xfrm>
              <a:off x="6490392" y="1374018"/>
              <a:ext cx="151265" cy="91396"/>
            </a:xfrm>
            <a:custGeom>
              <a:avLst/>
              <a:gdLst/>
              <a:ahLst/>
              <a:cxnLst/>
              <a:rect l="l" t="t" r="r" b="b"/>
              <a:pathLst>
                <a:path w="1527" h="946" extrusionOk="0">
                  <a:moveTo>
                    <a:pt x="957" y="0"/>
                  </a:moveTo>
                  <a:cubicBezTo>
                    <a:pt x="695" y="0"/>
                    <a:pt x="365" y="97"/>
                    <a:pt x="178" y="394"/>
                  </a:cubicBezTo>
                  <a:cubicBezTo>
                    <a:pt x="1" y="675"/>
                    <a:pt x="55" y="925"/>
                    <a:pt x="55" y="925"/>
                  </a:cubicBezTo>
                  <a:cubicBezTo>
                    <a:pt x="55" y="925"/>
                    <a:pt x="141" y="945"/>
                    <a:pt x="271" y="945"/>
                  </a:cubicBezTo>
                  <a:cubicBezTo>
                    <a:pt x="504" y="945"/>
                    <a:pt x="878" y="879"/>
                    <a:pt x="1139" y="503"/>
                  </a:cubicBezTo>
                  <a:lnTo>
                    <a:pt x="1526" y="364"/>
                  </a:lnTo>
                  <a:cubicBezTo>
                    <a:pt x="1526" y="364"/>
                    <a:pt x="1426" y="79"/>
                    <a:pt x="1159" y="21"/>
                  </a:cubicBezTo>
                  <a:cubicBezTo>
                    <a:pt x="1100" y="8"/>
                    <a:pt x="1032" y="0"/>
                    <a:pt x="957" y="0"/>
                  </a:cubicBezTo>
                  <a:close/>
                </a:path>
              </a:pathLst>
            </a:custGeom>
            <a:solidFill>
              <a:srgbClr val="96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11;p37">
              <a:extLst>
                <a:ext uri="{FF2B5EF4-FFF2-40B4-BE49-F238E27FC236}">
                  <a16:creationId xmlns:a16="http://schemas.microsoft.com/office/drawing/2014/main" id="{C506E760-70C2-48A3-AA0C-F38F263B90E7}"/>
                </a:ext>
              </a:extLst>
            </p:cNvPr>
            <p:cNvSpPr/>
            <p:nvPr/>
          </p:nvSpPr>
          <p:spPr>
            <a:xfrm>
              <a:off x="6525619" y="3906380"/>
              <a:ext cx="239132" cy="100864"/>
            </a:xfrm>
            <a:custGeom>
              <a:avLst/>
              <a:gdLst/>
              <a:ahLst/>
              <a:cxnLst/>
              <a:rect l="l" t="t" r="r" b="b"/>
              <a:pathLst>
                <a:path w="2414" h="1044" extrusionOk="0">
                  <a:moveTo>
                    <a:pt x="2278" y="1"/>
                  </a:moveTo>
                  <a:lnTo>
                    <a:pt x="1580" y="34"/>
                  </a:lnTo>
                  <a:cubicBezTo>
                    <a:pt x="1417" y="232"/>
                    <a:pt x="753" y="202"/>
                    <a:pt x="239" y="279"/>
                  </a:cubicBezTo>
                  <a:cubicBezTo>
                    <a:pt x="222" y="282"/>
                    <a:pt x="207" y="286"/>
                    <a:pt x="192" y="295"/>
                  </a:cubicBezTo>
                  <a:cubicBezTo>
                    <a:pt x="0" y="413"/>
                    <a:pt x="261" y="726"/>
                    <a:pt x="414" y="791"/>
                  </a:cubicBezTo>
                  <a:cubicBezTo>
                    <a:pt x="531" y="840"/>
                    <a:pt x="653" y="875"/>
                    <a:pt x="779" y="893"/>
                  </a:cubicBezTo>
                  <a:cubicBezTo>
                    <a:pt x="922" y="915"/>
                    <a:pt x="1037" y="904"/>
                    <a:pt x="1182" y="913"/>
                  </a:cubicBezTo>
                  <a:cubicBezTo>
                    <a:pt x="1301" y="919"/>
                    <a:pt x="1476" y="921"/>
                    <a:pt x="1591" y="957"/>
                  </a:cubicBezTo>
                  <a:cubicBezTo>
                    <a:pt x="1679" y="986"/>
                    <a:pt x="1756" y="1007"/>
                    <a:pt x="1872" y="1033"/>
                  </a:cubicBezTo>
                  <a:cubicBezTo>
                    <a:pt x="1901" y="1040"/>
                    <a:pt x="1932" y="1043"/>
                    <a:pt x="1965" y="1043"/>
                  </a:cubicBezTo>
                  <a:cubicBezTo>
                    <a:pt x="2110" y="1043"/>
                    <a:pt x="2279" y="980"/>
                    <a:pt x="2362" y="875"/>
                  </a:cubicBezTo>
                  <a:cubicBezTo>
                    <a:pt x="2388" y="845"/>
                    <a:pt x="2406" y="808"/>
                    <a:pt x="2412" y="768"/>
                  </a:cubicBezTo>
                  <a:cubicBezTo>
                    <a:pt x="2414" y="739"/>
                    <a:pt x="2410" y="710"/>
                    <a:pt x="2403" y="682"/>
                  </a:cubicBezTo>
                  <a:cubicBezTo>
                    <a:pt x="2391" y="630"/>
                    <a:pt x="2257" y="2"/>
                    <a:pt x="2278"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812;p37">
              <a:extLst>
                <a:ext uri="{FF2B5EF4-FFF2-40B4-BE49-F238E27FC236}">
                  <a16:creationId xmlns:a16="http://schemas.microsoft.com/office/drawing/2014/main" id="{59985AAD-378A-4490-A413-4C3DBE64D339}"/>
                </a:ext>
              </a:extLst>
            </p:cNvPr>
            <p:cNvSpPr/>
            <p:nvPr/>
          </p:nvSpPr>
          <p:spPr>
            <a:xfrm>
              <a:off x="6656973" y="3570842"/>
              <a:ext cx="106688" cy="349644"/>
            </a:xfrm>
            <a:custGeom>
              <a:avLst/>
              <a:gdLst/>
              <a:ahLst/>
              <a:cxnLst/>
              <a:rect l="l" t="t" r="r" b="b"/>
              <a:pathLst>
                <a:path w="1077" h="3619" extrusionOk="0">
                  <a:moveTo>
                    <a:pt x="0" y="1"/>
                  </a:moveTo>
                  <a:cubicBezTo>
                    <a:pt x="47" y="476"/>
                    <a:pt x="255" y="3509"/>
                    <a:pt x="255" y="3509"/>
                  </a:cubicBezTo>
                  <a:cubicBezTo>
                    <a:pt x="349" y="3590"/>
                    <a:pt x="451" y="3618"/>
                    <a:pt x="548" y="3618"/>
                  </a:cubicBezTo>
                  <a:cubicBezTo>
                    <a:pt x="763" y="3618"/>
                    <a:pt x="950" y="3477"/>
                    <a:pt x="950" y="3477"/>
                  </a:cubicBezTo>
                  <a:cubicBezTo>
                    <a:pt x="950" y="3477"/>
                    <a:pt x="1069" y="912"/>
                    <a:pt x="1073" y="739"/>
                  </a:cubicBezTo>
                  <a:cubicBezTo>
                    <a:pt x="1077" y="567"/>
                    <a:pt x="892" y="87"/>
                    <a:pt x="892" y="87"/>
                  </a:cubicBezTo>
                  <a:lnTo>
                    <a:pt x="602" y="331"/>
                  </a:lnTo>
                  <a:lnTo>
                    <a:pt x="602" y="331"/>
                  </a:lnTo>
                  <a:lnTo>
                    <a:pt x="0" y="1"/>
                  </a:ln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813;p37">
              <a:extLst>
                <a:ext uri="{FF2B5EF4-FFF2-40B4-BE49-F238E27FC236}">
                  <a16:creationId xmlns:a16="http://schemas.microsoft.com/office/drawing/2014/main" id="{B3F10906-1569-44CC-9947-4B53650E3776}"/>
                </a:ext>
              </a:extLst>
            </p:cNvPr>
            <p:cNvSpPr/>
            <p:nvPr/>
          </p:nvSpPr>
          <p:spPr>
            <a:xfrm>
              <a:off x="6884217" y="3838267"/>
              <a:ext cx="21793" cy="419689"/>
            </a:xfrm>
            <a:custGeom>
              <a:avLst/>
              <a:gdLst/>
              <a:ahLst/>
              <a:cxnLst/>
              <a:rect l="l" t="t" r="r" b="b"/>
              <a:pathLst>
                <a:path w="220" h="4344" extrusionOk="0">
                  <a:moveTo>
                    <a:pt x="110" y="1"/>
                  </a:moveTo>
                  <a:cubicBezTo>
                    <a:pt x="51" y="1"/>
                    <a:pt x="3" y="48"/>
                    <a:pt x="0" y="107"/>
                  </a:cubicBezTo>
                  <a:lnTo>
                    <a:pt x="0" y="4234"/>
                  </a:lnTo>
                  <a:cubicBezTo>
                    <a:pt x="0" y="4294"/>
                    <a:pt x="50" y="4343"/>
                    <a:pt x="110" y="4343"/>
                  </a:cubicBezTo>
                  <a:cubicBezTo>
                    <a:pt x="170" y="4343"/>
                    <a:pt x="220" y="4294"/>
                    <a:pt x="220" y="4234"/>
                  </a:cubicBezTo>
                  <a:lnTo>
                    <a:pt x="220" y="107"/>
                  </a:lnTo>
                  <a:cubicBezTo>
                    <a:pt x="217" y="48"/>
                    <a:pt x="169" y="1"/>
                    <a:pt x="110" y="1"/>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814;p37">
              <a:extLst>
                <a:ext uri="{FF2B5EF4-FFF2-40B4-BE49-F238E27FC236}">
                  <a16:creationId xmlns:a16="http://schemas.microsoft.com/office/drawing/2014/main" id="{A0F8E2B9-7B22-4376-95C5-4D38AAB00948}"/>
                </a:ext>
              </a:extLst>
            </p:cNvPr>
            <p:cNvSpPr/>
            <p:nvPr/>
          </p:nvSpPr>
          <p:spPr>
            <a:xfrm>
              <a:off x="6617547" y="3738176"/>
              <a:ext cx="113028" cy="370223"/>
            </a:xfrm>
            <a:custGeom>
              <a:avLst/>
              <a:gdLst/>
              <a:ahLst/>
              <a:cxnLst/>
              <a:rect l="l" t="t" r="r" b="b"/>
              <a:pathLst>
                <a:path w="1141" h="3832" extrusionOk="0">
                  <a:moveTo>
                    <a:pt x="1018" y="1"/>
                  </a:moveTo>
                  <a:cubicBezTo>
                    <a:pt x="968" y="1"/>
                    <a:pt x="924" y="35"/>
                    <a:pt x="911" y="86"/>
                  </a:cubicBezTo>
                  <a:lnTo>
                    <a:pt x="15" y="3696"/>
                  </a:lnTo>
                  <a:cubicBezTo>
                    <a:pt x="0" y="3755"/>
                    <a:pt x="35" y="3814"/>
                    <a:pt x="94" y="3830"/>
                  </a:cubicBezTo>
                  <a:cubicBezTo>
                    <a:pt x="101" y="3831"/>
                    <a:pt x="107" y="3832"/>
                    <a:pt x="114" y="3832"/>
                  </a:cubicBezTo>
                  <a:cubicBezTo>
                    <a:pt x="117" y="3832"/>
                    <a:pt x="119" y="3832"/>
                    <a:pt x="122" y="3831"/>
                  </a:cubicBezTo>
                  <a:cubicBezTo>
                    <a:pt x="172" y="3831"/>
                    <a:pt x="215" y="3798"/>
                    <a:pt x="228" y="3749"/>
                  </a:cubicBezTo>
                  <a:lnTo>
                    <a:pt x="1125" y="139"/>
                  </a:lnTo>
                  <a:cubicBezTo>
                    <a:pt x="1140" y="79"/>
                    <a:pt x="1104" y="18"/>
                    <a:pt x="1045" y="4"/>
                  </a:cubicBezTo>
                  <a:cubicBezTo>
                    <a:pt x="1036" y="2"/>
                    <a:pt x="1027" y="1"/>
                    <a:pt x="1018" y="1"/>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815;p37">
              <a:extLst>
                <a:ext uri="{FF2B5EF4-FFF2-40B4-BE49-F238E27FC236}">
                  <a16:creationId xmlns:a16="http://schemas.microsoft.com/office/drawing/2014/main" id="{4627DB42-3F97-45EC-9C68-FEEB6E4DB46B}"/>
                </a:ext>
              </a:extLst>
            </p:cNvPr>
            <p:cNvSpPr/>
            <p:nvPr/>
          </p:nvSpPr>
          <p:spPr>
            <a:xfrm>
              <a:off x="7059752" y="3738466"/>
              <a:ext cx="112929" cy="369933"/>
            </a:xfrm>
            <a:custGeom>
              <a:avLst/>
              <a:gdLst/>
              <a:ahLst/>
              <a:cxnLst/>
              <a:rect l="l" t="t" r="r" b="b"/>
              <a:pathLst>
                <a:path w="1140" h="3829" extrusionOk="0">
                  <a:moveTo>
                    <a:pt x="122" y="0"/>
                  </a:moveTo>
                  <a:cubicBezTo>
                    <a:pt x="114" y="0"/>
                    <a:pt x="105" y="1"/>
                    <a:pt x="96" y="3"/>
                  </a:cubicBezTo>
                  <a:cubicBezTo>
                    <a:pt x="37" y="18"/>
                    <a:pt x="1" y="76"/>
                    <a:pt x="15" y="135"/>
                  </a:cubicBezTo>
                  <a:lnTo>
                    <a:pt x="912" y="3746"/>
                  </a:lnTo>
                  <a:cubicBezTo>
                    <a:pt x="924" y="3794"/>
                    <a:pt x="967" y="3828"/>
                    <a:pt x="1017" y="3828"/>
                  </a:cubicBezTo>
                  <a:cubicBezTo>
                    <a:pt x="1017" y="3828"/>
                    <a:pt x="1018" y="3828"/>
                    <a:pt x="1019" y="3828"/>
                  </a:cubicBezTo>
                  <a:cubicBezTo>
                    <a:pt x="1028" y="3828"/>
                    <a:pt x="1036" y="3828"/>
                    <a:pt x="1044" y="3826"/>
                  </a:cubicBezTo>
                  <a:cubicBezTo>
                    <a:pt x="1104" y="3811"/>
                    <a:pt x="1140" y="3751"/>
                    <a:pt x="1125" y="3692"/>
                  </a:cubicBezTo>
                  <a:lnTo>
                    <a:pt x="229" y="82"/>
                  </a:lnTo>
                  <a:cubicBezTo>
                    <a:pt x="215" y="33"/>
                    <a:pt x="171" y="0"/>
                    <a:pt x="122" y="0"/>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16;p37">
              <a:extLst>
                <a:ext uri="{FF2B5EF4-FFF2-40B4-BE49-F238E27FC236}">
                  <a16:creationId xmlns:a16="http://schemas.microsoft.com/office/drawing/2014/main" id="{B8BB2B6E-58B7-4018-964E-4843AF2BDE5F}"/>
                </a:ext>
              </a:extLst>
            </p:cNvPr>
            <p:cNvSpPr/>
            <p:nvPr/>
          </p:nvSpPr>
          <p:spPr>
            <a:xfrm>
              <a:off x="6566333" y="3618085"/>
              <a:ext cx="505802" cy="271097"/>
            </a:xfrm>
            <a:custGeom>
              <a:avLst/>
              <a:gdLst/>
              <a:ahLst/>
              <a:cxnLst/>
              <a:rect l="l" t="t" r="r" b="b"/>
              <a:pathLst>
                <a:path w="5106" h="2806" extrusionOk="0">
                  <a:moveTo>
                    <a:pt x="2425" y="0"/>
                  </a:moveTo>
                  <a:cubicBezTo>
                    <a:pt x="2218" y="0"/>
                    <a:pt x="2012" y="46"/>
                    <a:pt x="1854" y="137"/>
                  </a:cubicBezTo>
                  <a:lnTo>
                    <a:pt x="317" y="1024"/>
                  </a:lnTo>
                  <a:cubicBezTo>
                    <a:pt x="1" y="1206"/>
                    <a:pt x="1" y="1502"/>
                    <a:pt x="317" y="1685"/>
                  </a:cubicBezTo>
                  <a:lnTo>
                    <a:pt x="1536" y="2388"/>
                  </a:lnTo>
                  <a:cubicBezTo>
                    <a:pt x="1536" y="2388"/>
                    <a:pt x="2263" y="2806"/>
                    <a:pt x="2855" y="2806"/>
                  </a:cubicBezTo>
                  <a:cubicBezTo>
                    <a:pt x="2937" y="2806"/>
                    <a:pt x="3016" y="2798"/>
                    <a:pt x="3091" y="2779"/>
                  </a:cubicBezTo>
                  <a:cubicBezTo>
                    <a:pt x="3704" y="2630"/>
                    <a:pt x="5106" y="1354"/>
                    <a:pt x="5106" y="1354"/>
                  </a:cubicBezTo>
                  <a:lnTo>
                    <a:pt x="2997" y="137"/>
                  </a:lnTo>
                  <a:cubicBezTo>
                    <a:pt x="2839" y="46"/>
                    <a:pt x="2632" y="0"/>
                    <a:pt x="2425" y="0"/>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817;p37">
              <a:extLst>
                <a:ext uri="{FF2B5EF4-FFF2-40B4-BE49-F238E27FC236}">
                  <a16:creationId xmlns:a16="http://schemas.microsoft.com/office/drawing/2014/main" id="{B41A2CAA-80FD-44EB-BC41-33C771237085}"/>
                </a:ext>
              </a:extLst>
            </p:cNvPr>
            <p:cNvSpPr/>
            <p:nvPr/>
          </p:nvSpPr>
          <p:spPr>
            <a:xfrm>
              <a:off x="6891647" y="3213662"/>
              <a:ext cx="155029" cy="118448"/>
            </a:xfrm>
            <a:custGeom>
              <a:avLst/>
              <a:gdLst/>
              <a:ahLst/>
              <a:cxnLst/>
              <a:rect l="l" t="t" r="r" b="b"/>
              <a:pathLst>
                <a:path w="1565" h="1226" extrusionOk="0">
                  <a:moveTo>
                    <a:pt x="960" y="1"/>
                  </a:moveTo>
                  <a:lnTo>
                    <a:pt x="238" y="434"/>
                  </a:lnTo>
                  <a:cubicBezTo>
                    <a:pt x="238" y="434"/>
                    <a:pt x="279" y="578"/>
                    <a:pt x="306" y="669"/>
                  </a:cubicBezTo>
                  <a:cubicBezTo>
                    <a:pt x="334" y="761"/>
                    <a:pt x="332" y="812"/>
                    <a:pt x="156" y="946"/>
                  </a:cubicBezTo>
                  <a:cubicBezTo>
                    <a:pt x="0" y="1064"/>
                    <a:pt x="366" y="1225"/>
                    <a:pt x="664" y="1225"/>
                  </a:cubicBezTo>
                  <a:cubicBezTo>
                    <a:pt x="704" y="1225"/>
                    <a:pt x="742" y="1222"/>
                    <a:pt x="778" y="1216"/>
                  </a:cubicBezTo>
                  <a:cubicBezTo>
                    <a:pt x="1082" y="1162"/>
                    <a:pt x="1409" y="942"/>
                    <a:pt x="1484" y="734"/>
                  </a:cubicBezTo>
                  <a:cubicBezTo>
                    <a:pt x="1564" y="511"/>
                    <a:pt x="1539" y="272"/>
                    <a:pt x="1419" y="272"/>
                  </a:cubicBezTo>
                  <a:cubicBezTo>
                    <a:pt x="1414" y="272"/>
                    <a:pt x="1409" y="273"/>
                    <a:pt x="1404" y="273"/>
                  </a:cubicBezTo>
                  <a:cubicBezTo>
                    <a:pt x="1271" y="293"/>
                    <a:pt x="1160" y="325"/>
                    <a:pt x="1094" y="325"/>
                  </a:cubicBezTo>
                  <a:cubicBezTo>
                    <a:pt x="1064" y="325"/>
                    <a:pt x="1043" y="318"/>
                    <a:pt x="1034" y="301"/>
                  </a:cubicBezTo>
                  <a:cubicBezTo>
                    <a:pt x="1011" y="258"/>
                    <a:pt x="960" y="1"/>
                    <a:pt x="960"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18;p37">
              <a:extLst>
                <a:ext uri="{FF2B5EF4-FFF2-40B4-BE49-F238E27FC236}">
                  <a16:creationId xmlns:a16="http://schemas.microsoft.com/office/drawing/2014/main" id="{2ABB1780-7EE2-48F6-B797-AAAA70A2D38F}"/>
                </a:ext>
              </a:extLst>
            </p:cNvPr>
            <p:cNvSpPr/>
            <p:nvPr/>
          </p:nvSpPr>
          <p:spPr>
            <a:xfrm>
              <a:off x="6652515" y="3503695"/>
              <a:ext cx="357410" cy="234577"/>
            </a:xfrm>
            <a:custGeom>
              <a:avLst/>
              <a:gdLst/>
              <a:ahLst/>
              <a:cxnLst/>
              <a:rect l="l" t="t" r="r" b="b"/>
              <a:pathLst>
                <a:path w="3608" h="2428" extrusionOk="0">
                  <a:moveTo>
                    <a:pt x="746" y="0"/>
                  </a:moveTo>
                  <a:cubicBezTo>
                    <a:pt x="395" y="0"/>
                    <a:pt x="0" y="256"/>
                    <a:pt x="44" y="696"/>
                  </a:cubicBezTo>
                  <a:lnTo>
                    <a:pt x="646" y="1026"/>
                  </a:lnTo>
                  <a:lnTo>
                    <a:pt x="3025" y="2398"/>
                  </a:lnTo>
                  <a:cubicBezTo>
                    <a:pt x="3061" y="2418"/>
                    <a:pt x="3096" y="2428"/>
                    <a:pt x="3129" y="2428"/>
                  </a:cubicBezTo>
                  <a:cubicBezTo>
                    <a:pt x="3530" y="2428"/>
                    <a:pt x="3607" y="1026"/>
                    <a:pt x="3607" y="1026"/>
                  </a:cubicBezTo>
                  <a:cubicBezTo>
                    <a:pt x="3607" y="1026"/>
                    <a:pt x="1300" y="160"/>
                    <a:pt x="959" y="36"/>
                  </a:cubicBezTo>
                  <a:cubicBezTo>
                    <a:pt x="893" y="12"/>
                    <a:pt x="820" y="0"/>
                    <a:pt x="746" y="0"/>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819;p37">
              <a:extLst>
                <a:ext uri="{FF2B5EF4-FFF2-40B4-BE49-F238E27FC236}">
                  <a16:creationId xmlns:a16="http://schemas.microsoft.com/office/drawing/2014/main" id="{C7E2C980-1CC9-445A-A725-58F284407BDE}"/>
                </a:ext>
              </a:extLst>
            </p:cNvPr>
            <p:cNvSpPr/>
            <p:nvPr/>
          </p:nvSpPr>
          <p:spPr>
            <a:xfrm>
              <a:off x="6377821" y="3979033"/>
              <a:ext cx="235268" cy="100575"/>
            </a:xfrm>
            <a:custGeom>
              <a:avLst/>
              <a:gdLst/>
              <a:ahLst/>
              <a:cxnLst/>
              <a:rect l="l" t="t" r="r" b="b"/>
              <a:pathLst>
                <a:path w="2375" h="1041" extrusionOk="0">
                  <a:moveTo>
                    <a:pt x="2307" y="29"/>
                  </a:moveTo>
                  <a:lnTo>
                    <a:pt x="2307" y="29"/>
                  </a:lnTo>
                  <a:cubicBezTo>
                    <a:pt x="2307" y="29"/>
                    <a:pt x="2307" y="29"/>
                    <a:pt x="2307" y="29"/>
                  </a:cubicBezTo>
                  <a:close/>
                  <a:moveTo>
                    <a:pt x="1609" y="0"/>
                  </a:moveTo>
                  <a:cubicBezTo>
                    <a:pt x="1509" y="101"/>
                    <a:pt x="1261" y="118"/>
                    <a:pt x="972" y="118"/>
                  </a:cubicBezTo>
                  <a:cubicBezTo>
                    <a:pt x="830" y="118"/>
                    <a:pt x="678" y="114"/>
                    <a:pt x="528" y="114"/>
                  </a:cubicBezTo>
                  <a:cubicBezTo>
                    <a:pt x="434" y="114"/>
                    <a:pt x="341" y="116"/>
                    <a:pt x="252" y="121"/>
                  </a:cubicBezTo>
                  <a:cubicBezTo>
                    <a:pt x="235" y="121"/>
                    <a:pt x="218" y="125"/>
                    <a:pt x="202" y="131"/>
                  </a:cubicBezTo>
                  <a:cubicBezTo>
                    <a:pt x="1" y="231"/>
                    <a:pt x="233" y="566"/>
                    <a:pt x="379" y="645"/>
                  </a:cubicBezTo>
                  <a:cubicBezTo>
                    <a:pt x="491" y="705"/>
                    <a:pt x="609" y="751"/>
                    <a:pt x="732" y="781"/>
                  </a:cubicBezTo>
                  <a:cubicBezTo>
                    <a:pt x="873" y="815"/>
                    <a:pt x="988" y="815"/>
                    <a:pt x="1132" y="836"/>
                  </a:cubicBezTo>
                  <a:cubicBezTo>
                    <a:pt x="1250" y="855"/>
                    <a:pt x="1425" y="873"/>
                    <a:pt x="1536" y="920"/>
                  </a:cubicBezTo>
                  <a:cubicBezTo>
                    <a:pt x="1620" y="956"/>
                    <a:pt x="1695" y="982"/>
                    <a:pt x="1807" y="1020"/>
                  </a:cubicBezTo>
                  <a:cubicBezTo>
                    <a:pt x="1850" y="1034"/>
                    <a:pt x="1898" y="1040"/>
                    <a:pt x="1948" y="1040"/>
                  </a:cubicBezTo>
                  <a:cubicBezTo>
                    <a:pt x="2082" y="1040"/>
                    <a:pt x="2228" y="993"/>
                    <a:pt x="2309" y="908"/>
                  </a:cubicBezTo>
                  <a:cubicBezTo>
                    <a:pt x="2339" y="881"/>
                    <a:pt x="2360" y="845"/>
                    <a:pt x="2370" y="806"/>
                  </a:cubicBezTo>
                  <a:cubicBezTo>
                    <a:pt x="2374" y="777"/>
                    <a:pt x="2373" y="748"/>
                    <a:pt x="2368" y="719"/>
                  </a:cubicBezTo>
                  <a:cubicBezTo>
                    <a:pt x="2362" y="668"/>
                    <a:pt x="2286" y="29"/>
                    <a:pt x="2307" y="29"/>
                  </a:cubicBezTo>
                  <a:cubicBezTo>
                    <a:pt x="2307" y="29"/>
                    <a:pt x="2307" y="29"/>
                    <a:pt x="2307" y="29"/>
                  </a:cubicBezTo>
                  <a:lnTo>
                    <a:pt x="2307" y="29"/>
                  </a:lnTo>
                  <a:lnTo>
                    <a:pt x="1609" y="0"/>
                  </a:ln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820;p37">
              <a:extLst>
                <a:ext uri="{FF2B5EF4-FFF2-40B4-BE49-F238E27FC236}">
                  <a16:creationId xmlns:a16="http://schemas.microsoft.com/office/drawing/2014/main" id="{14B79A7F-A2B9-47E6-82A3-F4ACB793231A}"/>
                </a:ext>
              </a:extLst>
            </p:cNvPr>
            <p:cNvSpPr/>
            <p:nvPr/>
          </p:nvSpPr>
          <p:spPr>
            <a:xfrm>
              <a:off x="6507887" y="3578764"/>
              <a:ext cx="589904" cy="412443"/>
            </a:xfrm>
            <a:custGeom>
              <a:avLst/>
              <a:gdLst/>
              <a:ahLst/>
              <a:cxnLst/>
              <a:rect l="l" t="t" r="r" b="b"/>
              <a:pathLst>
                <a:path w="5955" h="4269" extrusionOk="0">
                  <a:moveTo>
                    <a:pt x="746" y="0"/>
                  </a:moveTo>
                  <a:cubicBezTo>
                    <a:pt x="396" y="0"/>
                    <a:pt x="0" y="256"/>
                    <a:pt x="44" y="697"/>
                  </a:cubicBezTo>
                  <a:cubicBezTo>
                    <a:pt x="91" y="1171"/>
                    <a:pt x="296" y="4143"/>
                    <a:pt x="296" y="4143"/>
                  </a:cubicBezTo>
                  <a:cubicBezTo>
                    <a:pt x="406" y="4238"/>
                    <a:pt x="527" y="4268"/>
                    <a:pt x="637" y="4268"/>
                  </a:cubicBezTo>
                  <a:cubicBezTo>
                    <a:pt x="833" y="4268"/>
                    <a:pt x="995" y="4172"/>
                    <a:pt x="995" y="4172"/>
                  </a:cubicBezTo>
                  <a:cubicBezTo>
                    <a:pt x="995" y="4172"/>
                    <a:pt x="1114" y="1608"/>
                    <a:pt x="1118" y="1436"/>
                  </a:cubicBezTo>
                  <a:cubicBezTo>
                    <a:pt x="1119" y="1398"/>
                    <a:pt x="1111" y="1346"/>
                    <a:pt x="1097" y="1287"/>
                  </a:cubicBezTo>
                  <a:lnTo>
                    <a:pt x="1097" y="1287"/>
                  </a:lnTo>
                  <a:lnTo>
                    <a:pt x="3025" y="2398"/>
                  </a:lnTo>
                  <a:cubicBezTo>
                    <a:pt x="3247" y="2519"/>
                    <a:pt x="3493" y="2575"/>
                    <a:pt x="3754" y="2575"/>
                  </a:cubicBezTo>
                  <a:cubicBezTo>
                    <a:pt x="4070" y="2575"/>
                    <a:pt x="4409" y="2492"/>
                    <a:pt x="4760" y="2338"/>
                  </a:cubicBezTo>
                  <a:cubicBezTo>
                    <a:pt x="5399" y="2057"/>
                    <a:pt x="5954" y="1690"/>
                    <a:pt x="5899" y="833"/>
                  </a:cubicBezTo>
                  <a:lnTo>
                    <a:pt x="5899" y="833"/>
                  </a:lnTo>
                  <a:lnTo>
                    <a:pt x="3609" y="1027"/>
                  </a:lnTo>
                  <a:cubicBezTo>
                    <a:pt x="3609" y="1027"/>
                    <a:pt x="1301" y="161"/>
                    <a:pt x="959" y="36"/>
                  </a:cubicBezTo>
                  <a:cubicBezTo>
                    <a:pt x="893" y="12"/>
                    <a:pt x="821" y="0"/>
                    <a:pt x="746" y="0"/>
                  </a:cubicBez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821;p37">
              <a:extLst>
                <a:ext uri="{FF2B5EF4-FFF2-40B4-BE49-F238E27FC236}">
                  <a16:creationId xmlns:a16="http://schemas.microsoft.com/office/drawing/2014/main" id="{75AA914E-C0AD-4779-8C4B-EC6AACEA7D94}"/>
                </a:ext>
              </a:extLst>
            </p:cNvPr>
            <p:cNvSpPr/>
            <p:nvPr/>
          </p:nvSpPr>
          <p:spPr>
            <a:xfrm>
              <a:off x="6839838" y="3035120"/>
              <a:ext cx="195743" cy="222114"/>
            </a:xfrm>
            <a:custGeom>
              <a:avLst/>
              <a:gdLst/>
              <a:ahLst/>
              <a:cxnLst/>
              <a:rect l="l" t="t" r="r" b="b"/>
              <a:pathLst>
                <a:path w="1976" h="2299" extrusionOk="0">
                  <a:moveTo>
                    <a:pt x="931" y="0"/>
                  </a:moveTo>
                  <a:cubicBezTo>
                    <a:pt x="433" y="0"/>
                    <a:pt x="105" y="384"/>
                    <a:pt x="55" y="870"/>
                  </a:cubicBezTo>
                  <a:cubicBezTo>
                    <a:pt x="27" y="1112"/>
                    <a:pt x="1" y="1622"/>
                    <a:pt x="185" y="1994"/>
                  </a:cubicBezTo>
                  <a:cubicBezTo>
                    <a:pt x="290" y="2204"/>
                    <a:pt x="401" y="2280"/>
                    <a:pt x="599" y="2298"/>
                  </a:cubicBezTo>
                  <a:cubicBezTo>
                    <a:pt x="606" y="2298"/>
                    <a:pt x="613" y="2299"/>
                    <a:pt x="621" y="2299"/>
                  </a:cubicBezTo>
                  <a:cubicBezTo>
                    <a:pt x="799" y="2299"/>
                    <a:pt x="1288" y="2148"/>
                    <a:pt x="1447" y="1943"/>
                  </a:cubicBezTo>
                  <a:cubicBezTo>
                    <a:pt x="1476" y="1904"/>
                    <a:pt x="1514" y="1727"/>
                    <a:pt x="1514" y="1727"/>
                  </a:cubicBezTo>
                  <a:cubicBezTo>
                    <a:pt x="1842" y="1478"/>
                    <a:pt x="1976" y="1046"/>
                    <a:pt x="1845" y="655"/>
                  </a:cubicBezTo>
                  <a:cubicBezTo>
                    <a:pt x="1714" y="264"/>
                    <a:pt x="1348" y="0"/>
                    <a:pt x="936" y="0"/>
                  </a:cubicBezTo>
                  <a:cubicBezTo>
                    <a:pt x="934" y="0"/>
                    <a:pt x="933" y="0"/>
                    <a:pt x="931"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822;p37">
              <a:extLst>
                <a:ext uri="{FF2B5EF4-FFF2-40B4-BE49-F238E27FC236}">
                  <a16:creationId xmlns:a16="http://schemas.microsoft.com/office/drawing/2014/main" id="{1D5666C7-2F2C-4BF2-A6B4-CA80218B6013}"/>
                </a:ext>
              </a:extLst>
            </p:cNvPr>
            <p:cNvSpPr/>
            <p:nvPr/>
          </p:nvSpPr>
          <p:spPr>
            <a:xfrm>
              <a:off x="6808733" y="3024300"/>
              <a:ext cx="225659" cy="224336"/>
            </a:xfrm>
            <a:custGeom>
              <a:avLst/>
              <a:gdLst/>
              <a:ahLst/>
              <a:cxnLst/>
              <a:rect l="l" t="t" r="r" b="b"/>
              <a:pathLst>
                <a:path w="2278" h="2322" extrusionOk="0">
                  <a:moveTo>
                    <a:pt x="1217" y="0"/>
                  </a:moveTo>
                  <a:cubicBezTo>
                    <a:pt x="921" y="0"/>
                    <a:pt x="603" y="66"/>
                    <a:pt x="403" y="66"/>
                  </a:cubicBezTo>
                  <a:cubicBezTo>
                    <a:pt x="353" y="66"/>
                    <a:pt x="310" y="62"/>
                    <a:pt x="277" y="52"/>
                  </a:cubicBezTo>
                  <a:cubicBezTo>
                    <a:pt x="224" y="35"/>
                    <a:pt x="182" y="28"/>
                    <a:pt x="150" y="28"/>
                  </a:cubicBezTo>
                  <a:cubicBezTo>
                    <a:pt x="0" y="28"/>
                    <a:pt x="69" y="197"/>
                    <a:pt x="187" y="409"/>
                  </a:cubicBezTo>
                  <a:cubicBezTo>
                    <a:pt x="271" y="561"/>
                    <a:pt x="424" y="662"/>
                    <a:pt x="597" y="681"/>
                  </a:cubicBezTo>
                  <a:cubicBezTo>
                    <a:pt x="597" y="681"/>
                    <a:pt x="565" y="807"/>
                    <a:pt x="651" y="886"/>
                  </a:cubicBezTo>
                  <a:cubicBezTo>
                    <a:pt x="714" y="942"/>
                    <a:pt x="738" y="1029"/>
                    <a:pt x="734" y="1114"/>
                  </a:cubicBezTo>
                  <a:cubicBezTo>
                    <a:pt x="727" y="1214"/>
                    <a:pt x="732" y="1315"/>
                    <a:pt x="749" y="1414"/>
                  </a:cubicBezTo>
                  <a:cubicBezTo>
                    <a:pt x="777" y="1552"/>
                    <a:pt x="913" y="1601"/>
                    <a:pt x="913" y="1601"/>
                  </a:cubicBezTo>
                  <a:cubicBezTo>
                    <a:pt x="913" y="1601"/>
                    <a:pt x="911" y="1388"/>
                    <a:pt x="953" y="1267"/>
                  </a:cubicBezTo>
                  <a:cubicBezTo>
                    <a:pt x="976" y="1200"/>
                    <a:pt x="1048" y="1155"/>
                    <a:pt x="1122" y="1155"/>
                  </a:cubicBezTo>
                  <a:cubicBezTo>
                    <a:pt x="1181" y="1155"/>
                    <a:pt x="1242" y="1183"/>
                    <a:pt x="1281" y="1251"/>
                  </a:cubicBezTo>
                  <a:cubicBezTo>
                    <a:pt x="1369" y="1405"/>
                    <a:pt x="1330" y="1507"/>
                    <a:pt x="1300" y="1643"/>
                  </a:cubicBezTo>
                  <a:cubicBezTo>
                    <a:pt x="1270" y="1780"/>
                    <a:pt x="1140" y="1741"/>
                    <a:pt x="1102" y="1777"/>
                  </a:cubicBezTo>
                  <a:cubicBezTo>
                    <a:pt x="1076" y="1803"/>
                    <a:pt x="1078" y="1922"/>
                    <a:pt x="1158" y="2003"/>
                  </a:cubicBezTo>
                  <a:cubicBezTo>
                    <a:pt x="1158" y="2004"/>
                    <a:pt x="1158" y="2005"/>
                    <a:pt x="1158" y="2005"/>
                  </a:cubicBezTo>
                  <a:cubicBezTo>
                    <a:pt x="1192" y="2119"/>
                    <a:pt x="1320" y="2321"/>
                    <a:pt x="1487" y="2321"/>
                  </a:cubicBezTo>
                  <a:cubicBezTo>
                    <a:pt x="1499" y="2321"/>
                    <a:pt x="1512" y="2320"/>
                    <a:pt x="1525" y="2318"/>
                  </a:cubicBezTo>
                  <a:cubicBezTo>
                    <a:pt x="1642" y="2295"/>
                    <a:pt x="1752" y="2246"/>
                    <a:pt x="1844" y="2173"/>
                  </a:cubicBezTo>
                  <a:cubicBezTo>
                    <a:pt x="1844" y="2173"/>
                    <a:pt x="1906" y="2024"/>
                    <a:pt x="2092" y="1694"/>
                  </a:cubicBezTo>
                  <a:cubicBezTo>
                    <a:pt x="2278" y="1366"/>
                    <a:pt x="2278" y="1123"/>
                    <a:pt x="2209" y="794"/>
                  </a:cubicBezTo>
                  <a:cubicBezTo>
                    <a:pt x="2140" y="466"/>
                    <a:pt x="1916" y="384"/>
                    <a:pt x="1916" y="384"/>
                  </a:cubicBezTo>
                  <a:cubicBezTo>
                    <a:pt x="1822" y="75"/>
                    <a:pt x="1532" y="0"/>
                    <a:pt x="1217" y="0"/>
                  </a:cubicBezTo>
                  <a:close/>
                </a:path>
              </a:pathLst>
            </a:custGeom>
            <a:solidFill>
              <a:srgbClr val="C948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823;p37">
              <a:extLst>
                <a:ext uri="{FF2B5EF4-FFF2-40B4-BE49-F238E27FC236}">
                  <a16:creationId xmlns:a16="http://schemas.microsoft.com/office/drawing/2014/main" id="{ED21D50C-B346-4B6F-A4AE-9529C339AC74}"/>
                </a:ext>
              </a:extLst>
            </p:cNvPr>
            <p:cNvSpPr/>
            <p:nvPr/>
          </p:nvSpPr>
          <p:spPr>
            <a:xfrm>
              <a:off x="6826564" y="3238974"/>
              <a:ext cx="283511" cy="506351"/>
            </a:xfrm>
            <a:custGeom>
              <a:avLst/>
              <a:gdLst/>
              <a:ahLst/>
              <a:cxnLst/>
              <a:rect l="l" t="t" r="r" b="b"/>
              <a:pathLst>
                <a:path w="2862" h="5241" extrusionOk="0">
                  <a:moveTo>
                    <a:pt x="2109" y="1"/>
                  </a:moveTo>
                  <a:cubicBezTo>
                    <a:pt x="2074" y="1"/>
                    <a:pt x="2039" y="4"/>
                    <a:pt x="2004" y="9"/>
                  </a:cubicBezTo>
                  <a:cubicBezTo>
                    <a:pt x="1934" y="18"/>
                    <a:pt x="1864" y="33"/>
                    <a:pt x="1796" y="54"/>
                  </a:cubicBezTo>
                  <a:cubicBezTo>
                    <a:pt x="1818" y="125"/>
                    <a:pt x="1757" y="241"/>
                    <a:pt x="1505" y="375"/>
                  </a:cubicBezTo>
                  <a:cubicBezTo>
                    <a:pt x="1234" y="519"/>
                    <a:pt x="1050" y="534"/>
                    <a:pt x="987" y="534"/>
                  </a:cubicBezTo>
                  <a:cubicBezTo>
                    <a:pt x="971" y="534"/>
                    <a:pt x="962" y="533"/>
                    <a:pt x="962" y="533"/>
                  </a:cubicBezTo>
                  <a:cubicBezTo>
                    <a:pt x="962" y="533"/>
                    <a:pt x="559" y="751"/>
                    <a:pt x="383" y="874"/>
                  </a:cubicBezTo>
                  <a:cubicBezTo>
                    <a:pt x="162" y="1029"/>
                    <a:pt x="65" y="1475"/>
                    <a:pt x="34" y="2229"/>
                  </a:cubicBezTo>
                  <a:cubicBezTo>
                    <a:pt x="8" y="2898"/>
                    <a:pt x="1" y="3957"/>
                    <a:pt x="10" y="4518"/>
                  </a:cubicBezTo>
                  <a:cubicBezTo>
                    <a:pt x="15" y="4775"/>
                    <a:pt x="163" y="5008"/>
                    <a:pt x="395" y="5120"/>
                  </a:cubicBezTo>
                  <a:cubicBezTo>
                    <a:pt x="534" y="5187"/>
                    <a:pt x="702" y="5241"/>
                    <a:pt x="888" y="5241"/>
                  </a:cubicBezTo>
                  <a:cubicBezTo>
                    <a:pt x="914" y="5241"/>
                    <a:pt x="940" y="5240"/>
                    <a:pt x="967" y="5237"/>
                  </a:cubicBezTo>
                  <a:cubicBezTo>
                    <a:pt x="1494" y="5194"/>
                    <a:pt x="2464" y="4711"/>
                    <a:pt x="2680" y="4350"/>
                  </a:cubicBezTo>
                  <a:cubicBezTo>
                    <a:pt x="2674" y="3585"/>
                    <a:pt x="2610" y="3120"/>
                    <a:pt x="2637" y="2662"/>
                  </a:cubicBezTo>
                  <a:cubicBezTo>
                    <a:pt x="2684" y="1856"/>
                    <a:pt x="2861" y="1217"/>
                    <a:pt x="2638" y="569"/>
                  </a:cubicBezTo>
                  <a:cubicBezTo>
                    <a:pt x="2475" y="96"/>
                    <a:pt x="2292" y="1"/>
                    <a:pt x="2109" y="1"/>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824;p37">
              <a:extLst>
                <a:ext uri="{FF2B5EF4-FFF2-40B4-BE49-F238E27FC236}">
                  <a16:creationId xmlns:a16="http://schemas.microsoft.com/office/drawing/2014/main" id="{89FF316C-1A4D-4960-BA44-00B021826447}"/>
                </a:ext>
              </a:extLst>
            </p:cNvPr>
            <p:cNvSpPr/>
            <p:nvPr/>
          </p:nvSpPr>
          <p:spPr>
            <a:xfrm>
              <a:off x="6916114" y="3242259"/>
              <a:ext cx="99853" cy="53427"/>
            </a:xfrm>
            <a:custGeom>
              <a:avLst/>
              <a:gdLst/>
              <a:ahLst/>
              <a:cxnLst/>
              <a:rect l="l" t="t" r="r" b="b"/>
              <a:pathLst>
                <a:path w="1008" h="553" extrusionOk="0">
                  <a:moveTo>
                    <a:pt x="962" y="0"/>
                  </a:moveTo>
                  <a:lnTo>
                    <a:pt x="832" y="28"/>
                  </a:lnTo>
                  <a:cubicBezTo>
                    <a:pt x="840" y="95"/>
                    <a:pt x="712" y="236"/>
                    <a:pt x="473" y="352"/>
                  </a:cubicBezTo>
                  <a:cubicBezTo>
                    <a:pt x="331" y="420"/>
                    <a:pt x="208" y="433"/>
                    <a:pt x="136" y="433"/>
                  </a:cubicBezTo>
                  <a:cubicBezTo>
                    <a:pt x="95" y="433"/>
                    <a:pt x="72" y="429"/>
                    <a:pt x="72" y="429"/>
                  </a:cubicBezTo>
                  <a:lnTo>
                    <a:pt x="0" y="530"/>
                  </a:lnTo>
                  <a:cubicBezTo>
                    <a:pt x="0" y="530"/>
                    <a:pt x="65" y="553"/>
                    <a:pt x="177" y="553"/>
                  </a:cubicBezTo>
                  <a:cubicBezTo>
                    <a:pt x="204" y="553"/>
                    <a:pt x="233" y="552"/>
                    <a:pt x="266" y="548"/>
                  </a:cubicBezTo>
                  <a:cubicBezTo>
                    <a:pt x="431" y="533"/>
                    <a:pt x="651" y="450"/>
                    <a:pt x="829" y="291"/>
                  </a:cubicBezTo>
                  <a:cubicBezTo>
                    <a:pt x="1008" y="131"/>
                    <a:pt x="962" y="0"/>
                    <a:pt x="962" y="0"/>
                  </a:cubicBezTo>
                  <a:close/>
                </a:path>
              </a:pathLst>
            </a:custGeom>
            <a:solidFill>
              <a:srgbClr val="E94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825;p37">
              <a:extLst>
                <a:ext uri="{FF2B5EF4-FFF2-40B4-BE49-F238E27FC236}">
                  <a16:creationId xmlns:a16="http://schemas.microsoft.com/office/drawing/2014/main" id="{E5C8FFA9-9986-4402-B193-DFE2FCED2A4C}"/>
                </a:ext>
              </a:extLst>
            </p:cNvPr>
            <p:cNvSpPr/>
            <p:nvPr/>
          </p:nvSpPr>
          <p:spPr>
            <a:xfrm>
              <a:off x="6547709" y="3321676"/>
              <a:ext cx="121349" cy="158543"/>
            </a:xfrm>
            <a:custGeom>
              <a:avLst/>
              <a:gdLst/>
              <a:ahLst/>
              <a:cxnLst/>
              <a:rect l="l" t="t" r="r" b="b"/>
              <a:pathLst>
                <a:path w="1225" h="1641" extrusionOk="0">
                  <a:moveTo>
                    <a:pt x="588" y="1"/>
                  </a:moveTo>
                  <a:cubicBezTo>
                    <a:pt x="400" y="1"/>
                    <a:pt x="164" y="46"/>
                    <a:pt x="27" y="146"/>
                  </a:cubicBezTo>
                  <a:cubicBezTo>
                    <a:pt x="1" y="165"/>
                    <a:pt x="33" y="367"/>
                    <a:pt x="75" y="571"/>
                  </a:cubicBezTo>
                  <a:cubicBezTo>
                    <a:pt x="95" y="669"/>
                    <a:pt x="288" y="1605"/>
                    <a:pt x="414" y="1635"/>
                  </a:cubicBezTo>
                  <a:cubicBezTo>
                    <a:pt x="429" y="1639"/>
                    <a:pt x="450" y="1640"/>
                    <a:pt x="475" y="1640"/>
                  </a:cubicBezTo>
                  <a:cubicBezTo>
                    <a:pt x="665" y="1640"/>
                    <a:pt x="1111" y="1544"/>
                    <a:pt x="1214" y="1419"/>
                  </a:cubicBezTo>
                  <a:cubicBezTo>
                    <a:pt x="1224" y="1344"/>
                    <a:pt x="913" y="193"/>
                    <a:pt x="867" y="77"/>
                  </a:cubicBezTo>
                  <a:cubicBezTo>
                    <a:pt x="847" y="28"/>
                    <a:pt x="732" y="1"/>
                    <a:pt x="588"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826;p37">
              <a:extLst>
                <a:ext uri="{FF2B5EF4-FFF2-40B4-BE49-F238E27FC236}">
                  <a16:creationId xmlns:a16="http://schemas.microsoft.com/office/drawing/2014/main" id="{51B25807-6BC5-43E2-81EF-769D1DA9B608}"/>
                </a:ext>
              </a:extLst>
            </p:cNvPr>
            <p:cNvSpPr/>
            <p:nvPr/>
          </p:nvSpPr>
          <p:spPr>
            <a:xfrm>
              <a:off x="6537902" y="3331434"/>
              <a:ext cx="362462" cy="260083"/>
            </a:xfrm>
            <a:custGeom>
              <a:avLst/>
              <a:gdLst/>
              <a:ahLst/>
              <a:cxnLst/>
              <a:rect l="l" t="t" r="r" b="b"/>
              <a:pathLst>
                <a:path w="3659" h="2692" extrusionOk="0">
                  <a:moveTo>
                    <a:pt x="3336" y="0"/>
                  </a:moveTo>
                  <a:cubicBezTo>
                    <a:pt x="3328" y="0"/>
                    <a:pt x="3320" y="1"/>
                    <a:pt x="3312" y="2"/>
                  </a:cubicBezTo>
                  <a:cubicBezTo>
                    <a:pt x="3122" y="26"/>
                    <a:pt x="3010" y="58"/>
                    <a:pt x="2799" y="383"/>
                  </a:cubicBezTo>
                  <a:cubicBezTo>
                    <a:pt x="2619" y="657"/>
                    <a:pt x="2455" y="1083"/>
                    <a:pt x="2182" y="1578"/>
                  </a:cubicBezTo>
                  <a:cubicBezTo>
                    <a:pt x="2109" y="1709"/>
                    <a:pt x="1954" y="1965"/>
                    <a:pt x="1844" y="1979"/>
                  </a:cubicBezTo>
                  <a:cubicBezTo>
                    <a:pt x="1842" y="1980"/>
                    <a:pt x="1839" y="1980"/>
                    <a:pt x="1836" y="1980"/>
                  </a:cubicBezTo>
                  <a:cubicBezTo>
                    <a:pt x="1770" y="1980"/>
                    <a:pt x="1583" y="1902"/>
                    <a:pt x="1450" y="1829"/>
                  </a:cubicBezTo>
                  <a:cubicBezTo>
                    <a:pt x="1077" y="1622"/>
                    <a:pt x="881" y="1441"/>
                    <a:pt x="808" y="1304"/>
                  </a:cubicBezTo>
                  <a:cubicBezTo>
                    <a:pt x="740" y="1177"/>
                    <a:pt x="731" y="1114"/>
                    <a:pt x="714" y="961"/>
                  </a:cubicBezTo>
                  <a:cubicBezTo>
                    <a:pt x="696" y="787"/>
                    <a:pt x="638" y="686"/>
                    <a:pt x="616" y="565"/>
                  </a:cubicBezTo>
                  <a:cubicBezTo>
                    <a:pt x="593" y="443"/>
                    <a:pt x="605" y="442"/>
                    <a:pt x="539" y="438"/>
                  </a:cubicBezTo>
                  <a:cubicBezTo>
                    <a:pt x="538" y="438"/>
                    <a:pt x="537" y="438"/>
                    <a:pt x="537" y="438"/>
                  </a:cubicBezTo>
                  <a:cubicBezTo>
                    <a:pt x="470" y="438"/>
                    <a:pt x="405" y="556"/>
                    <a:pt x="408" y="674"/>
                  </a:cubicBezTo>
                  <a:cubicBezTo>
                    <a:pt x="412" y="798"/>
                    <a:pt x="459" y="867"/>
                    <a:pt x="448" y="896"/>
                  </a:cubicBezTo>
                  <a:cubicBezTo>
                    <a:pt x="447" y="898"/>
                    <a:pt x="445" y="900"/>
                    <a:pt x="443" y="900"/>
                  </a:cubicBezTo>
                  <a:cubicBezTo>
                    <a:pt x="421" y="900"/>
                    <a:pt x="346" y="794"/>
                    <a:pt x="342" y="787"/>
                  </a:cubicBezTo>
                  <a:cubicBezTo>
                    <a:pt x="281" y="695"/>
                    <a:pt x="249" y="598"/>
                    <a:pt x="198" y="500"/>
                  </a:cubicBezTo>
                  <a:cubicBezTo>
                    <a:pt x="194" y="488"/>
                    <a:pt x="185" y="477"/>
                    <a:pt x="174" y="470"/>
                  </a:cubicBezTo>
                  <a:cubicBezTo>
                    <a:pt x="168" y="467"/>
                    <a:pt x="162" y="465"/>
                    <a:pt x="157" y="465"/>
                  </a:cubicBezTo>
                  <a:cubicBezTo>
                    <a:pt x="126" y="465"/>
                    <a:pt x="100" y="505"/>
                    <a:pt x="91" y="540"/>
                  </a:cubicBezTo>
                  <a:cubicBezTo>
                    <a:pt x="1" y="885"/>
                    <a:pt x="36" y="1429"/>
                    <a:pt x="305" y="1701"/>
                  </a:cubicBezTo>
                  <a:cubicBezTo>
                    <a:pt x="442" y="1843"/>
                    <a:pt x="593" y="1972"/>
                    <a:pt x="756" y="2087"/>
                  </a:cubicBezTo>
                  <a:cubicBezTo>
                    <a:pt x="881" y="2178"/>
                    <a:pt x="1118" y="2333"/>
                    <a:pt x="1255" y="2409"/>
                  </a:cubicBezTo>
                  <a:cubicBezTo>
                    <a:pt x="1595" y="2595"/>
                    <a:pt x="1787" y="2692"/>
                    <a:pt x="1974" y="2692"/>
                  </a:cubicBezTo>
                  <a:cubicBezTo>
                    <a:pt x="2040" y="2692"/>
                    <a:pt x="2105" y="2680"/>
                    <a:pt x="2176" y="2655"/>
                  </a:cubicBezTo>
                  <a:cubicBezTo>
                    <a:pt x="2275" y="2621"/>
                    <a:pt x="2600" y="2275"/>
                    <a:pt x="2696" y="2124"/>
                  </a:cubicBezTo>
                  <a:cubicBezTo>
                    <a:pt x="3063" y="1545"/>
                    <a:pt x="3257" y="1273"/>
                    <a:pt x="3478" y="761"/>
                  </a:cubicBezTo>
                  <a:cubicBezTo>
                    <a:pt x="3658" y="342"/>
                    <a:pt x="3545" y="0"/>
                    <a:pt x="3336"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827;p37">
              <a:extLst>
                <a:ext uri="{FF2B5EF4-FFF2-40B4-BE49-F238E27FC236}">
                  <a16:creationId xmlns:a16="http://schemas.microsoft.com/office/drawing/2014/main" id="{91C903E7-E77D-436B-9E15-2566F1DD1B9A}"/>
                </a:ext>
              </a:extLst>
            </p:cNvPr>
            <p:cNvSpPr/>
            <p:nvPr/>
          </p:nvSpPr>
          <p:spPr>
            <a:xfrm>
              <a:off x="6771685" y="3323704"/>
              <a:ext cx="126797" cy="162407"/>
            </a:xfrm>
            <a:custGeom>
              <a:avLst/>
              <a:gdLst/>
              <a:ahLst/>
              <a:cxnLst/>
              <a:rect l="l" t="t" r="r" b="b"/>
              <a:pathLst>
                <a:path w="1280" h="1681" extrusionOk="0">
                  <a:moveTo>
                    <a:pt x="890" y="0"/>
                  </a:moveTo>
                  <a:cubicBezTo>
                    <a:pt x="706" y="0"/>
                    <a:pt x="558" y="143"/>
                    <a:pt x="439" y="351"/>
                  </a:cubicBezTo>
                  <a:cubicBezTo>
                    <a:pt x="336" y="528"/>
                    <a:pt x="1" y="1228"/>
                    <a:pt x="1" y="1228"/>
                  </a:cubicBezTo>
                  <a:cubicBezTo>
                    <a:pt x="234" y="1537"/>
                    <a:pt x="723" y="1680"/>
                    <a:pt x="723" y="1680"/>
                  </a:cubicBezTo>
                  <a:cubicBezTo>
                    <a:pt x="723" y="1680"/>
                    <a:pt x="909" y="1372"/>
                    <a:pt x="1006" y="1181"/>
                  </a:cubicBezTo>
                  <a:cubicBezTo>
                    <a:pt x="1189" y="819"/>
                    <a:pt x="1280" y="587"/>
                    <a:pt x="1271" y="403"/>
                  </a:cubicBezTo>
                  <a:cubicBezTo>
                    <a:pt x="1262" y="218"/>
                    <a:pt x="1172" y="87"/>
                    <a:pt x="1066" y="41"/>
                  </a:cubicBezTo>
                  <a:cubicBezTo>
                    <a:pt x="1004" y="13"/>
                    <a:pt x="946" y="0"/>
                    <a:pt x="890" y="0"/>
                  </a:cubicBezTo>
                  <a:close/>
                </a:path>
              </a:pathLst>
            </a:custGeom>
            <a:solidFill>
              <a:srgbClr val="E94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828;p37">
              <a:extLst>
                <a:ext uri="{FF2B5EF4-FFF2-40B4-BE49-F238E27FC236}">
                  <a16:creationId xmlns:a16="http://schemas.microsoft.com/office/drawing/2014/main" id="{256F955C-7BE2-4ED2-A189-07BBF7139E44}"/>
                </a:ext>
              </a:extLst>
            </p:cNvPr>
            <p:cNvSpPr/>
            <p:nvPr/>
          </p:nvSpPr>
          <p:spPr>
            <a:xfrm>
              <a:off x="6718390" y="3389788"/>
              <a:ext cx="526208" cy="528572"/>
            </a:xfrm>
            <a:custGeom>
              <a:avLst/>
              <a:gdLst/>
              <a:ahLst/>
              <a:cxnLst/>
              <a:rect l="l" t="t" r="r" b="b"/>
              <a:pathLst>
                <a:path w="5312" h="5471" extrusionOk="0">
                  <a:moveTo>
                    <a:pt x="4352" y="1518"/>
                  </a:moveTo>
                  <a:cubicBezTo>
                    <a:pt x="4355" y="1548"/>
                    <a:pt x="4354" y="1577"/>
                    <a:pt x="4349" y="1606"/>
                  </a:cubicBezTo>
                  <a:lnTo>
                    <a:pt x="4277" y="2044"/>
                  </a:lnTo>
                  <a:lnTo>
                    <a:pt x="3112" y="2717"/>
                  </a:lnTo>
                  <a:cubicBezTo>
                    <a:pt x="3123" y="2662"/>
                    <a:pt x="3133" y="2600"/>
                    <a:pt x="3143" y="2536"/>
                  </a:cubicBezTo>
                  <a:cubicBezTo>
                    <a:pt x="3182" y="2295"/>
                    <a:pt x="3471" y="1951"/>
                    <a:pt x="3786" y="1769"/>
                  </a:cubicBezTo>
                  <a:lnTo>
                    <a:pt x="4036" y="1625"/>
                  </a:lnTo>
                  <a:cubicBezTo>
                    <a:pt x="4160" y="1556"/>
                    <a:pt x="4267" y="1521"/>
                    <a:pt x="4352" y="1518"/>
                  </a:cubicBezTo>
                  <a:close/>
                  <a:moveTo>
                    <a:pt x="4893" y="1"/>
                  </a:moveTo>
                  <a:cubicBezTo>
                    <a:pt x="4779" y="1"/>
                    <a:pt x="4643" y="41"/>
                    <a:pt x="4489" y="126"/>
                  </a:cubicBezTo>
                  <a:lnTo>
                    <a:pt x="3639" y="602"/>
                  </a:lnTo>
                  <a:cubicBezTo>
                    <a:pt x="3109" y="899"/>
                    <a:pt x="2574" y="1620"/>
                    <a:pt x="2444" y="2214"/>
                  </a:cubicBezTo>
                  <a:lnTo>
                    <a:pt x="2018" y="4189"/>
                  </a:lnTo>
                  <a:cubicBezTo>
                    <a:pt x="1907" y="4697"/>
                    <a:pt x="1523" y="5039"/>
                    <a:pt x="1106" y="5039"/>
                  </a:cubicBezTo>
                  <a:cubicBezTo>
                    <a:pt x="1035" y="5039"/>
                    <a:pt x="963" y="5029"/>
                    <a:pt x="891" y="5008"/>
                  </a:cubicBezTo>
                  <a:lnTo>
                    <a:pt x="1" y="4751"/>
                  </a:lnTo>
                  <a:lnTo>
                    <a:pt x="1" y="4751"/>
                  </a:lnTo>
                  <a:cubicBezTo>
                    <a:pt x="46" y="4778"/>
                    <a:pt x="428" y="4999"/>
                    <a:pt x="891" y="5264"/>
                  </a:cubicBezTo>
                  <a:cubicBezTo>
                    <a:pt x="1128" y="5402"/>
                    <a:pt x="1441" y="5470"/>
                    <a:pt x="1761" y="5470"/>
                  </a:cubicBezTo>
                  <a:cubicBezTo>
                    <a:pt x="2108" y="5470"/>
                    <a:pt x="2463" y="5390"/>
                    <a:pt x="2737" y="5232"/>
                  </a:cubicBezTo>
                  <a:lnTo>
                    <a:pt x="3511" y="4783"/>
                  </a:lnTo>
                  <a:cubicBezTo>
                    <a:pt x="4039" y="4480"/>
                    <a:pt x="4566" y="3751"/>
                    <a:pt x="4692" y="3158"/>
                  </a:cubicBezTo>
                  <a:lnTo>
                    <a:pt x="5223" y="668"/>
                  </a:lnTo>
                  <a:cubicBezTo>
                    <a:pt x="5311" y="245"/>
                    <a:pt x="5172" y="1"/>
                    <a:pt x="4893" y="1"/>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829;p37">
              <a:extLst>
                <a:ext uri="{FF2B5EF4-FFF2-40B4-BE49-F238E27FC236}">
                  <a16:creationId xmlns:a16="http://schemas.microsoft.com/office/drawing/2014/main" id="{F6B48E54-65D9-4122-8759-DED10D704BAB}"/>
                </a:ext>
              </a:extLst>
            </p:cNvPr>
            <p:cNvSpPr/>
            <p:nvPr/>
          </p:nvSpPr>
          <p:spPr>
            <a:xfrm>
              <a:off x="7022604" y="3536447"/>
              <a:ext cx="147501" cy="140862"/>
            </a:xfrm>
            <a:custGeom>
              <a:avLst/>
              <a:gdLst/>
              <a:ahLst/>
              <a:cxnLst/>
              <a:rect l="l" t="t" r="r" b="b"/>
              <a:pathLst>
                <a:path w="1489" h="1458" extrusionOk="0">
                  <a:moveTo>
                    <a:pt x="1301" y="0"/>
                  </a:moveTo>
                  <a:cubicBezTo>
                    <a:pt x="1294" y="0"/>
                    <a:pt x="1287" y="0"/>
                    <a:pt x="1281" y="1"/>
                  </a:cubicBezTo>
                  <a:cubicBezTo>
                    <a:pt x="1284" y="30"/>
                    <a:pt x="1283" y="60"/>
                    <a:pt x="1278" y="89"/>
                  </a:cubicBezTo>
                  <a:lnTo>
                    <a:pt x="1206" y="527"/>
                  </a:lnTo>
                  <a:lnTo>
                    <a:pt x="41" y="1199"/>
                  </a:lnTo>
                  <a:cubicBezTo>
                    <a:pt x="17" y="1351"/>
                    <a:pt x="0" y="1457"/>
                    <a:pt x="0" y="1457"/>
                  </a:cubicBezTo>
                  <a:lnTo>
                    <a:pt x="1393" y="651"/>
                  </a:lnTo>
                  <a:lnTo>
                    <a:pt x="1465" y="214"/>
                  </a:lnTo>
                  <a:cubicBezTo>
                    <a:pt x="1488" y="75"/>
                    <a:pt x="1422" y="0"/>
                    <a:pt x="1301" y="0"/>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30;p37">
              <a:extLst>
                <a:ext uri="{FF2B5EF4-FFF2-40B4-BE49-F238E27FC236}">
                  <a16:creationId xmlns:a16="http://schemas.microsoft.com/office/drawing/2014/main" id="{7C513151-0FD3-4F77-B3B0-3758988663C4}"/>
                </a:ext>
              </a:extLst>
            </p:cNvPr>
            <p:cNvSpPr/>
            <p:nvPr/>
          </p:nvSpPr>
          <p:spPr>
            <a:xfrm>
              <a:off x="6661529" y="3912660"/>
              <a:ext cx="467267" cy="147625"/>
            </a:xfrm>
            <a:custGeom>
              <a:avLst/>
              <a:gdLst/>
              <a:ahLst/>
              <a:cxnLst/>
              <a:rect l="l" t="t" r="r" b="b"/>
              <a:pathLst>
                <a:path w="4717" h="1528" extrusionOk="0">
                  <a:moveTo>
                    <a:pt x="127" y="1"/>
                  </a:moveTo>
                  <a:cubicBezTo>
                    <a:pt x="89" y="1"/>
                    <a:pt x="52" y="20"/>
                    <a:pt x="32" y="56"/>
                  </a:cubicBezTo>
                  <a:cubicBezTo>
                    <a:pt x="0" y="108"/>
                    <a:pt x="18" y="176"/>
                    <a:pt x="71" y="206"/>
                  </a:cubicBezTo>
                  <a:lnTo>
                    <a:pt x="2358" y="1527"/>
                  </a:lnTo>
                  <a:lnTo>
                    <a:pt x="4647" y="206"/>
                  </a:lnTo>
                  <a:cubicBezTo>
                    <a:pt x="4699" y="176"/>
                    <a:pt x="4717" y="108"/>
                    <a:pt x="4687" y="56"/>
                  </a:cubicBezTo>
                  <a:cubicBezTo>
                    <a:pt x="4666" y="20"/>
                    <a:pt x="4629" y="1"/>
                    <a:pt x="4591" y="1"/>
                  </a:cubicBezTo>
                  <a:cubicBezTo>
                    <a:pt x="4573" y="1"/>
                    <a:pt x="4554" y="5"/>
                    <a:pt x="4537" y="15"/>
                  </a:cubicBezTo>
                  <a:lnTo>
                    <a:pt x="2358" y="1274"/>
                  </a:lnTo>
                  <a:lnTo>
                    <a:pt x="181" y="15"/>
                  </a:lnTo>
                  <a:cubicBezTo>
                    <a:pt x="164" y="5"/>
                    <a:pt x="145" y="1"/>
                    <a:pt x="127" y="1"/>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831;p37">
              <a:extLst>
                <a:ext uri="{FF2B5EF4-FFF2-40B4-BE49-F238E27FC236}">
                  <a16:creationId xmlns:a16="http://schemas.microsoft.com/office/drawing/2014/main" id="{032F336E-9B7B-4A9B-8DAB-A07BA6326C98}"/>
                </a:ext>
              </a:extLst>
            </p:cNvPr>
            <p:cNvSpPr/>
            <p:nvPr/>
          </p:nvSpPr>
          <p:spPr>
            <a:xfrm>
              <a:off x="7462729" y="3494034"/>
              <a:ext cx="69838" cy="75165"/>
            </a:xfrm>
            <a:custGeom>
              <a:avLst/>
              <a:gdLst/>
              <a:ahLst/>
              <a:cxnLst/>
              <a:rect l="l" t="t" r="r" b="b"/>
              <a:pathLst>
                <a:path w="705" h="778" extrusionOk="0">
                  <a:moveTo>
                    <a:pt x="508" y="1"/>
                  </a:moveTo>
                  <a:cubicBezTo>
                    <a:pt x="491" y="1"/>
                    <a:pt x="472" y="8"/>
                    <a:pt x="453" y="24"/>
                  </a:cubicBezTo>
                  <a:cubicBezTo>
                    <a:pt x="277" y="168"/>
                    <a:pt x="0" y="743"/>
                    <a:pt x="0" y="743"/>
                  </a:cubicBezTo>
                  <a:cubicBezTo>
                    <a:pt x="0" y="743"/>
                    <a:pt x="20" y="777"/>
                    <a:pt x="99" y="777"/>
                  </a:cubicBezTo>
                  <a:cubicBezTo>
                    <a:pt x="151" y="777"/>
                    <a:pt x="227" y="763"/>
                    <a:pt x="338" y="716"/>
                  </a:cubicBezTo>
                  <a:cubicBezTo>
                    <a:pt x="624" y="596"/>
                    <a:pt x="705" y="453"/>
                    <a:pt x="705" y="453"/>
                  </a:cubicBezTo>
                  <a:cubicBezTo>
                    <a:pt x="705" y="453"/>
                    <a:pt x="646" y="1"/>
                    <a:pt x="508" y="1"/>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32;p37">
              <a:extLst>
                <a:ext uri="{FF2B5EF4-FFF2-40B4-BE49-F238E27FC236}">
                  <a16:creationId xmlns:a16="http://schemas.microsoft.com/office/drawing/2014/main" id="{0C85D142-6D33-408C-B56F-AAF70143A9B1}"/>
                </a:ext>
              </a:extLst>
            </p:cNvPr>
            <p:cNvSpPr/>
            <p:nvPr/>
          </p:nvSpPr>
          <p:spPr>
            <a:xfrm>
              <a:off x="7431030" y="3371915"/>
              <a:ext cx="125212" cy="169846"/>
            </a:xfrm>
            <a:custGeom>
              <a:avLst/>
              <a:gdLst/>
              <a:ahLst/>
              <a:cxnLst/>
              <a:rect l="l" t="t" r="r" b="b"/>
              <a:pathLst>
                <a:path w="1264" h="1758" extrusionOk="0">
                  <a:moveTo>
                    <a:pt x="1038" y="0"/>
                  </a:moveTo>
                  <a:lnTo>
                    <a:pt x="478" y="21"/>
                  </a:lnTo>
                  <a:cubicBezTo>
                    <a:pt x="478" y="21"/>
                    <a:pt x="484" y="482"/>
                    <a:pt x="478" y="601"/>
                  </a:cubicBezTo>
                  <a:cubicBezTo>
                    <a:pt x="472" y="721"/>
                    <a:pt x="302" y="1175"/>
                    <a:pt x="236" y="1388"/>
                  </a:cubicBezTo>
                  <a:cubicBezTo>
                    <a:pt x="169" y="1600"/>
                    <a:pt x="0" y="1607"/>
                    <a:pt x="0" y="1607"/>
                  </a:cubicBezTo>
                  <a:cubicBezTo>
                    <a:pt x="0" y="1607"/>
                    <a:pt x="219" y="1758"/>
                    <a:pt x="379" y="1758"/>
                  </a:cubicBezTo>
                  <a:cubicBezTo>
                    <a:pt x="396" y="1758"/>
                    <a:pt x="412" y="1756"/>
                    <a:pt x="428" y="1752"/>
                  </a:cubicBezTo>
                  <a:cubicBezTo>
                    <a:pt x="588" y="1714"/>
                    <a:pt x="577" y="1479"/>
                    <a:pt x="751" y="1245"/>
                  </a:cubicBezTo>
                  <a:cubicBezTo>
                    <a:pt x="924" y="1013"/>
                    <a:pt x="1264" y="964"/>
                    <a:pt x="1264" y="964"/>
                  </a:cubicBezTo>
                  <a:cubicBezTo>
                    <a:pt x="1264" y="964"/>
                    <a:pt x="1254" y="853"/>
                    <a:pt x="1139" y="693"/>
                  </a:cubicBezTo>
                  <a:cubicBezTo>
                    <a:pt x="1025" y="531"/>
                    <a:pt x="1032" y="302"/>
                    <a:pt x="1038"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833;p37">
              <a:extLst>
                <a:ext uri="{FF2B5EF4-FFF2-40B4-BE49-F238E27FC236}">
                  <a16:creationId xmlns:a16="http://schemas.microsoft.com/office/drawing/2014/main" id="{AE46C1B5-5FD8-4523-BB94-88A60285D89E}"/>
                </a:ext>
              </a:extLst>
            </p:cNvPr>
            <p:cNvSpPr/>
            <p:nvPr/>
          </p:nvSpPr>
          <p:spPr>
            <a:xfrm>
              <a:off x="7393981" y="3446307"/>
              <a:ext cx="170087" cy="136901"/>
            </a:xfrm>
            <a:custGeom>
              <a:avLst/>
              <a:gdLst/>
              <a:ahLst/>
              <a:cxnLst/>
              <a:rect l="l" t="t" r="r" b="b"/>
              <a:pathLst>
                <a:path w="1717" h="1417" extrusionOk="0">
                  <a:moveTo>
                    <a:pt x="1433" y="1"/>
                  </a:moveTo>
                  <a:cubicBezTo>
                    <a:pt x="1427" y="1"/>
                    <a:pt x="1421" y="1"/>
                    <a:pt x="1415" y="1"/>
                  </a:cubicBezTo>
                  <a:cubicBezTo>
                    <a:pt x="1267" y="10"/>
                    <a:pt x="1040" y="175"/>
                    <a:pt x="966" y="346"/>
                  </a:cubicBezTo>
                  <a:cubicBezTo>
                    <a:pt x="890" y="518"/>
                    <a:pt x="764" y="758"/>
                    <a:pt x="669" y="812"/>
                  </a:cubicBezTo>
                  <a:cubicBezTo>
                    <a:pt x="644" y="826"/>
                    <a:pt x="615" y="831"/>
                    <a:pt x="582" y="831"/>
                  </a:cubicBezTo>
                  <a:cubicBezTo>
                    <a:pt x="487" y="831"/>
                    <a:pt x="365" y="788"/>
                    <a:pt x="257" y="787"/>
                  </a:cubicBezTo>
                  <a:cubicBezTo>
                    <a:pt x="256" y="787"/>
                    <a:pt x="255" y="787"/>
                    <a:pt x="254" y="787"/>
                  </a:cubicBezTo>
                  <a:cubicBezTo>
                    <a:pt x="110" y="787"/>
                    <a:pt x="9" y="854"/>
                    <a:pt x="0" y="959"/>
                  </a:cubicBezTo>
                  <a:lnTo>
                    <a:pt x="605" y="1245"/>
                  </a:lnTo>
                  <a:cubicBezTo>
                    <a:pt x="651" y="1267"/>
                    <a:pt x="694" y="1282"/>
                    <a:pt x="736" y="1282"/>
                  </a:cubicBezTo>
                  <a:cubicBezTo>
                    <a:pt x="821" y="1282"/>
                    <a:pt x="898" y="1219"/>
                    <a:pt x="972" y="1024"/>
                  </a:cubicBezTo>
                  <a:cubicBezTo>
                    <a:pt x="1048" y="823"/>
                    <a:pt x="1091" y="682"/>
                    <a:pt x="1140" y="682"/>
                  </a:cubicBezTo>
                  <a:cubicBezTo>
                    <a:pt x="1161" y="682"/>
                    <a:pt x="1183" y="709"/>
                    <a:pt x="1209" y="769"/>
                  </a:cubicBezTo>
                  <a:cubicBezTo>
                    <a:pt x="1296" y="965"/>
                    <a:pt x="1332" y="1408"/>
                    <a:pt x="1332" y="1408"/>
                  </a:cubicBezTo>
                  <a:cubicBezTo>
                    <a:pt x="1332" y="1408"/>
                    <a:pt x="1354" y="1416"/>
                    <a:pt x="1383" y="1416"/>
                  </a:cubicBezTo>
                  <a:cubicBezTo>
                    <a:pt x="1423" y="1416"/>
                    <a:pt x="1476" y="1402"/>
                    <a:pt x="1509" y="1335"/>
                  </a:cubicBezTo>
                  <a:cubicBezTo>
                    <a:pt x="1507" y="1205"/>
                    <a:pt x="1515" y="1076"/>
                    <a:pt x="1530" y="948"/>
                  </a:cubicBezTo>
                  <a:cubicBezTo>
                    <a:pt x="1555" y="770"/>
                    <a:pt x="1716" y="547"/>
                    <a:pt x="1704" y="332"/>
                  </a:cubicBezTo>
                  <a:cubicBezTo>
                    <a:pt x="1693" y="126"/>
                    <a:pt x="1584" y="1"/>
                    <a:pt x="1433"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34;p37">
              <a:extLst>
                <a:ext uri="{FF2B5EF4-FFF2-40B4-BE49-F238E27FC236}">
                  <a16:creationId xmlns:a16="http://schemas.microsoft.com/office/drawing/2014/main" id="{9F97B67D-E9D3-4764-8122-4850D01BF978}"/>
                </a:ext>
              </a:extLst>
            </p:cNvPr>
            <p:cNvSpPr/>
            <p:nvPr/>
          </p:nvSpPr>
          <p:spPr>
            <a:xfrm>
              <a:off x="7445096" y="3123618"/>
              <a:ext cx="126797" cy="313414"/>
            </a:xfrm>
            <a:custGeom>
              <a:avLst/>
              <a:gdLst/>
              <a:ahLst/>
              <a:cxnLst/>
              <a:rect l="l" t="t" r="r" b="b"/>
              <a:pathLst>
                <a:path w="1280" h="3244" extrusionOk="0">
                  <a:moveTo>
                    <a:pt x="1" y="0"/>
                  </a:moveTo>
                  <a:lnTo>
                    <a:pt x="1" y="0"/>
                  </a:lnTo>
                  <a:cubicBezTo>
                    <a:pt x="49" y="482"/>
                    <a:pt x="336" y="3170"/>
                    <a:pt x="336" y="3170"/>
                  </a:cubicBezTo>
                  <a:cubicBezTo>
                    <a:pt x="425" y="3225"/>
                    <a:pt x="521" y="3244"/>
                    <a:pt x="609" y="3244"/>
                  </a:cubicBezTo>
                  <a:cubicBezTo>
                    <a:pt x="792" y="3244"/>
                    <a:pt x="944" y="3163"/>
                    <a:pt x="944" y="3163"/>
                  </a:cubicBezTo>
                  <a:cubicBezTo>
                    <a:pt x="909" y="2534"/>
                    <a:pt x="1280" y="1151"/>
                    <a:pt x="1074" y="615"/>
                  </a:cubicBezTo>
                  <a:cubicBezTo>
                    <a:pt x="1078" y="440"/>
                    <a:pt x="908" y="87"/>
                    <a:pt x="908" y="87"/>
                  </a:cubicBezTo>
                  <a:lnTo>
                    <a:pt x="178" y="23"/>
                  </a:lnTo>
                  <a:lnTo>
                    <a:pt x="1" y="0"/>
                  </a:ln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35;p37">
              <a:extLst>
                <a:ext uri="{FF2B5EF4-FFF2-40B4-BE49-F238E27FC236}">
                  <a16:creationId xmlns:a16="http://schemas.microsoft.com/office/drawing/2014/main" id="{951CE983-DBBF-4886-AE7F-4CC8E4B64E44}"/>
                </a:ext>
              </a:extLst>
            </p:cNvPr>
            <p:cNvSpPr/>
            <p:nvPr/>
          </p:nvSpPr>
          <p:spPr>
            <a:xfrm>
              <a:off x="7680563" y="3389498"/>
              <a:ext cx="21892" cy="420075"/>
            </a:xfrm>
            <a:custGeom>
              <a:avLst/>
              <a:gdLst/>
              <a:ahLst/>
              <a:cxnLst/>
              <a:rect l="l" t="t" r="r" b="b"/>
              <a:pathLst>
                <a:path w="221" h="4348" extrusionOk="0">
                  <a:moveTo>
                    <a:pt x="111" y="0"/>
                  </a:moveTo>
                  <a:cubicBezTo>
                    <a:pt x="50" y="0"/>
                    <a:pt x="1" y="50"/>
                    <a:pt x="1" y="110"/>
                  </a:cubicBezTo>
                  <a:lnTo>
                    <a:pt x="1" y="4237"/>
                  </a:lnTo>
                  <a:cubicBezTo>
                    <a:pt x="1" y="4298"/>
                    <a:pt x="50" y="4348"/>
                    <a:pt x="111" y="4348"/>
                  </a:cubicBezTo>
                  <a:cubicBezTo>
                    <a:pt x="172" y="4348"/>
                    <a:pt x="220" y="4298"/>
                    <a:pt x="220" y="4237"/>
                  </a:cubicBezTo>
                  <a:lnTo>
                    <a:pt x="220" y="110"/>
                  </a:lnTo>
                  <a:cubicBezTo>
                    <a:pt x="220" y="50"/>
                    <a:pt x="172" y="0"/>
                    <a:pt x="111" y="0"/>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36;p37">
              <a:extLst>
                <a:ext uri="{FF2B5EF4-FFF2-40B4-BE49-F238E27FC236}">
                  <a16:creationId xmlns:a16="http://schemas.microsoft.com/office/drawing/2014/main" id="{168FE74B-FEF2-4E9C-9F53-AFD2D411AA87}"/>
                </a:ext>
              </a:extLst>
            </p:cNvPr>
            <p:cNvSpPr/>
            <p:nvPr/>
          </p:nvSpPr>
          <p:spPr>
            <a:xfrm>
              <a:off x="7413892" y="3289697"/>
              <a:ext cx="113127" cy="370319"/>
            </a:xfrm>
            <a:custGeom>
              <a:avLst/>
              <a:gdLst/>
              <a:ahLst/>
              <a:cxnLst/>
              <a:rect l="l" t="t" r="r" b="b"/>
              <a:pathLst>
                <a:path w="1142" h="3833" extrusionOk="0">
                  <a:moveTo>
                    <a:pt x="1020" y="1"/>
                  </a:moveTo>
                  <a:cubicBezTo>
                    <a:pt x="970" y="1"/>
                    <a:pt x="924" y="35"/>
                    <a:pt x="913" y="86"/>
                  </a:cubicBezTo>
                  <a:lnTo>
                    <a:pt x="15" y="3696"/>
                  </a:lnTo>
                  <a:cubicBezTo>
                    <a:pt x="1" y="3756"/>
                    <a:pt x="37" y="3815"/>
                    <a:pt x="96" y="3830"/>
                  </a:cubicBezTo>
                  <a:cubicBezTo>
                    <a:pt x="105" y="3832"/>
                    <a:pt x="113" y="3833"/>
                    <a:pt x="123" y="3833"/>
                  </a:cubicBezTo>
                  <a:cubicBezTo>
                    <a:pt x="173" y="3833"/>
                    <a:pt x="217" y="3799"/>
                    <a:pt x="229" y="3749"/>
                  </a:cubicBezTo>
                  <a:lnTo>
                    <a:pt x="1127" y="138"/>
                  </a:lnTo>
                  <a:cubicBezTo>
                    <a:pt x="1141" y="79"/>
                    <a:pt x="1106" y="19"/>
                    <a:pt x="1046" y="4"/>
                  </a:cubicBezTo>
                  <a:cubicBezTo>
                    <a:pt x="1037" y="2"/>
                    <a:pt x="1028" y="1"/>
                    <a:pt x="1020" y="1"/>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837;p37">
              <a:extLst>
                <a:ext uri="{FF2B5EF4-FFF2-40B4-BE49-F238E27FC236}">
                  <a16:creationId xmlns:a16="http://schemas.microsoft.com/office/drawing/2014/main" id="{F52C7FF9-C891-4786-9152-7BD659E0A11F}"/>
                </a:ext>
              </a:extLst>
            </p:cNvPr>
            <p:cNvSpPr/>
            <p:nvPr/>
          </p:nvSpPr>
          <p:spPr>
            <a:xfrm>
              <a:off x="7856197" y="3289890"/>
              <a:ext cx="112929" cy="370126"/>
            </a:xfrm>
            <a:custGeom>
              <a:avLst/>
              <a:gdLst/>
              <a:ahLst/>
              <a:cxnLst/>
              <a:rect l="l" t="t" r="r" b="b"/>
              <a:pathLst>
                <a:path w="1140" h="3831" extrusionOk="0">
                  <a:moveTo>
                    <a:pt x="121" y="0"/>
                  </a:moveTo>
                  <a:cubicBezTo>
                    <a:pt x="112" y="0"/>
                    <a:pt x="103" y="1"/>
                    <a:pt x="94" y="3"/>
                  </a:cubicBezTo>
                  <a:cubicBezTo>
                    <a:pt x="35" y="18"/>
                    <a:pt x="0" y="77"/>
                    <a:pt x="15" y="136"/>
                  </a:cubicBezTo>
                  <a:lnTo>
                    <a:pt x="911" y="3747"/>
                  </a:lnTo>
                  <a:cubicBezTo>
                    <a:pt x="923" y="3797"/>
                    <a:pt x="968" y="3831"/>
                    <a:pt x="1019" y="3831"/>
                  </a:cubicBezTo>
                  <a:cubicBezTo>
                    <a:pt x="1027" y="3831"/>
                    <a:pt x="1036" y="3830"/>
                    <a:pt x="1045" y="3828"/>
                  </a:cubicBezTo>
                  <a:cubicBezTo>
                    <a:pt x="1103" y="3813"/>
                    <a:pt x="1139" y="3754"/>
                    <a:pt x="1125" y="3694"/>
                  </a:cubicBezTo>
                  <a:lnTo>
                    <a:pt x="228" y="84"/>
                  </a:lnTo>
                  <a:cubicBezTo>
                    <a:pt x="216" y="34"/>
                    <a:pt x="171" y="0"/>
                    <a:pt x="121" y="0"/>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38;p37">
              <a:extLst>
                <a:ext uri="{FF2B5EF4-FFF2-40B4-BE49-F238E27FC236}">
                  <a16:creationId xmlns:a16="http://schemas.microsoft.com/office/drawing/2014/main" id="{A803FC0F-D236-4309-9418-03B100551043}"/>
                </a:ext>
              </a:extLst>
            </p:cNvPr>
            <p:cNvSpPr/>
            <p:nvPr/>
          </p:nvSpPr>
          <p:spPr>
            <a:xfrm>
              <a:off x="7362777" y="3169703"/>
              <a:ext cx="505802" cy="271097"/>
            </a:xfrm>
            <a:custGeom>
              <a:avLst/>
              <a:gdLst/>
              <a:ahLst/>
              <a:cxnLst/>
              <a:rect l="l" t="t" r="r" b="b"/>
              <a:pathLst>
                <a:path w="5106" h="2806" extrusionOk="0">
                  <a:moveTo>
                    <a:pt x="2426" y="1"/>
                  </a:moveTo>
                  <a:cubicBezTo>
                    <a:pt x="2219" y="1"/>
                    <a:pt x="2012" y="46"/>
                    <a:pt x="1854" y="137"/>
                  </a:cubicBezTo>
                  <a:lnTo>
                    <a:pt x="317" y="1024"/>
                  </a:lnTo>
                  <a:cubicBezTo>
                    <a:pt x="2" y="1206"/>
                    <a:pt x="0" y="1502"/>
                    <a:pt x="317" y="1684"/>
                  </a:cubicBezTo>
                  <a:lnTo>
                    <a:pt x="1535" y="2389"/>
                  </a:lnTo>
                  <a:cubicBezTo>
                    <a:pt x="1535" y="2389"/>
                    <a:pt x="2262" y="2806"/>
                    <a:pt x="2855" y="2806"/>
                  </a:cubicBezTo>
                  <a:cubicBezTo>
                    <a:pt x="2937" y="2806"/>
                    <a:pt x="3016" y="2798"/>
                    <a:pt x="3091" y="2780"/>
                  </a:cubicBezTo>
                  <a:cubicBezTo>
                    <a:pt x="3704" y="2629"/>
                    <a:pt x="5106" y="1355"/>
                    <a:pt x="5106" y="1355"/>
                  </a:cubicBezTo>
                  <a:lnTo>
                    <a:pt x="2996" y="137"/>
                  </a:lnTo>
                  <a:cubicBezTo>
                    <a:pt x="2839" y="46"/>
                    <a:pt x="2632" y="1"/>
                    <a:pt x="2426" y="1"/>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839;p37">
              <a:extLst>
                <a:ext uri="{FF2B5EF4-FFF2-40B4-BE49-F238E27FC236}">
                  <a16:creationId xmlns:a16="http://schemas.microsoft.com/office/drawing/2014/main" id="{CDD25406-7825-48D4-8D17-BFCC34B879EF}"/>
                </a:ext>
              </a:extLst>
            </p:cNvPr>
            <p:cNvSpPr/>
            <p:nvPr/>
          </p:nvSpPr>
          <p:spPr>
            <a:xfrm>
              <a:off x="7617858" y="2573598"/>
              <a:ext cx="152652" cy="113907"/>
            </a:xfrm>
            <a:custGeom>
              <a:avLst/>
              <a:gdLst/>
              <a:ahLst/>
              <a:cxnLst/>
              <a:rect l="l" t="t" r="r" b="b"/>
              <a:pathLst>
                <a:path w="1541" h="1179" extrusionOk="0">
                  <a:moveTo>
                    <a:pt x="1540" y="239"/>
                  </a:moveTo>
                  <a:cubicBezTo>
                    <a:pt x="1540" y="239"/>
                    <a:pt x="1540" y="239"/>
                    <a:pt x="1540" y="239"/>
                  </a:cubicBezTo>
                  <a:cubicBezTo>
                    <a:pt x="1540" y="239"/>
                    <a:pt x="1540" y="239"/>
                    <a:pt x="1540" y="239"/>
                  </a:cubicBezTo>
                  <a:close/>
                  <a:moveTo>
                    <a:pt x="808" y="1"/>
                  </a:moveTo>
                  <a:cubicBezTo>
                    <a:pt x="746" y="1"/>
                    <a:pt x="686" y="6"/>
                    <a:pt x="627" y="18"/>
                  </a:cubicBezTo>
                  <a:cubicBezTo>
                    <a:pt x="434" y="58"/>
                    <a:pt x="274" y="175"/>
                    <a:pt x="150" y="325"/>
                  </a:cubicBezTo>
                  <a:cubicBezTo>
                    <a:pt x="92" y="395"/>
                    <a:pt x="0" y="613"/>
                    <a:pt x="47" y="887"/>
                  </a:cubicBezTo>
                  <a:cubicBezTo>
                    <a:pt x="70" y="1022"/>
                    <a:pt x="168" y="1154"/>
                    <a:pt x="303" y="1175"/>
                  </a:cubicBezTo>
                  <a:cubicBezTo>
                    <a:pt x="317" y="1178"/>
                    <a:pt x="331" y="1179"/>
                    <a:pt x="346" y="1179"/>
                  </a:cubicBezTo>
                  <a:cubicBezTo>
                    <a:pt x="415" y="1179"/>
                    <a:pt x="486" y="1153"/>
                    <a:pt x="547" y="1122"/>
                  </a:cubicBezTo>
                  <a:cubicBezTo>
                    <a:pt x="606" y="1092"/>
                    <a:pt x="650" y="1036"/>
                    <a:pt x="703" y="993"/>
                  </a:cubicBezTo>
                  <a:cubicBezTo>
                    <a:pt x="804" y="911"/>
                    <a:pt x="904" y="826"/>
                    <a:pt x="1002" y="739"/>
                  </a:cubicBezTo>
                  <a:cubicBezTo>
                    <a:pt x="1165" y="595"/>
                    <a:pt x="1323" y="448"/>
                    <a:pt x="1478" y="298"/>
                  </a:cubicBezTo>
                  <a:cubicBezTo>
                    <a:pt x="1483" y="295"/>
                    <a:pt x="1538" y="239"/>
                    <a:pt x="1540" y="239"/>
                  </a:cubicBezTo>
                  <a:cubicBezTo>
                    <a:pt x="1540" y="239"/>
                    <a:pt x="1540" y="239"/>
                    <a:pt x="1540" y="239"/>
                  </a:cubicBezTo>
                  <a:lnTo>
                    <a:pt x="1540" y="239"/>
                  </a:lnTo>
                  <a:cubicBezTo>
                    <a:pt x="1334" y="100"/>
                    <a:pt x="1065" y="1"/>
                    <a:pt x="808" y="1"/>
                  </a:cubicBezTo>
                  <a:close/>
                </a:path>
              </a:pathLst>
            </a:custGeom>
            <a:solidFill>
              <a:srgbClr val="3A2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40;p37">
              <a:extLst>
                <a:ext uri="{FF2B5EF4-FFF2-40B4-BE49-F238E27FC236}">
                  <a16:creationId xmlns:a16="http://schemas.microsoft.com/office/drawing/2014/main" id="{F2D1AA68-8564-4391-B0F0-2EE08FFFAC25}"/>
                </a:ext>
              </a:extLst>
            </p:cNvPr>
            <p:cNvSpPr/>
            <p:nvPr/>
          </p:nvSpPr>
          <p:spPr>
            <a:xfrm>
              <a:off x="7440837" y="3055409"/>
              <a:ext cx="351070" cy="238152"/>
            </a:xfrm>
            <a:custGeom>
              <a:avLst/>
              <a:gdLst/>
              <a:ahLst/>
              <a:cxnLst/>
              <a:rect l="l" t="t" r="r" b="b"/>
              <a:pathLst>
                <a:path w="3544" h="2465" extrusionOk="0">
                  <a:moveTo>
                    <a:pt x="756" y="0"/>
                  </a:moveTo>
                  <a:cubicBezTo>
                    <a:pt x="400" y="0"/>
                    <a:pt x="0" y="260"/>
                    <a:pt x="44" y="707"/>
                  </a:cubicBezTo>
                  <a:lnTo>
                    <a:pt x="656" y="1042"/>
                  </a:lnTo>
                  <a:lnTo>
                    <a:pt x="2951" y="2435"/>
                  </a:lnTo>
                  <a:cubicBezTo>
                    <a:pt x="2988" y="2455"/>
                    <a:pt x="3023" y="2465"/>
                    <a:pt x="3056" y="2465"/>
                  </a:cubicBezTo>
                  <a:cubicBezTo>
                    <a:pt x="3465" y="2465"/>
                    <a:pt x="3543" y="1042"/>
                    <a:pt x="3543" y="1042"/>
                  </a:cubicBezTo>
                  <a:cubicBezTo>
                    <a:pt x="3543" y="1042"/>
                    <a:pt x="1320" y="163"/>
                    <a:pt x="973" y="36"/>
                  </a:cubicBezTo>
                  <a:cubicBezTo>
                    <a:pt x="906" y="12"/>
                    <a:pt x="832" y="0"/>
                    <a:pt x="756" y="0"/>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841;p37">
              <a:extLst>
                <a:ext uri="{FF2B5EF4-FFF2-40B4-BE49-F238E27FC236}">
                  <a16:creationId xmlns:a16="http://schemas.microsoft.com/office/drawing/2014/main" id="{7984169C-06F8-4F2D-8820-D8646A7A00DD}"/>
                </a:ext>
              </a:extLst>
            </p:cNvPr>
            <p:cNvSpPr/>
            <p:nvPr/>
          </p:nvSpPr>
          <p:spPr>
            <a:xfrm>
              <a:off x="7314238" y="3562436"/>
              <a:ext cx="69937" cy="75165"/>
            </a:xfrm>
            <a:custGeom>
              <a:avLst/>
              <a:gdLst/>
              <a:ahLst/>
              <a:cxnLst/>
              <a:rect l="l" t="t" r="r" b="b"/>
              <a:pathLst>
                <a:path w="706" h="778" extrusionOk="0">
                  <a:moveTo>
                    <a:pt x="510" y="1"/>
                  </a:moveTo>
                  <a:cubicBezTo>
                    <a:pt x="492" y="1"/>
                    <a:pt x="474" y="8"/>
                    <a:pt x="454" y="24"/>
                  </a:cubicBezTo>
                  <a:cubicBezTo>
                    <a:pt x="278" y="168"/>
                    <a:pt x="1" y="743"/>
                    <a:pt x="1" y="743"/>
                  </a:cubicBezTo>
                  <a:cubicBezTo>
                    <a:pt x="1" y="743"/>
                    <a:pt x="20" y="777"/>
                    <a:pt x="99" y="777"/>
                  </a:cubicBezTo>
                  <a:cubicBezTo>
                    <a:pt x="151" y="777"/>
                    <a:pt x="227" y="763"/>
                    <a:pt x="340" y="715"/>
                  </a:cubicBezTo>
                  <a:cubicBezTo>
                    <a:pt x="626" y="596"/>
                    <a:pt x="705" y="453"/>
                    <a:pt x="705" y="453"/>
                  </a:cubicBezTo>
                  <a:cubicBezTo>
                    <a:pt x="705" y="453"/>
                    <a:pt x="647" y="1"/>
                    <a:pt x="510" y="1"/>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42;p37">
              <a:extLst>
                <a:ext uri="{FF2B5EF4-FFF2-40B4-BE49-F238E27FC236}">
                  <a16:creationId xmlns:a16="http://schemas.microsoft.com/office/drawing/2014/main" id="{2BC0F30D-E347-4FE2-B278-63AF3535CD0D}"/>
                </a:ext>
              </a:extLst>
            </p:cNvPr>
            <p:cNvSpPr/>
            <p:nvPr/>
          </p:nvSpPr>
          <p:spPr>
            <a:xfrm>
              <a:off x="7282538" y="3440317"/>
              <a:ext cx="125311" cy="169846"/>
            </a:xfrm>
            <a:custGeom>
              <a:avLst/>
              <a:gdLst/>
              <a:ahLst/>
              <a:cxnLst/>
              <a:rect l="l" t="t" r="r" b="b"/>
              <a:pathLst>
                <a:path w="1265" h="1758" extrusionOk="0">
                  <a:moveTo>
                    <a:pt x="1039" y="0"/>
                  </a:moveTo>
                  <a:lnTo>
                    <a:pt x="479" y="21"/>
                  </a:lnTo>
                  <a:cubicBezTo>
                    <a:pt x="479" y="21"/>
                    <a:pt x="486" y="482"/>
                    <a:pt x="479" y="601"/>
                  </a:cubicBezTo>
                  <a:cubicBezTo>
                    <a:pt x="473" y="721"/>
                    <a:pt x="302" y="1174"/>
                    <a:pt x="236" y="1387"/>
                  </a:cubicBezTo>
                  <a:cubicBezTo>
                    <a:pt x="171" y="1600"/>
                    <a:pt x="1" y="1606"/>
                    <a:pt x="1" y="1606"/>
                  </a:cubicBezTo>
                  <a:cubicBezTo>
                    <a:pt x="1" y="1606"/>
                    <a:pt x="220" y="1758"/>
                    <a:pt x="380" y="1758"/>
                  </a:cubicBezTo>
                  <a:cubicBezTo>
                    <a:pt x="397" y="1758"/>
                    <a:pt x="413" y="1756"/>
                    <a:pt x="428" y="1752"/>
                  </a:cubicBezTo>
                  <a:cubicBezTo>
                    <a:pt x="588" y="1713"/>
                    <a:pt x="579" y="1480"/>
                    <a:pt x="751" y="1246"/>
                  </a:cubicBezTo>
                  <a:cubicBezTo>
                    <a:pt x="925" y="1012"/>
                    <a:pt x="1264" y="965"/>
                    <a:pt x="1264" y="965"/>
                  </a:cubicBezTo>
                  <a:cubicBezTo>
                    <a:pt x="1264" y="965"/>
                    <a:pt x="1254" y="854"/>
                    <a:pt x="1140" y="693"/>
                  </a:cubicBezTo>
                  <a:cubicBezTo>
                    <a:pt x="1026" y="531"/>
                    <a:pt x="1034" y="301"/>
                    <a:pt x="1039"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843;p37">
              <a:extLst>
                <a:ext uri="{FF2B5EF4-FFF2-40B4-BE49-F238E27FC236}">
                  <a16:creationId xmlns:a16="http://schemas.microsoft.com/office/drawing/2014/main" id="{952DED18-71EE-44FA-9933-6CCE03ACF926}"/>
                </a:ext>
              </a:extLst>
            </p:cNvPr>
            <p:cNvSpPr/>
            <p:nvPr/>
          </p:nvSpPr>
          <p:spPr>
            <a:xfrm>
              <a:off x="7245589" y="3514613"/>
              <a:ext cx="170087" cy="136901"/>
            </a:xfrm>
            <a:custGeom>
              <a:avLst/>
              <a:gdLst/>
              <a:ahLst/>
              <a:cxnLst/>
              <a:rect l="l" t="t" r="r" b="b"/>
              <a:pathLst>
                <a:path w="1717" h="1417" extrusionOk="0">
                  <a:moveTo>
                    <a:pt x="1432" y="1"/>
                  </a:moveTo>
                  <a:cubicBezTo>
                    <a:pt x="1427" y="1"/>
                    <a:pt x="1421" y="1"/>
                    <a:pt x="1415" y="1"/>
                  </a:cubicBezTo>
                  <a:cubicBezTo>
                    <a:pt x="1268" y="11"/>
                    <a:pt x="1041" y="176"/>
                    <a:pt x="965" y="348"/>
                  </a:cubicBezTo>
                  <a:cubicBezTo>
                    <a:pt x="889" y="519"/>
                    <a:pt x="765" y="759"/>
                    <a:pt x="668" y="812"/>
                  </a:cubicBezTo>
                  <a:cubicBezTo>
                    <a:pt x="644" y="826"/>
                    <a:pt x="614" y="831"/>
                    <a:pt x="582" y="831"/>
                  </a:cubicBezTo>
                  <a:cubicBezTo>
                    <a:pt x="487" y="831"/>
                    <a:pt x="365" y="788"/>
                    <a:pt x="257" y="787"/>
                  </a:cubicBezTo>
                  <a:cubicBezTo>
                    <a:pt x="112" y="787"/>
                    <a:pt x="9" y="853"/>
                    <a:pt x="1" y="959"/>
                  </a:cubicBezTo>
                  <a:lnTo>
                    <a:pt x="605" y="1247"/>
                  </a:lnTo>
                  <a:cubicBezTo>
                    <a:pt x="651" y="1268"/>
                    <a:pt x="694" y="1282"/>
                    <a:pt x="735" y="1282"/>
                  </a:cubicBezTo>
                  <a:cubicBezTo>
                    <a:pt x="820" y="1282"/>
                    <a:pt x="897" y="1220"/>
                    <a:pt x="971" y="1024"/>
                  </a:cubicBezTo>
                  <a:cubicBezTo>
                    <a:pt x="1048" y="823"/>
                    <a:pt x="1091" y="682"/>
                    <a:pt x="1140" y="682"/>
                  </a:cubicBezTo>
                  <a:cubicBezTo>
                    <a:pt x="1161" y="682"/>
                    <a:pt x="1183" y="709"/>
                    <a:pt x="1210" y="769"/>
                  </a:cubicBezTo>
                  <a:cubicBezTo>
                    <a:pt x="1297" y="964"/>
                    <a:pt x="1333" y="1408"/>
                    <a:pt x="1333" y="1408"/>
                  </a:cubicBezTo>
                  <a:cubicBezTo>
                    <a:pt x="1333" y="1408"/>
                    <a:pt x="1355" y="1416"/>
                    <a:pt x="1384" y="1416"/>
                  </a:cubicBezTo>
                  <a:cubicBezTo>
                    <a:pt x="1423" y="1416"/>
                    <a:pt x="1475" y="1402"/>
                    <a:pt x="1508" y="1335"/>
                  </a:cubicBezTo>
                  <a:cubicBezTo>
                    <a:pt x="1507" y="1205"/>
                    <a:pt x="1514" y="1076"/>
                    <a:pt x="1530" y="948"/>
                  </a:cubicBezTo>
                  <a:cubicBezTo>
                    <a:pt x="1555" y="770"/>
                    <a:pt x="1717" y="547"/>
                    <a:pt x="1705" y="332"/>
                  </a:cubicBezTo>
                  <a:cubicBezTo>
                    <a:pt x="1692" y="125"/>
                    <a:pt x="1584" y="1"/>
                    <a:pt x="1432"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44;p37">
              <a:extLst>
                <a:ext uri="{FF2B5EF4-FFF2-40B4-BE49-F238E27FC236}">
                  <a16:creationId xmlns:a16="http://schemas.microsoft.com/office/drawing/2014/main" id="{0EBA172E-6D78-4F0D-8E46-1C8004D9C706}"/>
                </a:ext>
              </a:extLst>
            </p:cNvPr>
            <p:cNvSpPr/>
            <p:nvPr/>
          </p:nvSpPr>
          <p:spPr>
            <a:xfrm>
              <a:off x="7293930" y="3131637"/>
              <a:ext cx="595055" cy="375923"/>
            </a:xfrm>
            <a:custGeom>
              <a:avLst/>
              <a:gdLst/>
              <a:ahLst/>
              <a:cxnLst/>
              <a:rect l="l" t="t" r="r" b="b"/>
              <a:pathLst>
                <a:path w="6007" h="3891" extrusionOk="0">
                  <a:moveTo>
                    <a:pt x="758" y="0"/>
                  </a:moveTo>
                  <a:cubicBezTo>
                    <a:pt x="402" y="0"/>
                    <a:pt x="0" y="261"/>
                    <a:pt x="45" y="707"/>
                  </a:cubicBezTo>
                  <a:cubicBezTo>
                    <a:pt x="93" y="1189"/>
                    <a:pt x="366" y="3828"/>
                    <a:pt x="366" y="3828"/>
                  </a:cubicBezTo>
                  <a:cubicBezTo>
                    <a:pt x="455" y="3874"/>
                    <a:pt x="541" y="3890"/>
                    <a:pt x="619" y="3890"/>
                  </a:cubicBezTo>
                  <a:cubicBezTo>
                    <a:pt x="822" y="3890"/>
                    <a:pt x="969" y="3778"/>
                    <a:pt x="969" y="3778"/>
                  </a:cubicBezTo>
                  <a:cubicBezTo>
                    <a:pt x="1063" y="2513"/>
                    <a:pt x="1300" y="1635"/>
                    <a:pt x="1103" y="1314"/>
                  </a:cubicBezTo>
                  <a:cubicBezTo>
                    <a:pt x="1103" y="1314"/>
                    <a:pt x="1103" y="1313"/>
                    <a:pt x="1103" y="1313"/>
                  </a:cubicBezTo>
                  <a:lnTo>
                    <a:pt x="1103" y="1313"/>
                  </a:lnTo>
                  <a:lnTo>
                    <a:pt x="2952" y="2435"/>
                  </a:lnTo>
                  <a:cubicBezTo>
                    <a:pt x="3178" y="2557"/>
                    <a:pt x="3427" y="2615"/>
                    <a:pt x="3692" y="2615"/>
                  </a:cubicBezTo>
                  <a:cubicBezTo>
                    <a:pt x="4013" y="2615"/>
                    <a:pt x="4358" y="2530"/>
                    <a:pt x="4713" y="2374"/>
                  </a:cubicBezTo>
                  <a:cubicBezTo>
                    <a:pt x="5363" y="2089"/>
                    <a:pt x="6007" y="1653"/>
                    <a:pt x="5826" y="829"/>
                  </a:cubicBezTo>
                  <a:lnTo>
                    <a:pt x="5826" y="829"/>
                  </a:lnTo>
                  <a:lnTo>
                    <a:pt x="3544" y="1042"/>
                  </a:lnTo>
                  <a:cubicBezTo>
                    <a:pt x="3544" y="1042"/>
                    <a:pt x="1320" y="163"/>
                    <a:pt x="974" y="37"/>
                  </a:cubicBezTo>
                  <a:cubicBezTo>
                    <a:pt x="907" y="12"/>
                    <a:pt x="833" y="0"/>
                    <a:pt x="758" y="0"/>
                  </a:cubicBez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845;p37">
              <a:extLst>
                <a:ext uri="{FF2B5EF4-FFF2-40B4-BE49-F238E27FC236}">
                  <a16:creationId xmlns:a16="http://schemas.microsoft.com/office/drawing/2014/main" id="{A6B0135E-3DDC-4765-96AC-F6B00EC06758}"/>
                </a:ext>
              </a:extLst>
            </p:cNvPr>
            <p:cNvSpPr/>
            <p:nvPr/>
          </p:nvSpPr>
          <p:spPr>
            <a:xfrm>
              <a:off x="7634103" y="2586834"/>
              <a:ext cx="196338" cy="220375"/>
            </a:xfrm>
            <a:custGeom>
              <a:avLst/>
              <a:gdLst/>
              <a:ahLst/>
              <a:cxnLst/>
              <a:rect l="l" t="t" r="r" b="b"/>
              <a:pathLst>
                <a:path w="1982" h="2281" extrusionOk="0">
                  <a:moveTo>
                    <a:pt x="944" y="1"/>
                  </a:moveTo>
                  <a:cubicBezTo>
                    <a:pt x="473" y="1"/>
                    <a:pt x="146" y="357"/>
                    <a:pt x="74" y="825"/>
                  </a:cubicBezTo>
                  <a:cubicBezTo>
                    <a:pt x="33" y="1064"/>
                    <a:pt x="0" y="1550"/>
                    <a:pt x="166" y="1931"/>
                  </a:cubicBezTo>
                  <a:cubicBezTo>
                    <a:pt x="255" y="2134"/>
                    <a:pt x="335" y="2280"/>
                    <a:pt x="511" y="2280"/>
                  </a:cubicBezTo>
                  <a:cubicBezTo>
                    <a:pt x="521" y="2280"/>
                    <a:pt x="531" y="2280"/>
                    <a:pt x="542" y="2279"/>
                  </a:cubicBezTo>
                  <a:cubicBezTo>
                    <a:pt x="675" y="2268"/>
                    <a:pt x="1220" y="2105"/>
                    <a:pt x="1398" y="1899"/>
                  </a:cubicBezTo>
                  <a:cubicBezTo>
                    <a:pt x="1429" y="1861"/>
                    <a:pt x="1485" y="1756"/>
                    <a:pt x="1485" y="1756"/>
                  </a:cubicBezTo>
                  <a:cubicBezTo>
                    <a:pt x="1826" y="1525"/>
                    <a:pt x="1982" y="1101"/>
                    <a:pt x="1872" y="704"/>
                  </a:cubicBezTo>
                  <a:cubicBezTo>
                    <a:pt x="1761" y="306"/>
                    <a:pt x="1410" y="24"/>
                    <a:pt x="997" y="2"/>
                  </a:cubicBezTo>
                  <a:cubicBezTo>
                    <a:pt x="979" y="1"/>
                    <a:pt x="962" y="1"/>
                    <a:pt x="944" y="1"/>
                  </a:cubicBezTo>
                  <a:close/>
                </a:path>
              </a:pathLst>
            </a:custGeom>
            <a:solidFill>
              <a:srgbClr val="8A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46;p37">
              <a:extLst>
                <a:ext uri="{FF2B5EF4-FFF2-40B4-BE49-F238E27FC236}">
                  <a16:creationId xmlns:a16="http://schemas.microsoft.com/office/drawing/2014/main" id="{84832F6F-B69E-4208-8E7A-3EED2557D6EF}"/>
                </a:ext>
              </a:extLst>
            </p:cNvPr>
            <p:cNvSpPr/>
            <p:nvPr/>
          </p:nvSpPr>
          <p:spPr>
            <a:xfrm>
              <a:off x="7676501" y="2770110"/>
              <a:ext cx="165530" cy="114680"/>
            </a:xfrm>
            <a:custGeom>
              <a:avLst/>
              <a:gdLst/>
              <a:ahLst/>
              <a:cxnLst/>
              <a:rect l="l" t="t" r="r" b="b"/>
              <a:pathLst>
                <a:path w="1671" h="1187" extrusionOk="0">
                  <a:moveTo>
                    <a:pt x="970" y="1"/>
                  </a:moveTo>
                  <a:lnTo>
                    <a:pt x="295" y="256"/>
                  </a:lnTo>
                  <a:cubicBezTo>
                    <a:pt x="344" y="381"/>
                    <a:pt x="382" y="509"/>
                    <a:pt x="410" y="639"/>
                  </a:cubicBezTo>
                  <a:cubicBezTo>
                    <a:pt x="430" y="733"/>
                    <a:pt x="350" y="756"/>
                    <a:pt x="169" y="880"/>
                  </a:cubicBezTo>
                  <a:cubicBezTo>
                    <a:pt x="1" y="994"/>
                    <a:pt x="398" y="1186"/>
                    <a:pt x="701" y="1186"/>
                  </a:cubicBezTo>
                  <a:cubicBezTo>
                    <a:pt x="727" y="1186"/>
                    <a:pt x="752" y="1185"/>
                    <a:pt x="775" y="1182"/>
                  </a:cubicBezTo>
                  <a:cubicBezTo>
                    <a:pt x="1083" y="1143"/>
                    <a:pt x="1421" y="942"/>
                    <a:pt x="1507" y="738"/>
                  </a:cubicBezTo>
                  <a:cubicBezTo>
                    <a:pt x="1602" y="510"/>
                    <a:pt x="1671" y="480"/>
                    <a:pt x="1493" y="477"/>
                  </a:cubicBezTo>
                  <a:cubicBezTo>
                    <a:pt x="1470" y="477"/>
                    <a:pt x="1448" y="477"/>
                    <a:pt x="1428" y="477"/>
                  </a:cubicBezTo>
                  <a:cubicBezTo>
                    <a:pt x="1328" y="477"/>
                    <a:pt x="1257" y="480"/>
                    <a:pt x="1206" y="480"/>
                  </a:cubicBezTo>
                  <a:cubicBezTo>
                    <a:pt x="1095" y="480"/>
                    <a:pt x="1074" y="466"/>
                    <a:pt x="1051" y="382"/>
                  </a:cubicBezTo>
                  <a:cubicBezTo>
                    <a:pt x="1039" y="335"/>
                    <a:pt x="970" y="1"/>
                    <a:pt x="970" y="1"/>
                  </a:cubicBezTo>
                  <a:close/>
                </a:path>
              </a:pathLst>
            </a:custGeom>
            <a:solidFill>
              <a:srgbClr val="8A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847;p37">
              <a:extLst>
                <a:ext uri="{FF2B5EF4-FFF2-40B4-BE49-F238E27FC236}">
                  <a16:creationId xmlns:a16="http://schemas.microsoft.com/office/drawing/2014/main" id="{534308D2-8078-4062-A95B-C7FD67D24B3C}"/>
                </a:ext>
              </a:extLst>
            </p:cNvPr>
            <p:cNvSpPr/>
            <p:nvPr/>
          </p:nvSpPr>
          <p:spPr>
            <a:xfrm>
              <a:off x="7655897" y="2586737"/>
              <a:ext cx="169888" cy="191681"/>
            </a:xfrm>
            <a:custGeom>
              <a:avLst/>
              <a:gdLst/>
              <a:ahLst/>
              <a:cxnLst/>
              <a:rect l="l" t="t" r="r" b="b"/>
              <a:pathLst>
                <a:path w="1715" h="1984" extrusionOk="0">
                  <a:moveTo>
                    <a:pt x="724" y="0"/>
                  </a:moveTo>
                  <a:cubicBezTo>
                    <a:pt x="405" y="0"/>
                    <a:pt x="152" y="164"/>
                    <a:pt x="0" y="416"/>
                  </a:cubicBezTo>
                  <a:cubicBezTo>
                    <a:pt x="25" y="460"/>
                    <a:pt x="58" y="501"/>
                    <a:pt x="95" y="536"/>
                  </a:cubicBezTo>
                  <a:cubicBezTo>
                    <a:pt x="95" y="536"/>
                    <a:pt x="58" y="662"/>
                    <a:pt x="140" y="745"/>
                  </a:cubicBezTo>
                  <a:cubicBezTo>
                    <a:pt x="198" y="805"/>
                    <a:pt x="218" y="892"/>
                    <a:pt x="210" y="976"/>
                  </a:cubicBezTo>
                  <a:cubicBezTo>
                    <a:pt x="198" y="1076"/>
                    <a:pt x="198" y="1177"/>
                    <a:pt x="210" y="1277"/>
                  </a:cubicBezTo>
                  <a:cubicBezTo>
                    <a:pt x="231" y="1416"/>
                    <a:pt x="364" y="1474"/>
                    <a:pt x="364" y="1474"/>
                  </a:cubicBezTo>
                  <a:cubicBezTo>
                    <a:pt x="364" y="1474"/>
                    <a:pt x="372" y="1233"/>
                    <a:pt x="447" y="1129"/>
                  </a:cubicBezTo>
                  <a:cubicBezTo>
                    <a:pt x="490" y="1069"/>
                    <a:pt x="541" y="1038"/>
                    <a:pt x="595" y="1038"/>
                  </a:cubicBezTo>
                  <a:cubicBezTo>
                    <a:pt x="651" y="1038"/>
                    <a:pt x="711" y="1072"/>
                    <a:pt x="770" y="1141"/>
                  </a:cubicBezTo>
                  <a:cubicBezTo>
                    <a:pt x="844" y="1228"/>
                    <a:pt x="836" y="1450"/>
                    <a:pt x="754" y="1563"/>
                  </a:cubicBezTo>
                  <a:cubicBezTo>
                    <a:pt x="695" y="1644"/>
                    <a:pt x="639" y="1666"/>
                    <a:pt x="594" y="1666"/>
                  </a:cubicBezTo>
                  <a:cubicBezTo>
                    <a:pt x="540" y="1666"/>
                    <a:pt x="503" y="1633"/>
                    <a:pt x="503" y="1633"/>
                  </a:cubicBezTo>
                  <a:lnTo>
                    <a:pt x="503" y="1633"/>
                  </a:lnTo>
                  <a:cubicBezTo>
                    <a:pt x="491" y="1690"/>
                    <a:pt x="512" y="1918"/>
                    <a:pt x="723" y="1967"/>
                  </a:cubicBezTo>
                  <a:cubicBezTo>
                    <a:pt x="774" y="1978"/>
                    <a:pt x="825" y="1984"/>
                    <a:pt x="877" y="1984"/>
                  </a:cubicBezTo>
                  <a:cubicBezTo>
                    <a:pt x="1000" y="1984"/>
                    <a:pt x="1122" y="1953"/>
                    <a:pt x="1231" y="1891"/>
                  </a:cubicBezTo>
                  <a:cubicBezTo>
                    <a:pt x="1282" y="1860"/>
                    <a:pt x="1327" y="1824"/>
                    <a:pt x="1371" y="1784"/>
                  </a:cubicBezTo>
                  <a:cubicBezTo>
                    <a:pt x="1602" y="1552"/>
                    <a:pt x="1668" y="1330"/>
                    <a:pt x="1686" y="1019"/>
                  </a:cubicBezTo>
                  <a:cubicBezTo>
                    <a:pt x="1715" y="487"/>
                    <a:pt x="1309" y="32"/>
                    <a:pt x="777" y="2"/>
                  </a:cubicBezTo>
                  <a:cubicBezTo>
                    <a:pt x="759" y="1"/>
                    <a:pt x="741" y="0"/>
                    <a:pt x="724" y="0"/>
                  </a:cubicBezTo>
                  <a:close/>
                </a:path>
              </a:pathLst>
            </a:custGeom>
            <a:solidFill>
              <a:srgbClr val="3A2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48;p37">
              <a:extLst>
                <a:ext uri="{FF2B5EF4-FFF2-40B4-BE49-F238E27FC236}">
                  <a16:creationId xmlns:a16="http://schemas.microsoft.com/office/drawing/2014/main" id="{C38F4126-6756-4072-B4AE-02EBE18EDB55}"/>
                </a:ext>
              </a:extLst>
            </p:cNvPr>
            <p:cNvSpPr/>
            <p:nvPr/>
          </p:nvSpPr>
          <p:spPr>
            <a:xfrm>
              <a:off x="7587644" y="2814938"/>
              <a:ext cx="300549" cy="474468"/>
            </a:xfrm>
            <a:custGeom>
              <a:avLst/>
              <a:gdLst/>
              <a:ahLst/>
              <a:cxnLst/>
              <a:rect l="l" t="t" r="r" b="b"/>
              <a:pathLst>
                <a:path w="3034" h="4911" extrusionOk="0">
                  <a:moveTo>
                    <a:pt x="2267" y="0"/>
                  </a:moveTo>
                  <a:cubicBezTo>
                    <a:pt x="2167" y="0"/>
                    <a:pt x="2069" y="9"/>
                    <a:pt x="2026" y="12"/>
                  </a:cubicBezTo>
                  <a:cubicBezTo>
                    <a:pt x="2051" y="63"/>
                    <a:pt x="2031" y="185"/>
                    <a:pt x="1763" y="253"/>
                  </a:cubicBezTo>
                  <a:cubicBezTo>
                    <a:pt x="1660" y="279"/>
                    <a:pt x="1576" y="288"/>
                    <a:pt x="1510" y="288"/>
                  </a:cubicBezTo>
                  <a:cubicBezTo>
                    <a:pt x="1351" y="288"/>
                    <a:pt x="1289" y="236"/>
                    <a:pt x="1289" y="236"/>
                  </a:cubicBezTo>
                  <a:cubicBezTo>
                    <a:pt x="1289" y="236"/>
                    <a:pt x="941" y="427"/>
                    <a:pt x="726" y="635"/>
                  </a:cubicBezTo>
                  <a:cubicBezTo>
                    <a:pt x="173" y="1168"/>
                    <a:pt x="0" y="1818"/>
                    <a:pt x="605" y="2068"/>
                  </a:cubicBezTo>
                  <a:cubicBezTo>
                    <a:pt x="641" y="2340"/>
                    <a:pt x="706" y="2562"/>
                    <a:pt x="718" y="2720"/>
                  </a:cubicBezTo>
                  <a:cubicBezTo>
                    <a:pt x="684" y="3202"/>
                    <a:pt x="477" y="3416"/>
                    <a:pt x="321" y="4448"/>
                  </a:cubicBezTo>
                  <a:cubicBezTo>
                    <a:pt x="474" y="4775"/>
                    <a:pt x="941" y="4911"/>
                    <a:pt x="1400" y="4911"/>
                  </a:cubicBezTo>
                  <a:cubicBezTo>
                    <a:pt x="1505" y="4911"/>
                    <a:pt x="1609" y="4904"/>
                    <a:pt x="1709" y="4890"/>
                  </a:cubicBezTo>
                  <a:cubicBezTo>
                    <a:pt x="2209" y="4823"/>
                    <a:pt x="2722" y="4615"/>
                    <a:pt x="3034" y="4066"/>
                  </a:cubicBezTo>
                  <a:cubicBezTo>
                    <a:pt x="2891" y="3491"/>
                    <a:pt x="2796" y="3183"/>
                    <a:pt x="2757" y="3007"/>
                  </a:cubicBezTo>
                  <a:cubicBezTo>
                    <a:pt x="2652" y="2545"/>
                    <a:pt x="2585" y="2078"/>
                    <a:pt x="2585" y="2078"/>
                  </a:cubicBezTo>
                  <a:cubicBezTo>
                    <a:pt x="2731" y="1552"/>
                    <a:pt x="2814" y="1179"/>
                    <a:pt x="2764" y="674"/>
                  </a:cubicBezTo>
                  <a:cubicBezTo>
                    <a:pt x="2725" y="283"/>
                    <a:pt x="2682" y="127"/>
                    <a:pt x="2476" y="23"/>
                  </a:cubicBezTo>
                  <a:cubicBezTo>
                    <a:pt x="2422" y="6"/>
                    <a:pt x="2344" y="0"/>
                    <a:pt x="2267" y="0"/>
                  </a:cubicBezTo>
                  <a:close/>
                </a:path>
              </a:pathLst>
            </a:custGeom>
            <a:solidFill>
              <a:srgbClr val="E97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849;p37">
              <a:extLst>
                <a:ext uri="{FF2B5EF4-FFF2-40B4-BE49-F238E27FC236}">
                  <a16:creationId xmlns:a16="http://schemas.microsoft.com/office/drawing/2014/main" id="{81A5FB4C-F1E9-4FAC-86B2-011F3699B80F}"/>
                </a:ext>
              </a:extLst>
            </p:cNvPr>
            <p:cNvSpPr/>
            <p:nvPr/>
          </p:nvSpPr>
          <p:spPr>
            <a:xfrm>
              <a:off x="7647477" y="2992127"/>
              <a:ext cx="204460" cy="56712"/>
            </a:xfrm>
            <a:custGeom>
              <a:avLst/>
              <a:gdLst/>
              <a:ahLst/>
              <a:cxnLst/>
              <a:rect l="l" t="t" r="r" b="b"/>
              <a:pathLst>
                <a:path w="2064" h="587" extrusionOk="0">
                  <a:moveTo>
                    <a:pt x="2046" y="0"/>
                  </a:moveTo>
                  <a:lnTo>
                    <a:pt x="2046" y="0"/>
                  </a:lnTo>
                  <a:cubicBezTo>
                    <a:pt x="1491" y="279"/>
                    <a:pt x="1026" y="357"/>
                    <a:pt x="682" y="357"/>
                  </a:cubicBezTo>
                  <a:cubicBezTo>
                    <a:pt x="246" y="357"/>
                    <a:pt x="1" y="233"/>
                    <a:pt x="1" y="233"/>
                  </a:cubicBezTo>
                  <a:lnTo>
                    <a:pt x="1" y="233"/>
                  </a:lnTo>
                  <a:lnTo>
                    <a:pt x="49" y="451"/>
                  </a:lnTo>
                  <a:cubicBezTo>
                    <a:pt x="313" y="550"/>
                    <a:pt x="565" y="587"/>
                    <a:pt x="794" y="587"/>
                  </a:cubicBezTo>
                  <a:cubicBezTo>
                    <a:pt x="1492" y="587"/>
                    <a:pt x="1982" y="241"/>
                    <a:pt x="1982" y="241"/>
                  </a:cubicBezTo>
                  <a:cubicBezTo>
                    <a:pt x="2064" y="93"/>
                    <a:pt x="2046" y="0"/>
                    <a:pt x="2046" y="0"/>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50;p37">
              <a:extLst>
                <a:ext uri="{FF2B5EF4-FFF2-40B4-BE49-F238E27FC236}">
                  <a16:creationId xmlns:a16="http://schemas.microsoft.com/office/drawing/2014/main" id="{D675E26A-C35F-4E20-86EB-8E93573D2D05}"/>
                </a:ext>
              </a:extLst>
            </p:cNvPr>
            <p:cNvSpPr/>
            <p:nvPr/>
          </p:nvSpPr>
          <p:spPr>
            <a:xfrm>
              <a:off x="7269363" y="2860636"/>
              <a:ext cx="458451" cy="288198"/>
            </a:xfrm>
            <a:custGeom>
              <a:avLst/>
              <a:gdLst/>
              <a:ahLst/>
              <a:cxnLst/>
              <a:rect l="l" t="t" r="r" b="b"/>
              <a:pathLst>
                <a:path w="4628" h="2983" extrusionOk="0">
                  <a:moveTo>
                    <a:pt x="4242" y="0"/>
                  </a:moveTo>
                  <a:cubicBezTo>
                    <a:pt x="4117" y="0"/>
                    <a:pt x="3978" y="93"/>
                    <a:pt x="3906" y="298"/>
                  </a:cubicBezTo>
                  <a:cubicBezTo>
                    <a:pt x="3752" y="740"/>
                    <a:pt x="3754" y="1332"/>
                    <a:pt x="3387" y="1818"/>
                  </a:cubicBezTo>
                  <a:cubicBezTo>
                    <a:pt x="3218" y="2040"/>
                    <a:pt x="2924" y="2235"/>
                    <a:pt x="2428" y="2282"/>
                  </a:cubicBezTo>
                  <a:cubicBezTo>
                    <a:pt x="2132" y="2309"/>
                    <a:pt x="1887" y="2325"/>
                    <a:pt x="1705" y="2325"/>
                  </a:cubicBezTo>
                  <a:cubicBezTo>
                    <a:pt x="1582" y="2325"/>
                    <a:pt x="1487" y="2318"/>
                    <a:pt x="1426" y="2301"/>
                  </a:cubicBezTo>
                  <a:cubicBezTo>
                    <a:pt x="1287" y="2265"/>
                    <a:pt x="1235" y="2227"/>
                    <a:pt x="1112" y="2134"/>
                  </a:cubicBezTo>
                  <a:cubicBezTo>
                    <a:pt x="974" y="2028"/>
                    <a:pt x="861" y="2001"/>
                    <a:pt x="758" y="1933"/>
                  </a:cubicBezTo>
                  <a:cubicBezTo>
                    <a:pt x="696" y="1893"/>
                    <a:pt x="674" y="1873"/>
                    <a:pt x="656" y="1873"/>
                  </a:cubicBezTo>
                  <a:cubicBezTo>
                    <a:pt x="644" y="1873"/>
                    <a:pt x="634" y="1883"/>
                    <a:pt x="614" y="1902"/>
                  </a:cubicBezTo>
                  <a:cubicBezTo>
                    <a:pt x="566" y="1949"/>
                    <a:pt x="606" y="2079"/>
                    <a:pt x="694" y="2159"/>
                  </a:cubicBezTo>
                  <a:cubicBezTo>
                    <a:pt x="787" y="2242"/>
                    <a:pt x="869" y="2256"/>
                    <a:pt x="882" y="2283"/>
                  </a:cubicBezTo>
                  <a:cubicBezTo>
                    <a:pt x="887" y="2293"/>
                    <a:pt x="874" y="2298"/>
                    <a:pt x="846" y="2298"/>
                  </a:cubicBezTo>
                  <a:cubicBezTo>
                    <a:pt x="806" y="2298"/>
                    <a:pt x="736" y="2287"/>
                    <a:pt x="654" y="2266"/>
                  </a:cubicBezTo>
                  <a:cubicBezTo>
                    <a:pt x="464" y="2218"/>
                    <a:pt x="363" y="2126"/>
                    <a:pt x="269" y="2086"/>
                  </a:cubicBezTo>
                  <a:cubicBezTo>
                    <a:pt x="249" y="2077"/>
                    <a:pt x="231" y="2074"/>
                    <a:pt x="216" y="2074"/>
                  </a:cubicBezTo>
                  <a:cubicBezTo>
                    <a:pt x="156" y="2074"/>
                    <a:pt x="142" y="2136"/>
                    <a:pt x="160" y="2171"/>
                  </a:cubicBezTo>
                  <a:cubicBezTo>
                    <a:pt x="183" y="2213"/>
                    <a:pt x="222" y="2278"/>
                    <a:pt x="359" y="2364"/>
                  </a:cubicBezTo>
                  <a:cubicBezTo>
                    <a:pt x="460" y="2424"/>
                    <a:pt x="565" y="2476"/>
                    <a:pt x="673" y="2521"/>
                  </a:cubicBezTo>
                  <a:cubicBezTo>
                    <a:pt x="580" y="2512"/>
                    <a:pt x="490" y="2493"/>
                    <a:pt x="402" y="2463"/>
                  </a:cubicBezTo>
                  <a:cubicBezTo>
                    <a:pt x="235" y="2407"/>
                    <a:pt x="175" y="2365"/>
                    <a:pt x="87" y="2340"/>
                  </a:cubicBezTo>
                  <a:cubicBezTo>
                    <a:pt x="80" y="2338"/>
                    <a:pt x="75" y="2337"/>
                    <a:pt x="69" y="2337"/>
                  </a:cubicBezTo>
                  <a:cubicBezTo>
                    <a:pt x="0" y="2337"/>
                    <a:pt x="5" y="2471"/>
                    <a:pt x="81" y="2525"/>
                  </a:cubicBezTo>
                  <a:cubicBezTo>
                    <a:pt x="168" y="2585"/>
                    <a:pt x="262" y="2633"/>
                    <a:pt x="361" y="2668"/>
                  </a:cubicBezTo>
                  <a:cubicBezTo>
                    <a:pt x="472" y="2706"/>
                    <a:pt x="662" y="2755"/>
                    <a:pt x="662" y="2755"/>
                  </a:cubicBezTo>
                  <a:cubicBezTo>
                    <a:pt x="658" y="2755"/>
                    <a:pt x="654" y="2755"/>
                    <a:pt x="651" y="2755"/>
                  </a:cubicBezTo>
                  <a:cubicBezTo>
                    <a:pt x="464" y="2755"/>
                    <a:pt x="330" y="2699"/>
                    <a:pt x="246" y="2673"/>
                  </a:cubicBezTo>
                  <a:cubicBezTo>
                    <a:pt x="220" y="2664"/>
                    <a:pt x="197" y="2661"/>
                    <a:pt x="178" y="2661"/>
                  </a:cubicBezTo>
                  <a:cubicBezTo>
                    <a:pt x="135" y="2661"/>
                    <a:pt x="112" y="2681"/>
                    <a:pt x="112" y="2718"/>
                  </a:cubicBezTo>
                  <a:cubicBezTo>
                    <a:pt x="112" y="2761"/>
                    <a:pt x="164" y="2817"/>
                    <a:pt x="343" y="2896"/>
                  </a:cubicBezTo>
                  <a:cubicBezTo>
                    <a:pt x="475" y="2954"/>
                    <a:pt x="660" y="2983"/>
                    <a:pt x="840" y="2983"/>
                  </a:cubicBezTo>
                  <a:cubicBezTo>
                    <a:pt x="904" y="2983"/>
                    <a:pt x="967" y="2979"/>
                    <a:pt x="1028" y="2972"/>
                  </a:cubicBezTo>
                  <a:cubicBezTo>
                    <a:pt x="1261" y="2944"/>
                    <a:pt x="1350" y="2914"/>
                    <a:pt x="1472" y="2914"/>
                  </a:cubicBezTo>
                  <a:cubicBezTo>
                    <a:pt x="1594" y="2914"/>
                    <a:pt x="1711" y="2915"/>
                    <a:pt x="1825" y="2915"/>
                  </a:cubicBezTo>
                  <a:cubicBezTo>
                    <a:pt x="2126" y="2915"/>
                    <a:pt x="2412" y="2908"/>
                    <a:pt x="2746" y="2862"/>
                  </a:cubicBezTo>
                  <a:cubicBezTo>
                    <a:pt x="3028" y="2823"/>
                    <a:pt x="3400" y="2698"/>
                    <a:pt x="3660" y="2525"/>
                  </a:cubicBezTo>
                  <a:cubicBezTo>
                    <a:pt x="4066" y="2255"/>
                    <a:pt x="4367" y="1640"/>
                    <a:pt x="4481" y="1181"/>
                  </a:cubicBezTo>
                  <a:cubicBezTo>
                    <a:pt x="4627" y="590"/>
                    <a:pt x="4517" y="176"/>
                    <a:pt x="4411" y="70"/>
                  </a:cubicBezTo>
                  <a:cubicBezTo>
                    <a:pt x="4366" y="24"/>
                    <a:pt x="4306" y="0"/>
                    <a:pt x="4242" y="0"/>
                  </a:cubicBezTo>
                  <a:close/>
                </a:path>
              </a:pathLst>
            </a:custGeom>
            <a:solidFill>
              <a:srgbClr val="8A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851;p37">
              <a:extLst>
                <a:ext uri="{FF2B5EF4-FFF2-40B4-BE49-F238E27FC236}">
                  <a16:creationId xmlns:a16="http://schemas.microsoft.com/office/drawing/2014/main" id="{2BD38110-5AB0-4084-9CCD-40AC8DDF6545}"/>
                </a:ext>
              </a:extLst>
            </p:cNvPr>
            <p:cNvSpPr/>
            <p:nvPr/>
          </p:nvSpPr>
          <p:spPr>
            <a:xfrm>
              <a:off x="7647477" y="2591665"/>
              <a:ext cx="236655" cy="421911"/>
            </a:xfrm>
            <a:custGeom>
              <a:avLst/>
              <a:gdLst/>
              <a:ahLst/>
              <a:cxnLst/>
              <a:rect l="l" t="t" r="r" b="b"/>
              <a:pathLst>
                <a:path w="2389" h="4367" extrusionOk="0">
                  <a:moveTo>
                    <a:pt x="1159" y="0"/>
                  </a:moveTo>
                  <a:lnTo>
                    <a:pt x="1024" y="645"/>
                  </a:lnTo>
                  <a:cubicBezTo>
                    <a:pt x="1024" y="645"/>
                    <a:pt x="1077" y="1367"/>
                    <a:pt x="929" y="1570"/>
                  </a:cubicBezTo>
                  <a:cubicBezTo>
                    <a:pt x="877" y="1641"/>
                    <a:pt x="820" y="1664"/>
                    <a:pt x="768" y="1664"/>
                  </a:cubicBezTo>
                  <a:cubicBezTo>
                    <a:pt x="671" y="1664"/>
                    <a:pt x="589" y="1582"/>
                    <a:pt x="589" y="1582"/>
                  </a:cubicBezTo>
                  <a:lnTo>
                    <a:pt x="589" y="1582"/>
                  </a:lnTo>
                  <a:cubicBezTo>
                    <a:pt x="589" y="1582"/>
                    <a:pt x="595" y="2293"/>
                    <a:pt x="306" y="2562"/>
                  </a:cubicBezTo>
                  <a:cubicBezTo>
                    <a:pt x="1" y="2845"/>
                    <a:pt x="1" y="3071"/>
                    <a:pt x="1" y="3071"/>
                  </a:cubicBezTo>
                  <a:cubicBezTo>
                    <a:pt x="240" y="2829"/>
                    <a:pt x="649" y="2567"/>
                    <a:pt x="649" y="2567"/>
                  </a:cubicBezTo>
                  <a:cubicBezTo>
                    <a:pt x="649" y="2567"/>
                    <a:pt x="664" y="2560"/>
                    <a:pt x="687" y="2560"/>
                  </a:cubicBezTo>
                  <a:cubicBezTo>
                    <a:pt x="778" y="2560"/>
                    <a:pt x="995" y="2672"/>
                    <a:pt x="883" y="3793"/>
                  </a:cubicBezTo>
                  <a:cubicBezTo>
                    <a:pt x="853" y="4094"/>
                    <a:pt x="1107" y="4367"/>
                    <a:pt x="1509" y="4367"/>
                  </a:cubicBezTo>
                  <a:cubicBezTo>
                    <a:pt x="1565" y="4367"/>
                    <a:pt x="1624" y="4361"/>
                    <a:pt x="1685" y="4350"/>
                  </a:cubicBezTo>
                  <a:cubicBezTo>
                    <a:pt x="2191" y="4257"/>
                    <a:pt x="2280" y="3836"/>
                    <a:pt x="2335" y="3632"/>
                  </a:cubicBezTo>
                  <a:cubicBezTo>
                    <a:pt x="2389" y="3436"/>
                    <a:pt x="2361" y="2860"/>
                    <a:pt x="2287" y="2230"/>
                  </a:cubicBezTo>
                  <a:cubicBezTo>
                    <a:pt x="2203" y="1496"/>
                    <a:pt x="2092" y="1065"/>
                    <a:pt x="1896" y="538"/>
                  </a:cubicBezTo>
                  <a:cubicBezTo>
                    <a:pt x="1701" y="11"/>
                    <a:pt x="1159" y="0"/>
                    <a:pt x="1159" y="0"/>
                  </a:cubicBezTo>
                  <a:close/>
                </a:path>
              </a:pathLst>
            </a:custGeom>
            <a:solidFill>
              <a:srgbClr val="3A2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852;p37">
              <a:extLst>
                <a:ext uri="{FF2B5EF4-FFF2-40B4-BE49-F238E27FC236}">
                  <a16:creationId xmlns:a16="http://schemas.microsoft.com/office/drawing/2014/main" id="{E498DC5E-F375-41C9-A9B3-118DFE0BC279}"/>
                </a:ext>
              </a:extLst>
            </p:cNvPr>
            <p:cNvSpPr/>
            <p:nvPr/>
          </p:nvSpPr>
          <p:spPr>
            <a:xfrm>
              <a:off x="7514835" y="2941405"/>
              <a:ext cx="526208" cy="528475"/>
            </a:xfrm>
            <a:custGeom>
              <a:avLst/>
              <a:gdLst/>
              <a:ahLst/>
              <a:cxnLst/>
              <a:rect l="l" t="t" r="r" b="b"/>
              <a:pathLst>
                <a:path w="5312" h="5470" extrusionOk="0">
                  <a:moveTo>
                    <a:pt x="4351" y="1518"/>
                  </a:moveTo>
                  <a:lnTo>
                    <a:pt x="4351" y="1518"/>
                  </a:lnTo>
                  <a:cubicBezTo>
                    <a:pt x="4355" y="1548"/>
                    <a:pt x="4354" y="1577"/>
                    <a:pt x="4349" y="1606"/>
                  </a:cubicBezTo>
                  <a:lnTo>
                    <a:pt x="4277" y="2044"/>
                  </a:lnTo>
                  <a:lnTo>
                    <a:pt x="3113" y="2717"/>
                  </a:lnTo>
                  <a:cubicBezTo>
                    <a:pt x="3124" y="2662"/>
                    <a:pt x="3133" y="2600"/>
                    <a:pt x="3144" y="2536"/>
                  </a:cubicBezTo>
                  <a:cubicBezTo>
                    <a:pt x="3182" y="2295"/>
                    <a:pt x="3471" y="1951"/>
                    <a:pt x="3785" y="1768"/>
                  </a:cubicBezTo>
                  <a:lnTo>
                    <a:pt x="4036" y="1625"/>
                  </a:lnTo>
                  <a:cubicBezTo>
                    <a:pt x="4159" y="1555"/>
                    <a:pt x="4268" y="1520"/>
                    <a:pt x="4351" y="1518"/>
                  </a:cubicBezTo>
                  <a:close/>
                  <a:moveTo>
                    <a:pt x="4894" y="0"/>
                  </a:moveTo>
                  <a:cubicBezTo>
                    <a:pt x="4780" y="0"/>
                    <a:pt x="4644" y="41"/>
                    <a:pt x="4490" y="127"/>
                  </a:cubicBezTo>
                  <a:lnTo>
                    <a:pt x="3638" y="601"/>
                  </a:lnTo>
                  <a:cubicBezTo>
                    <a:pt x="3109" y="898"/>
                    <a:pt x="2574" y="1619"/>
                    <a:pt x="2444" y="2213"/>
                  </a:cubicBezTo>
                  <a:lnTo>
                    <a:pt x="2018" y="4190"/>
                  </a:lnTo>
                  <a:cubicBezTo>
                    <a:pt x="1906" y="4697"/>
                    <a:pt x="1523" y="5038"/>
                    <a:pt x="1106" y="5038"/>
                  </a:cubicBezTo>
                  <a:cubicBezTo>
                    <a:pt x="1035" y="5038"/>
                    <a:pt x="963" y="5028"/>
                    <a:pt x="891" y="5008"/>
                  </a:cubicBezTo>
                  <a:lnTo>
                    <a:pt x="0" y="4752"/>
                  </a:lnTo>
                  <a:lnTo>
                    <a:pt x="0" y="4752"/>
                  </a:lnTo>
                  <a:cubicBezTo>
                    <a:pt x="46" y="4778"/>
                    <a:pt x="427" y="4998"/>
                    <a:pt x="891" y="5265"/>
                  </a:cubicBezTo>
                  <a:cubicBezTo>
                    <a:pt x="1127" y="5402"/>
                    <a:pt x="1440" y="5469"/>
                    <a:pt x="1760" y="5469"/>
                  </a:cubicBezTo>
                  <a:cubicBezTo>
                    <a:pt x="2107" y="5469"/>
                    <a:pt x="2463" y="5389"/>
                    <a:pt x="2737" y="5231"/>
                  </a:cubicBezTo>
                  <a:lnTo>
                    <a:pt x="3512" y="4783"/>
                  </a:lnTo>
                  <a:cubicBezTo>
                    <a:pt x="4039" y="4479"/>
                    <a:pt x="4567" y="3752"/>
                    <a:pt x="4692" y="3157"/>
                  </a:cubicBezTo>
                  <a:lnTo>
                    <a:pt x="5223" y="667"/>
                  </a:lnTo>
                  <a:cubicBezTo>
                    <a:pt x="5312" y="244"/>
                    <a:pt x="5172" y="0"/>
                    <a:pt x="4894" y="0"/>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853;p37">
              <a:extLst>
                <a:ext uri="{FF2B5EF4-FFF2-40B4-BE49-F238E27FC236}">
                  <a16:creationId xmlns:a16="http://schemas.microsoft.com/office/drawing/2014/main" id="{C4442D86-C3D6-4972-8F7E-09559636BD32}"/>
                </a:ext>
              </a:extLst>
            </p:cNvPr>
            <p:cNvSpPr/>
            <p:nvPr/>
          </p:nvSpPr>
          <p:spPr>
            <a:xfrm>
              <a:off x="7819049" y="3088064"/>
              <a:ext cx="147402" cy="140766"/>
            </a:xfrm>
            <a:custGeom>
              <a:avLst/>
              <a:gdLst/>
              <a:ahLst/>
              <a:cxnLst/>
              <a:rect l="l" t="t" r="r" b="b"/>
              <a:pathLst>
                <a:path w="1488" h="1457" extrusionOk="0">
                  <a:moveTo>
                    <a:pt x="1303" y="0"/>
                  </a:moveTo>
                  <a:cubicBezTo>
                    <a:pt x="1296" y="0"/>
                    <a:pt x="1288" y="1"/>
                    <a:pt x="1280" y="1"/>
                  </a:cubicBezTo>
                  <a:cubicBezTo>
                    <a:pt x="1284" y="30"/>
                    <a:pt x="1283" y="59"/>
                    <a:pt x="1278" y="88"/>
                  </a:cubicBezTo>
                  <a:lnTo>
                    <a:pt x="1206" y="526"/>
                  </a:lnTo>
                  <a:lnTo>
                    <a:pt x="42" y="1199"/>
                  </a:lnTo>
                  <a:cubicBezTo>
                    <a:pt x="17" y="1351"/>
                    <a:pt x="0" y="1456"/>
                    <a:pt x="0" y="1456"/>
                  </a:cubicBezTo>
                  <a:lnTo>
                    <a:pt x="1393" y="652"/>
                  </a:lnTo>
                  <a:lnTo>
                    <a:pt x="1465" y="214"/>
                  </a:lnTo>
                  <a:cubicBezTo>
                    <a:pt x="1488" y="75"/>
                    <a:pt x="1423" y="0"/>
                    <a:pt x="1303" y="0"/>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854;p37">
              <a:extLst>
                <a:ext uri="{FF2B5EF4-FFF2-40B4-BE49-F238E27FC236}">
                  <a16:creationId xmlns:a16="http://schemas.microsoft.com/office/drawing/2014/main" id="{8962E20F-7E5B-49D1-BCCE-691EF3BA3B7C}"/>
                </a:ext>
              </a:extLst>
            </p:cNvPr>
            <p:cNvSpPr/>
            <p:nvPr/>
          </p:nvSpPr>
          <p:spPr>
            <a:xfrm>
              <a:off x="7458073" y="3464277"/>
              <a:ext cx="466970" cy="147625"/>
            </a:xfrm>
            <a:custGeom>
              <a:avLst/>
              <a:gdLst/>
              <a:ahLst/>
              <a:cxnLst/>
              <a:rect l="l" t="t" r="r" b="b"/>
              <a:pathLst>
                <a:path w="4714" h="1528" extrusionOk="0">
                  <a:moveTo>
                    <a:pt x="126" y="1"/>
                  </a:moveTo>
                  <a:cubicBezTo>
                    <a:pt x="88" y="1"/>
                    <a:pt x="51" y="20"/>
                    <a:pt x="30" y="55"/>
                  </a:cubicBezTo>
                  <a:cubicBezTo>
                    <a:pt x="0" y="108"/>
                    <a:pt x="18" y="175"/>
                    <a:pt x="70" y="205"/>
                  </a:cubicBezTo>
                  <a:lnTo>
                    <a:pt x="2357" y="1527"/>
                  </a:lnTo>
                  <a:lnTo>
                    <a:pt x="4646" y="205"/>
                  </a:lnTo>
                  <a:cubicBezTo>
                    <a:pt x="4696" y="175"/>
                    <a:pt x="4713" y="108"/>
                    <a:pt x="4683" y="57"/>
                  </a:cubicBezTo>
                  <a:cubicBezTo>
                    <a:pt x="4662" y="22"/>
                    <a:pt x="4626" y="2"/>
                    <a:pt x="4588" y="2"/>
                  </a:cubicBezTo>
                  <a:cubicBezTo>
                    <a:pt x="4570" y="2"/>
                    <a:pt x="4552" y="6"/>
                    <a:pt x="4536" y="16"/>
                  </a:cubicBezTo>
                  <a:lnTo>
                    <a:pt x="2357" y="1273"/>
                  </a:lnTo>
                  <a:lnTo>
                    <a:pt x="180" y="16"/>
                  </a:lnTo>
                  <a:cubicBezTo>
                    <a:pt x="163" y="6"/>
                    <a:pt x="144" y="1"/>
                    <a:pt x="126" y="1"/>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855;p37">
              <a:extLst>
                <a:ext uri="{FF2B5EF4-FFF2-40B4-BE49-F238E27FC236}">
                  <a16:creationId xmlns:a16="http://schemas.microsoft.com/office/drawing/2014/main" id="{429C7619-827B-4F7F-ACA5-17C01DA9182C}"/>
                </a:ext>
              </a:extLst>
            </p:cNvPr>
            <p:cNvSpPr/>
            <p:nvPr/>
          </p:nvSpPr>
          <p:spPr>
            <a:xfrm>
              <a:off x="8100182" y="3914785"/>
              <a:ext cx="239132" cy="100864"/>
            </a:xfrm>
            <a:custGeom>
              <a:avLst/>
              <a:gdLst/>
              <a:ahLst/>
              <a:cxnLst/>
              <a:rect l="l" t="t" r="r" b="b"/>
              <a:pathLst>
                <a:path w="2414" h="1044" extrusionOk="0">
                  <a:moveTo>
                    <a:pt x="2278" y="0"/>
                  </a:moveTo>
                  <a:lnTo>
                    <a:pt x="1581" y="35"/>
                  </a:lnTo>
                  <a:cubicBezTo>
                    <a:pt x="1418" y="233"/>
                    <a:pt x="753" y="203"/>
                    <a:pt x="239" y="280"/>
                  </a:cubicBezTo>
                  <a:cubicBezTo>
                    <a:pt x="222" y="282"/>
                    <a:pt x="206" y="286"/>
                    <a:pt x="192" y="295"/>
                  </a:cubicBezTo>
                  <a:cubicBezTo>
                    <a:pt x="0" y="413"/>
                    <a:pt x="262" y="726"/>
                    <a:pt x="415" y="791"/>
                  </a:cubicBezTo>
                  <a:cubicBezTo>
                    <a:pt x="531" y="840"/>
                    <a:pt x="653" y="874"/>
                    <a:pt x="778" y="893"/>
                  </a:cubicBezTo>
                  <a:cubicBezTo>
                    <a:pt x="922" y="915"/>
                    <a:pt x="1037" y="904"/>
                    <a:pt x="1181" y="913"/>
                  </a:cubicBezTo>
                  <a:cubicBezTo>
                    <a:pt x="1302" y="920"/>
                    <a:pt x="1476" y="922"/>
                    <a:pt x="1592" y="958"/>
                  </a:cubicBezTo>
                  <a:cubicBezTo>
                    <a:pt x="1678" y="986"/>
                    <a:pt x="1756" y="1007"/>
                    <a:pt x="1872" y="1033"/>
                  </a:cubicBezTo>
                  <a:cubicBezTo>
                    <a:pt x="1901" y="1040"/>
                    <a:pt x="1933" y="1043"/>
                    <a:pt x="1965" y="1043"/>
                  </a:cubicBezTo>
                  <a:cubicBezTo>
                    <a:pt x="2111" y="1043"/>
                    <a:pt x="2279" y="981"/>
                    <a:pt x="2361" y="876"/>
                  </a:cubicBezTo>
                  <a:cubicBezTo>
                    <a:pt x="2388" y="846"/>
                    <a:pt x="2406" y="808"/>
                    <a:pt x="2412" y="768"/>
                  </a:cubicBezTo>
                  <a:cubicBezTo>
                    <a:pt x="2413" y="739"/>
                    <a:pt x="2410" y="710"/>
                    <a:pt x="2402" y="682"/>
                  </a:cubicBezTo>
                  <a:cubicBezTo>
                    <a:pt x="2390" y="631"/>
                    <a:pt x="2256" y="2"/>
                    <a:pt x="2278"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56;p37">
              <a:extLst>
                <a:ext uri="{FF2B5EF4-FFF2-40B4-BE49-F238E27FC236}">
                  <a16:creationId xmlns:a16="http://schemas.microsoft.com/office/drawing/2014/main" id="{1C6A718C-B373-4455-8EB7-284C23DC6623}"/>
                </a:ext>
              </a:extLst>
            </p:cNvPr>
            <p:cNvSpPr/>
            <p:nvPr/>
          </p:nvSpPr>
          <p:spPr>
            <a:xfrm>
              <a:off x="8231536" y="3579343"/>
              <a:ext cx="106688" cy="349547"/>
            </a:xfrm>
            <a:custGeom>
              <a:avLst/>
              <a:gdLst/>
              <a:ahLst/>
              <a:cxnLst/>
              <a:rect l="l" t="t" r="r" b="b"/>
              <a:pathLst>
                <a:path w="1077" h="3618" extrusionOk="0">
                  <a:moveTo>
                    <a:pt x="0" y="1"/>
                  </a:moveTo>
                  <a:cubicBezTo>
                    <a:pt x="47" y="475"/>
                    <a:pt x="255" y="3507"/>
                    <a:pt x="255" y="3507"/>
                  </a:cubicBezTo>
                  <a:cubicBezTo>
                    <a:pt x="349" y="3589"/>
                    <a:pt x="451" y="3617"/>
                    <a:pt x="547" y="3617"/>
                  </a:cubicBezTo>
                  <a:cubicBezTo>
                    <a:pt x="763" y="3617"/>
                    <a:pt x="950" y="3476"/>
                    <a:pt x="950" y="3476"/>
                  </a:cubicBezTo>
                  <a:cubicBezTo>
                    <a:pt x="950" y="3476"/>
                    <a:pt x="1069" y="912"/>
                    <a:pt x="1073" y="739"/>
                  </a:cubicBezTo>
                  <a:cubicBezTo>
                    <a:pt x="1076" y="567"/>
                    <a:pt x="892" y="87"/>
                    <a:pt x="892" y="87"/>
                  </a:cubicBezTo>
                  <a:lnTo>
                    <a:pt x="602" y="330"/>
                  </a:lnTo>
                  <a:lnTo>
                    <a:pt x="602" y="330"/>
                  </a:lnTo>
                  <a:lnTo>
                    <a:pt x="0" y="1"/>
                  </a:ln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857;p37">
              <a:extLst>
                <a:ext uri="{FF2B5EF4-FFF2-40B4-BE49-F238E27FC236}">
                  <a16:creationId xmlns:a16="http://schemas.microsoft.com/office/drawing/2014/main" id="{D07AA867-BB0A-4777-AEBB-FB6F35EC1E15}"/>
                </a:ext>
              </a:extLst>
            </p:cNvPr>
            <p:cNvSpPr/>
            <p:nvPr/>
          </p:nvSpPr>
          <p:spPr>
            <a:xfrm>
              <a:off x="8477008" y="3838074"/>
              <a:ext cx="21991" cy="419978"/>
            </a:xfrm>
            <a:custGeom>
              <a:avLst/>
              <a:gdLst/>
              <a:ahLst/>
              <a:cxnLst/>
              <a:rect l="l" t="t" r="r" b="b"/>
              <a:pathLst>
                <a:path w="222" h="4347" extrusionOk="0">
                  <a:moveTo>
                    <a:pt x="112" y="0"/>
                  </a:moveTo>
                  <a:cubicBezTo>
                    <a:pt x="50" y="0"/>
                    <a:pt x="1" y="50"/>
                    <a:pt x="1" y="110"/>
                  </a:cubicBezTo>
                  <a:lnTo>
                    <a:pt x="1" y="4237"/>
                  </a:lnTo>
                  <a:cubicBezTo>
                    <a:pt x="1" y="4297"/>
                    <a:pt x="50" y="4347"/>
                    <a:pt x="112" y="4347"/>
                  </a:cubicBezTo>
                  <a:cubicBezTo>
                    <a:pt x="172" y="4347"/>
                    <a:pt x="221" y="4297"/>
                    <a:pt x="221" y="4237"/>
                  </a:cubicBezTo>
                  <a:lnTo>
                    <a:pt x="221" y="110"/>
                  </a:lnTo>
                  <a:cubicBezTo>
                    <a:pt x="221" y="50"/>
                    <a:pt x="172" y="0"/>
                    <a:pt x="112" y="0"/>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58;p37">
              <a:extLst>
                <a:ext uri="{FF2B5EF4-FFF2-40B4-BE49-F238E27FC236}">
                  <a16:creationId xmlns:a16="http://schemas.microsoft.com/office/drawing/2014/main" id="{4983B813-3034-4770-AC11-35AECD56C483}"/>
                </a:ext>
              </a:extLst>
            </p:cNvPr>
            <p:cNvSpPr/>
            <p:nvPr/>
          </p:nvSpPr>
          <p:spPr>
            <a:xfrm>
              <a:off x="8210436" y="3738176"/>
              <a:ext cx="113127" cy="370416"/>
            </a:xfrm>
            <a:custGeom>
              <a:avLst/>
              <a:gdLst/>
              <a:ahLst/>
              <a:cxnLst/>
              <a:rect l="l" t="t" r="r" b="b"/>
              <a:pathLst>
                <a:path w="1142" h="3834" extrusionOk="0">
                  <a:moveTo>
                    <a:pt x="1018" y="0"/>
                  </a:moveTo>
                  <a:cubicBezTo>
                    <a:pt x="968" y="0"/>
                    <a:pt x="923" y="35"/>
                    <a:pt x="912" y="86"/>
                  </a:cubicBezTo>
                  <a:lnTo>
                    <a:pt x="15" y="3697"/>
                  </a:lnTo>
                  <a:cubicBezTo>
                    <a:pt x="1" y="3755"/>
                    <a:pt x="36" y="3816"/>
                    <a:pt x="95" y="3830"/>
                  </a:cubicBezTo>
                  <a:cubicBezTo>
                    <a:pt x="103" y="3833"/>
                    <a:pt x="113" y="3834"/>
                    <a:pt x="121" y="3834"/>
                  </a:cubicBezTo>
                  <a:cubicBezTo>
                    <a:pt x="172" y="3834"/>
                    <a:pt x="216" y="3799"/>
                    <a:pt x="229" y="3749"/>
                  </a:cubicBezTo>
                  <a:lnTo>
                    <a:pt x="1125" y="139"/>
                  </a:lnTo>
                  <a:cubicBezTo>
                    <a:pt x="1141" y="80"/>
                    <a:pt x="1105" y="18"/>
                    <a:pt x="1046" y="4"/>
                  </a:cubicBezTo>
                  <a:cubicBezTo>
                    <a:pt x="1036" y="2"/>
                    <a:pt x="1027" y="0"/>
                    <a:pt x="1018" y="0"/>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59;p37">
              <a:extLst>
                <a:ext uri="{FF2B5EF4-FFF2-40B4-BE49-F238E27FC236}">
                  <a16:creationId xmlns:a16="http://schemas.microsoft.com/office/drawing/2014/main" id="{2BC67E65-6058-4D71-BA69-BC37451EAA79}"/>
                </a:ext>
              </a:extLst>
            </p:cNvPr>
            <p:cNvSpPr/>
            <p:nvPr/>
          </p:nvSpPr>
          <p:spPr>
            <a:xfrm>
              <a:off x="8652641" y="3738369"/>
              <a:ext cx="112929" cy="370223"/>
            </a:xfrm>
            <a:custGeom>
              <a:avLst/>
              <a:gdLst/>
              <a:ahLst/>
              <a:cxnLst/>
              <a:rect l="l" t="t" r="r" b="b"/>
              <a:pathLst>
                <a:path w="1140" h="3832" extrusionOk="0">
                  <a:moveTo>
                    <a:pt x="123" y="1"/>
                  </a:moveTo>
                  <a:cubicBezTo>
                    <a:pt x="114" y="1"/>
                    <a:pt x="105" y="2"/>
                    <a:pt x="95" y="4"/>
                  </a:cubicBezTo>
                  <a:cubicBezTo>
                    <a:pt x="36" y="19"/>
                    <a:pt x="0" y="78"/>
                    <a:pt x="15" y="137"/>
                  </a:cubicBezTo>
                  <a:lnTo>
                    <a:pt x="911" y="3747"/>
                  </a:lnTo>
                  <a:cubicBezTo>
                    <a:pt x="923" y="3797"/>
                    <a:pt x="968" y="3832"/>
                    <a:pt x="1018" y="3832"/>
                  </a:cubicBezTo>
                  <a:cubicBezTo>
                    <a:pt x="1027" y="3832"/>
                    <a:pt x="1035" y="3831"/>
                    <a:pt x="1045" y="3828"/>
                  </a:cubicBezTo>
                  <a:cubicBezTo>
                    <a:pt x="1104" y="3814"/>
                    <a:pt x="1139" y="3753"/>
                    <a:pt x="1125" y="3695"/>
                  </a:cubicBezTo>
                  <a:lnTo>
                    <a:pt x="228" y="84"/>
                  </a:lnTo>
                  <a:cubicBezTo>
                    <a:pt x="216" y="34"/>
                    <a:pt x="172" y="1"/>
                    <a:pt x="123" y="1"/>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60;p37">
              <a:extLst>
                <a:ext uri="{FF2B5EF4-FFF2-40B4-BE49-F238E27FC236}">
                  <a16:creationId xmlns:a16="http://schemas.microsoft.com/office/drawing/2014/main" id="{E1AD4259-6631-4E39-A917-80FBB1F2270E}"/>
                </a:ext>
              </a:extLst>
            </p:cNvPr>
            <p:cNvSpPr/>
            <p:nvPr/>
          </p:nvSpPr>
          <p:spPr>
            <a:xfrm>
              <a:off x="8159321" y="3618182"/>
              <a:ext cx="505703" cy="271097"/>
            </a:xfrm>
            <a:custGeom>
              <a:avLst/>
              <a:gdLst/>
              <a:ahLst/>
              <a:cxnLst/>
              <a:rect l="l" t="t" r="r" b="b"/>
              <a:pathLst>
                <a:path w="5105" h="2806" extrusionOk="0">
                  <a:moveTo>
                    <a:pt x="2424" y="0"/>
                  </a:moveTo>
                  <a:cubicBezTo>
                    <a:pt x="2218" y="0"/>
                    <a:pt x="2011" y="46"/>
                    <a:pt x="1853" y="137"/>
                  </a:cubicBezTo>
                  <a:lnTo>
                    <a:pt x="315" y="1024"/>
                  </a:lnTo>
                  <a:cubicBezTo>
                    <a:pt x="0" y="1207"/>
                    <a:pt x="0" y="1503"/>
                    <a:pt x="315" y="1685"/>
                  </a:cubicBezTo>
                  <a:lnTo>
                    <a:pt x="1534" y="2389"/>
                  </a:lnTo>
                  <a:cubicBezTo>
                    <a:pt x="1534" y="2389"/>
                    <a:pt x="2262" y="2806"/>
                    <a:pt x="2855" y="2806"/>
                  </a:cubicBezTo>
                  <a:cubicBezTo>
                    <a:pt x="2937" y="2806"/>
                    <a:pt x="3016" y="2798"/>
                    <a:pt x="3091" y="2780"/>
                  </a:cubicBezTo>
                  <a:cubicBezTo>
                    <a:pt x="3703" y="2630"/>
                    <a:pt x="5104" y="1355"/>
                    <a:pt x="5104" y="1355"/>
                  </a:cubicBezTo>
                  <a:lnTo>
                    <a:pt x="2996" y="137"/>
                  </a:lnTo>
                  <a:cubicBezTo>
                    <a:pt x="2838" y="46"/>
                    <a:pt x="2631" y="0"/>
                    <a:pt x="2424" y="0"/>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61;p37">
              <a:extLst>
                <a:ext uri="{FF2B5EF4-FFF2-40B4-BE49-F238E27FC236}">
                  <a16:creationId xmlns:a16="http://schemas.microsoft.com/office/drawing/2014/main" id="{B51DAA34-F40C-4B3D-A6D8-F3858B263371}"/>
                </a:ext>
              </a:extLst>
            </p:cNvPr>
            <p:cNvSpPr/>
            <p:nvPr/>
          </p:nvSpPr>
          <p:spPr>
            <a:xfrm>
              <a:off x="8466210" y="3222067"/>
              <a:ext cx="155029" cy="118448"/>
            </a:xfrm>
            <a:custGeom>
              <a:avLst/>
              <a:gdLst/>
              <a:ahLst/>
              <a:cxnLst/>
              <a:rect l="l" t="t" r="r" b="b"/>
              <a:pathLst>
                <a:path w="1565" h="1226" extrusionOk="0">
                  <a:moveTo>
                    <a:pt x="960" y="1"/>
                  </a:moveTo>
                  <a:lnTo>
                    <a:pt x="237" y="434"/>
                  </a:lnTo>
                  <a:cubicBezTo>
                    <a:pt x="237" y="434"/>
                    <a:pt x="278" y="577"/>
                    <a:pt x="306" y="669"/>
                  </a:cubicBezTo>
                  <a:cubicBezTo>
                    <a:pt x="334" y="762"/>
                    <a:pt x="332" y="812"/>
                    <a:pt x="155" y="945"/>
                  </a:cubicBezTo>
                  <a:cubicBezTo>
                    <a:pt x="0" y="1063"/>
                    <a:pt x="364" y="1225"/>
                    <a:pt x="662" y="1225"/>
                  </a:cubicBezTo>
                  <a:cubicBezTo>
                    <a:pt x="702" y="1225"/>
                    <a:pt x="741" y="1222"/>
                    <a:pt x="778" y="1216"/>
                  </a:cubicBezTo>
                  <a:cubicBezTo>
                    <a:pt x="1082" y="1161"/>
                    <a:pt x="1409" y="942"/>
                    <a:pt x="1484" y="734"/>
                  </a:cubicBezTo>
                  <a:cubicBezTo>
                    <a:pt x="1564" y="511"/>
                    <a:pt x="1539" y="272"/>
                    <a:pt x="1417" y="272"/>
                  </a:cubicBezTo>
                  <a:cubicBezTo>
                    <a:pt x="1413" y="272"/>
                    <a:pt x="1408" y="273"/>
                    <a:pt x="1403" y="273"/>
                  </a:cubicBezTo>
                  <a:cubicBezTo>
                    <a:pt x="1270" y="293"/>
                    <a:pt x="1160" y="325"/>
                    <a:pt x="1094" y="325"/>
                  </a:cubicBezTo>
                  <a:cubicBezTo>
                    <a:pt x="1064" y="325"/>
                    <a:pt x="1043" y="318"/>
                    <a:pt x="1034" y="301"/>
                  </a:cubicBezTo>
                  <a:cubicBezTo>
                    <a:pt x="1011" y="258"/>
                    <a:pt x="960" y="1"/>
                    <a:pt x="960" y="1"/>
                  </a:cubicBezTo>
                  <a:close/>
                </a:path>
              </a:pathLst>
            </a:custGeom>
            <a:solidFill>
              <a:srgbClr val="8A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62;p37">
              <a:extLst>
                <a:ext uri="{FF2B5EF4-FFF2-40B4-BE49-F238E27FC236}">
                  <a16:creationId xmlns:a16="http://schemas.microsoft.com/office/drawing/2014/main" id="{AD315D4A-E7AB-47D4-9988-851F1C8554D0}"/>
                </a:ext>
              </a:extLst>
            </p:cNvPr>
            <p:cNvSpPr/>
            <p:nvPr/>
          </p:nvSpPr>
          <p:spPr>
            <a:xfrm>
              <a:off x="8227078" y="3512101"/>
              <a:ext cx="357410" cy="234674"/>
            </a:xfrm>
            <a:custGeom>
              <a:avLst/>
              <a:gdLst/>
              <a:ahLst/>
              <a:cxnLst/>
              <a:rect l="l" t="t" r="r" b="b"/>
              <a:pathLst>
                <a:path w="3608" h="2429" extrusionOk="0">
                  <a:moveTo>
                    <a:pt x="745" y="0"/>
                  </a:moveTo>
                  <a:cubicBezTo>
                    <a:pt x="395" y="0"/>
                    <a:pt x="0" y="256"/>
                    <a:pt x="44" y="697"/>
                  </a:cubicBezTo>
                  <a:lnTo>
                    <a:pt x="646" y="1026"/>
                  </a:lnTo>
                  <a:lnTo>
                    <a:pt x="3024" y="2399"/>
                  </a:lnTo>
                  <a:cubicBezTo>
                    <a:pt x="3061" y="2419"/>
                    <a:pt x="3096" y="2428"/>
                    <a:pt x="3128" y="2428"/>
                  </a:cubicBezTo>
                  <a:cubicBezTo>
                    <a:pt x="3530" y="2428"/>
                    <a:pt x="3607" y="1026"/>
                    <a:pt x="3607" y="1026"/>
                  </a:cubicBezTo>
                  <a:cubicBezTo>
                    <a:pt x="3607" y="1026"/>
                    <a:pt x="1300" y="161"/>
                    <a:pt x="959" y="36"/>
                  </a:cubicBezTo>
                  <a:cubicBezTo>
                    <a:pt x="893" y="12"/>
                    <a:pt x="820" y="0"/>
                    <a:pt x="745" y="0"/>
                  </a:cubicBez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63;p37">
              <a:extLst>
                <a:ext uri="{FF2B5EF4-FFF2-40B4-BE49-F238E27FC236}">
                  <a16:creationId xmlns:a16="http://schemas.microsoft.com/office/drawing/2014/main" id="{8CAD7C21-BBB2-4EF2-82D6-55804EA6D68A}"/>
                </a:ext>
              </a:extLst>
            </p:cNvPr>
            <p:cNvSpPr/>
            <p:nvPr/>
          </p:nvSpPr>
          <p:spPr>
            <a:xfrm>
              <a:off x="7952384" y="3987438"/>
              <a:ext cx="235070" cy="100671"/>
            </a:xfrm>
            <a:custGeom>
              <a:avLst/>
              <a:gdLst/>
              <a:ahLst/>
              <a:cxnLst/>
              <a:rect l="l" t="t" r="r" b="b"/>
              <a:pathLst>
                <a:path w="2373" h="1042" extrusionOk="0">
                  <a:moveTo>
                    <a:pt x="2307" y="30"/>
                  </a:moveTo>
                  <a:lnTo>
                    <a:pt x="2307" y="30"/>
                  </a:lnTo>
                  <a:cubicBezTo>
                    <a:pt x="2307" y="30"/>
                    <a:pt x="2307" y="30"/>
                    <a:pt x="2307" y="30"/>
                  </a:cubicBezTo>
                  <a:close/>
                  <a:moveTo>
                    <a:pt x="1608" y="0"/>
                  </a:moveTo>
                  <a:cubicBezTo>
                    <a:pt x="1508" y="101"/>
                    <a:pt x="1261" y="118"/>
                    <a:pt x="971" y="118"/>
                  </a:cubicBezTo>
                  <a:cubicBezTo>
                    <a:pt x="829" y="118"/>
                    <a:pt x="677" y="114"/>
                    <a:pt x="527" y="114"/>
                  </a:cubicBezTo>
                  <a:cubicBezTo>
                    <a:pt x="433" y="114"/>
                    <a:pt x="340" y="116"/>
                    <a:pt x="250" y="121"/>
                  </a:cubicBezTo>
                  <a:cubicBezTo>
                    <a:pt x="235" y="121"/>
                    <a:pt x="218" y="124"/>
                    <a:pt x="202" y="132"/>
                  </a:cubicBezTo>
                  <a:cubicBezTo>
                    <a:pt x="1" y="232"/>
                    <a:pt x="232" y="567"/>
                    <a:pt x="378" y="646"/>
                  </a:cubicBezTo>
                  <a:cubicBezTo>
                    <a:pt x="491" y="706"/>
                    <a:pt x="609" y="751"/>
                    <a:pt x="732" y="781"/>
                  </a:cubicBezTo>
                  <a:cubicBezTo>
                    <a:pt x="873" y="816"/>
                    <a:pt x="988" y="815"/>
                    <a:pt x="1131" y="838"/>
                  </a:cubicBezTo>
                  <a:cubicBezTo>
                    <a:pt x="1251" y="856"/>
                    <a:pt x="1425" y="874"/>
                    <a:pt x="1536" y="920"/>
                  </a:cubicBezTo>
                  <a:cubicBezTo>
                    <a:pt x="1620" y="956"/>
                    <a:pt x="1695" y="984"/>
                    <a:pt x="1807" y="1021"/>
                  </a:cubicBezTo>
                  <a:cubicBezTo>
                    <a:pt x="1849" y="1034"/>
                    <a:pt x="1898" y="1041"/>
                    <a:pt x="1948" y="1041"/>
                  </a:cubicBezTo>
                  <a:cubicBezTo>
                    <a:pt x="2081" y="1041"/>
                    <a:pt x="2227" y="995"/>
                    <a:pt x="2309" y="909"/>
                  </a:cubicBezTo>
                  <a:cubicBezTo>
                    <a:pt x="2339" y="881"/>
                    <a:pt x="2360" y="846"/>
                    <a:pt x="2369" y="806"/>
                  </a:cubicBezTo>
                  <a:cubicBezTo>
                    <a:pt x="2373" y="777"/>
                    <a:pt x="2373" y="748"/>
                    <a:pt x="2368" y="720"/>
                  </a:cubicBezTo>
                  <a:cubicBezTo>
                    <a:pt x="2361" y="669"/>
                    <a:pt x="2286" y="30"/>
                    <a:pt x="2306" y="30"/>
                  </a:cubicBezTo>
                  <a:lnTo>
                    <a:pt x="2306" y="30"/>
                  </a:lnTo>
                  <a:cubicBezTo>
                    <a:pt x="2307" y="30"/>
                    <a:pt x="2307" y="30"/>
                    <a:pt x="2307" y="30"/>
                  </a:cubicBezTo>
                  <a:lnTo>
                    <a:pt x="2307" y="30"/>
                  </a:lnTo>
                  <a:lnTo>
                    <a:pt x="1608" y="0"/>
                  </a:ln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64;p37">
              <a:extLst>
                <a:ext uri="{FF2B5EF4-FFF2-40B4-BE49-F238E27FC236}">
                  <a16:creationId xmlns:a16="http://schemas.microsoft.com/office/drawing/2014/main" id="{A35A547A-CB07-434F-9AFD-579DD2F10D3D}"/>
                </a:ext>
              </a:extLst>
            </p:cNvPr>
            <p:cNvSpPr/>
            <p:nvPr/>
          </p:nvSpPr>
          <p:spPr>
            <a:xfrm>
              <a:off x="8082450" y="3587266"/>
              <a:ext cx="589805" cy="412346"/>
            </a:xfrm>
            <a:custGeom>
              <a:avLst/>
              <a:gdLst/>
              <a:ahLst/>
              <a:cxnLst/>
              <a:rect l="l" t="t" r="r" b="b"/>
              <a:pathLst>
                <a:path w="5954" h="4268" extrusionOk="0">
                  <a:moveTo>
                    <a:pt x="746" y="0"/>
                  </a:moveTo>
                  <a:cubicBezTo>
                    <a:pt x="396" y="0"/>
                    <a:pt x="0" y="256"/>
                    <a:pt x="44" y="696"/>
                  </a:cubicBezTo>
                  <a:cubicBezTo>
                    <a:pt x="91" y="1171"/>
                    <a:pt x="296" y="4142"/>
                    <a:pt x="296" y="4142"/>
                  </a:cubicBezTo>
                  <a:cubicBezTo>
                    <a:pt x="405" y="4237"/>
                    <a:pt x="527" y="4268"/>
                    <a:pt x="637" y="4268"/>
                  </a:cubicBezTo>
                  <a:cubicBezTo>
                    <a:pt x="833" y="4268"/>
                    <a:pt x="995" y="4171"/>
                    <a:pt x="995" y="4171"/>
                  </a:cubicBezTo>
                  <a:cubicBezTo>
                    <a:pt x="995" y="4171"/>
                    <a:pt x="1114" y="1607"/>
                    <a:pt x="1118" y="1434"/>
                  </a:cubicBezTo>
                  <a:cubicBezTo>
                    <a:pt x="1119" y="1397"/>
                    <a:pt x="1110" y="1345"/>
                    <a:pt x="1097" y="1286"/>
                  </a:cubicBezTo>
                  <a:lnTo>
                    <a:pt x="1097" y="1286"/>
                  </a:lnTo>
                  <a:lnTo>
                    <a:pt x="3024" y="2399"/>
                  </a:lnTo>
                  <a:cubicBezTo>
                    <a:pt x="3247" y="2518"/>
                    <a:pt x="3493" y="2575"/>
                    <a:pt x="3754" y="2575"/>
                  </a:cubicBezTo>
                  <a:cubicBezTo>
                    <a:pt x="4070" y="2575"/>
                    <a:pt x="4409" y="2492"/>
                    <a:pt x="4759" y="2338"/>
                  </a:cubicBezTo>
                  <a:cubicBezTo>
                    <a:pt x="5399" y="2057"/>
                    <a:pt x="5954" y="1690"/>
                    <a:pt x="5898" y="832"/>
                  </a:cubicBezTo>
                  <a:lnTo>
                    <a:pt x="5898" y="832"/>
                  </a:lnTo>
                  <a:lnTo>
                    <a:pt x="3608" y="1025"/>
                  </a:lnTo>
                  <a:cubicBezTo>
                    <a:pt x="3608" y="1025"/>
                    <a:pt x="1301" y="160"/>
                    <a:pt x="959" y="36"/>
                  </a:cubicBezTo>
                  <a:cubicBezTo>
                    <a:pt x="893" y="12"/>
                    <a:pt x="820" y="0"/>
                    <a:pt x="746" y="0"/>
                  </a:cubicBezTo>
                  <a:close/>
                </a:path>
              </a:pathLst>
            </a:custGeom>
            <a:solidFill>
              <a:srgbClr val="7FA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65;p37">
              <a:extLst>
                <a:ext uri="{FF2B5EF4-FFF2-40B4-BE49-F238E27FC236}">
                  <a16:creationId xmlns:a16="http://schemas.microsoft.com/office/drawing/2014/main" id="{7E206270-8166-4CB8-BA84-6FB03E89280A}"/>
                </a:ext>
              </a:extLst>
            </p:cNvPr>
            <p:cNvSpPr/>
            <p:nvPr/>
          </p:nvSpPr>
          <p:spPr>
            <a:xfrm>
              <a:off x="8414401" y="3043622"/>
              <a:ext cx="195743" cy="222114"/>
            </a:xfrm>
            <a:custGeom>
              <a:avLst/>
              <a:gdLst/>
              <a:ahLst/>
              <a:cxnLst/>
              <a:rect l="l" t="t" r="r" b="b"/>
              <a:pathLst>
                <a:path w="1976" h="2299" extrusionOk="0">
                  <a:moveTo>
                    <a:pt x="931" y="0"/>
                  </a:moveTo>
                  <a:cubicBezTo>
                    <a:pt x="433" y="0"/>
                    <a:pt x="105" y="383"/>
                    <a:pt x="56" y="869"/>
                  </a:cubicBezTo>
                  <a:cubicBezTo>
                    <a:pt x="27" y="1110"/>
                    <a:pt x="0" y="1621"/>
                    <a:pt x="185" y="1992"/>
                  </a:cubicBezTo>
                  <a:cubicBezTo>
                    <a:pt x="290" y="2202"/>
                    <a:pt x="401" y="2280"/>
                    <a:pt x="599" y="2298"/>
                  </a:cubicBezTo>
                  <a:cubicBezTo>
                    <a:pt x="605" y="2298"/>
                    <a:pt x="613" y="2299"/>
                    <a:pt x="621" y="2299"/>
                  </a:cubicBezTo>
                  <a:cubicBezTo>
                    <a:pt x="798" y="2299"/>
                    <a:pt x="1288" y="2148"/>
                    <a:pt x="1447" y="1942"/>
                  </a:cubicBezTo>
                  <a:cubicBezTo>
                    <a:pt x="1476" y="1903"/>
                    <a:pt x="1513" y="1726"/>
                    <a:pt x="1513" y="1726"/>
                  </a:cubicBezTo>
                  <a:cubicBezTo>
                    <a:pt x="1842" y="1477"/>
                    <a:pt x="1976" y="1046"/>
                    <a:pt x="1845" y="656"/>
                  </a:cubicBezTo>
                  <a:cubicBezTo>
                    <a:pt x="1714" y="265"/>
                    <a:pt x="1348" y="0"/>
                    <a:pt x="935" y="0"/>
                  </a:cubicBezTo>
                  <a:cubicBezTo>
                    <a:pt x="934" y="0"/>
                    <a:pt x="932" y="0"/>
                    <a:pt x="931" y="0"/>
                  </a:cubicBezTo>
                  <a:close/>
                </a:path>
              </a:pathLst>
            </a:custGeom>
            <a:solidFill>
              <a:srgbClr val="8A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66;p37">
              <a:extLst>
                <a:ext uri="{FF2B5EF4-FFF2-40B4-BE49-F238E27FC236}">
                  <a16:creationId xmlns:a16="http://schemas.microsoft.com/office/drawing/2014/main" id="{82F8CF93-163B-450C-B95D-7D17F01E0B5B}"/>
                </a:ext>
              </a:extLst>
            </p:cNvPr>
            <p:cNvSpPr/>
            <p:nvPr/>
          </p:nvSpPr>
          <p:spPr>
            <a:xfrm>
              <a:off x="8383297" y="3032801"/>
              <a:ext cx="225659" cy="224336"/>
            </a:xfrm>
            <a:custGeom>
              <a:avLst/>
              <a:gdLst/>
              <a:ahLst/>
              <a:cxnLst/>
              <a:rect l="l" t="t" r="r" b="b"/>
              <a:pathLst>
                <a:path w="2278" h="2322" extrusionOk="0">
                  <a:moveTo>
                    <a:pt x="1218" y="0"/>
                  </a:moveTo>
                  <a:cubicBezTo>
                    <a:pt x="921" y="0"/>
                    <a:pt x="602" y="66"/>
                    <a:pt x="402" y="66"/>
                  </a:cubicBezTo>
                  <a:cubicBezTo>
                    <a:pt x="352" y="66"/>
                    <a:pt x="310" y="62"/>
                    <a:pt x="277" y="52"/>
                  </a:cubicBezTo>
                  <a:cubicBezTo>
                    <a:pt x="223" y="35"/>
                    <a:pt x="181" y="27"/>
                    <a:pt x="149" y="27"/>
                  </a:cubicBezTo>
                  <a:cubicBezTo>
                    <a:pt x="0" y="27"/>
                    <a:pt x="69" y="197"/>
                    <a:pt x="186" y="408"/>
                  </a:cubicBezTo>
                  <a:cubicBezTo>
                    <a:pt x="271" y="560"/>
                    <a:pt x="424" y="661"/>
                    <a:pt x="597" y="679"/>
                  </a:cubicBezTo>
                  <a:cubicBezTo>
                    <a:pt x="597" y="679"/>
                    <a:pt x="565" y="806"/>
                    <a:pt x="652" y="886"/>
                  </a:cubicBezTo>
                  <a:cubicBezTo>
                    <a:pt x="714" y="942"/>
                    <a:pt x="738" y="1029"/>
                    <a:pt x="734" y="1113"/>
                  </a:cubicBezTo>
                  <a:cubicBezTo>
                    <a:pt x="727" y="1214"/>
                    <a:pt x="732" y="1314"/>
                    <a:pt x="749" y="1414"/>
                  </a:cubicBezTo>
                  <a:cubicBezTo>
                    <a:pt x="776" y="1552"/>
                    <a:pt x="913" y="1603"/>
                    <a:pt x="913" y="1603"/>
                  </a:cubicBezTo>
                  <a:cubicBezTo>
                    <a:pt x="913" y="1603"/>
                    <a:pt x="910" y="1388"/>
                    <a:pt x="953" y="1267"/>
                  </a:cubicBezTo>
                  <a:cubicBezTo>
                    <a:pt x="975" y="1200"/>
                    <a:pt x="1047" y="1156"/>
                    <a:pt x="1122" y="1156"/>
                  </a:cubicBezTo>
                  <a:cubicBezTo>
                    <a:pt x="1181" y="1156"/>
                    <a:pt x="1241" y="1184"/>
                    <a:pt x="1281" y="1251"/>
                  </a:cubicBezTo>
                  <a:cubicBezTo>
                    <a:pt x="1369" y="1403"/>
                    <a:pt x="1330" y="1507"/>
                    <a:pt x="1300" y="1644"/>
                  </a:cubicBezTo>
                  <a:cubicBezTo>
                    <a:pt x="1270" y="1780"/>
                    <a:pt x="1140" y="1741"/>
                    <a:pt x="1102" y="1776"/>
                  </a:cubicBezTo>
                  <a:cubicBezTo>
                    <a:pt x="1076" y="1802"/>
                    <a:pt x="1078" y="1921"/>
                    <a:pt x="1158" y="2003"/>
                  </a:cubicBezTo>
                  <a:cubicBezTo>
                    <a:pt x="1158" y="2004"/>
                    <a:pt x="1158" y="2004"/>
                    <a:pt x="1158" y="2006"/>
                  </a:cubicBezTo>
                  <a:cubicBezTo>
                    <a:pt x="1192" y="2118"/>
                    <a:pt x="1320" y="2321"/>
                    <a:pt x="1488" y="2321"/>
                  </a:cubicBezTo>
                  <a:cubicBezTo>
                    <a:pt x="1500" y="2321"/>
                    <a:pt x="1512" y="2320"/>
                    <a:pt x="1525" y="2318"/>
                  </a:cubicBezTo>
                  <a:cubicBezTo>
                    <a:pt x="1642" y="2295"/>
                    <a:pt x="1750" y="2244"/>
                    <a:pt x="1844" y="2172"/>
                  </a:cubicBezTo>
                  <a:cubicBezTo>
                    <a:pt x="1844" y="2172"/>
                    <a:pt x="1906" y="2022"/>
                    <a:pt x="2092" y="1694"/>
                  </a:cubicBezTo>
                  <a:cubicBezTo>
                    <a:pt x="2277" y="1365"/>
                    <a:pt x="2277" y="1122"/>
                    <a:pt x="2209" y="794"/>
                  </a:cubicBezTo>
                  <a:cubicBezTo>
                    <a:pt x="2140" y="466"/>
                    <a:pt x="1917" y="384"/>
                    <a:pt x="1917" y="384"/>
                  </a:cubicBezTo>
                  <a:cubicBezTo>
                    <a:pt x="1823" y="75"/>
                    <a:pt x="1533" y="0"/>
                    <a:pt x="1218" y="0"/>
                  </a:cubicBezTo>
                  <a:close/>
                </a:path>
              </a:pathLst>
            </a:custGeom>
            <a:solidFill>
              <a:srgbClr val="8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67;p37">
              <a:extLst>
                <a:ext uri="{FF2B5EF4-FFF2-40B4-BE49-F238E27FC236}">
                  <a16:creationId xmlns:a16="http://schemas.microsoft.com/office/drawing/2014/main" id="{DCA65840-E668-4632-A1EE-20581E92C0F1}"/>
                </a:ext>
              </a:extLst>
            </p:cNvPr>
            <p:cNvSpPr/>
            <p:nvPr/>
          </p:nvSpPr>
          <p:spPr>
            <a:xfrm>
              <a:off x="8401127" y="3247380"/>
              <a:ext cx="283511" cy="506351"/>
            </a:xfrm>
            <a:custGeom>
              <a:avLst/>
              <a:gdLst/>
              <a:ahLst/>
              <a:cxnLst/>
              <a:rect l="l" t="t" r="r" b="b"/>
              <a:pathLst>
                <a:path w="2862" h="5241" extrusionOk="0">
                  <a:moveTo>
                    <a:pt x="2107" y="1"/>
                  </a:moveTo>
                  <a:cubicBezTo>
                    <a:pt x="2073" y="1"/>
                    <a:pt x="2038" y="4"/>
                    <a:pt x="2003" y="9"/>
                  </a:cubicBezTo>
                  <a:cubicBezTo>
                    <a:pt x="1933" y="19"/>
                    <a:pt x="1863" y="33"/>
                    <a:pt x="1796" y="55"/>
                  </a:cubicBezTo>
                  <a:cubicBezTo>
                    <a:pt x="1818" y="125"/>
                    <a:pt x="1757" y="241"/>
                    <a:pt x="1505" y="375"/>
                  </a:cubicBezTo>
                  <a:cubicBezTo>
                    <a:pt x="1234" y="519"/>
                    <a:pt x="1050" y="534"/>
                    <a:pt x="986" y="534"/>
                  </a:cubicBezTo>
                  <a:cubicBezTo>
                    <a:pt x="970" y="534"/>
                    <a:pt x="962" y="533"/>
                    <a:pt x="962" y="533"/>
                  </a:cubicBezTo>
                  <a:cubicBezTo>
                    <a:pt x="962" y="533"/>
                    <a:pt x="559" y="751"/>
                    <a:pt x="383" y="874"/>
                  </a:cubicBezTo>
                  <a:cubicBezTo>
                    <a:pt x="162" y="1029"/>
                    <a:pt x="64" y="1475"/>
                    <a:pt x="34" y="2230"/>
                  </a:cubicBezTo>
                  <a:cubicBezTo>
                    <a:pt x="8" y="2898"/>
                    <a:pt x="0" y="3957"/>
                    <a:pt x="10" y="4519"/>
                  </a:cubicBezTo>
                  <a:cubicBezTo>
                    <a:pt x="15" y="4776"/>
                    <a:pt x="163" y="5009"/>
                    <a:pt x="395" y="5121"/>
                  </a:cubicBezTo>
                  <a:cubicBezTo>
                    <a:pt x="534" y="5187"/>
                    <a:pt x="702" y="5241"/>
                    <a:pt x="888" y="5241"/>
                  </a:cubicBezTo>
                  <a:cubicBezTo>
                    <a:pt x="914" y="5241"/>
                    <a:pt x="940" y="5239"/>
                    <a:pt x="967" y="5237"/>
                  </a:cubicBezTo>
                  <a:cubicBezTo>
                    <a:pt x="1495" y="5194"/>
                    <a:pt x="2465" y="4712"/>
                    <a:pt x="2680" y="4350"/>
                  </a:cubicBezTo>
                  <a:cubicBezTo>
                    <a:pt x="2674" y="3585"/>
                    <a:pt x="2610" y="3121"/>
                    <a:pt x="2637" y="2664"/>
                  </a:cubicBezTo>
                  <a:cubicBezTo>
                    <a:pt x="2685" y="1856"/>
                    <a:pt x="2861" y="1217"/>
                    <a:pt x="2638" y="570"/>
                  </a:cubicBezTo>
                  <a:cubicBezTo>
                    <a:pt x="2476" y="95"/>
                    <a:pt x="2291" y="1"/>
                    <a:pt x="2107" y="1"/>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68;p37">
              <a:extLst>
                <a:ext uri="{FF2B5EF4-FFF2-40B4-BE49-F238E27FC236}">
                  <a16:creationId xmlns:a16="http://schemas.microsoft.com/office/drawing/2014/main" id="{4183C226-A170-4FF2-BA2C-FB7AACB45661}"/>
                </a:ext>
              </a:extLst>
            </p:cNvPr>
            <p:cNvSpPr/>
            <p:nvPr/>
          </p:nvSpPr>
          <p:spPr>
            <a:xfrm>
              <a:off x="8490678" y="3250761"/>
              <a:ext cx="100249" cy="51785"/>
            </a:xfrm>
            <a:custGeom>
              <a:avLst/>
              <a:gdLst/>
              <a:ahLst/>
              <a:cxnLst/>
              <a:rect l="l" t="t" r="r" b="b"/>
              <a:pathLst>
                <a:path w="1012" h="536" extrusionOk="0">
                  <a:moveTo>
                    <a:pt x="962" y="0"/>
                  </a:moveTo>
                  <a:lnTo>
                    <a:pt x="831" y="27"/>
                  </a:lnTo>
                  <a:cubicBezTo>
                    <a:pt x="840" y="93"/>
                    <a:pt x="712" y="235"/>
                    <a:pt x="473" y="350"/>
                  </a:cubicBezTo>
                  <a:cubicBezTo>
                    <a:pt x="331" y="419"/>
                    <a:pt x="208" y="432"/>
                    <a:pt x="136" y="432"/>
                  </a:cubicBezTo>
                  <a:cubicBezTo>
                    <a:pt x="95" y="432"/>
                    <a:pt x="71" y="428"/>
                    <a:pt x="71" y="428"/>
                  </a:cubicBezTo>
                  <a:lnTo>
                    <a:pt x="0" y="529"/>
                  </a:lnTo>
                  <a:cubicBezTo>
                    <a:pt x="0" y="529"/>
                    <a:pt x="30" y="535"/>
                    <a:pt x="98" y="535"/>
                  </a:cubicBezTo>
                  <a:cubicBezTo>
                    <a:pt x="133" y="535"/>
                    <a:pt x="177" y="534"/>
                    <a:pt x="232" y="529"/>
                  </a:cubicBezTo>
                  <a:cubicBezTo>
                    <a:pt x="397" y="513"/>
                    <a:pt x="653" y="414"/>
                    <a:pt x="831" y="255"/>
                  </a:cubicBezTo>
                  <a:cubicBezTo>
                    <a:pt x="1011" y="95"/>
                    <a:pt x="962" y="1"/>
                    <a:pt x="962" y="0"/>
                  </a:cubicBezTo>
                  <a:close/>
                </a:path>
              </a:pathLst>
            </a:custGeom>
            <a:solidFill>
              <a:srgbClr val="E97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69;p37">
              <a:extLst>
                <a:ext uri="{FF2B5EF4-FFF2-40B4-BE49-F238E27FC236}">
                  <a16:creationId xmlns:a16="http://schemas.microsoft.com/office/drawing/2014/main" id="{3A0F7FFF-4591-4C6B-AC88-FA32BCB232BD}"/>
                </a:ext>
              </a:extLst>
            </p:cNvPr>
            <p:cNvSpPr/>
            <p:nvPr/>
          </p:nvSpPr>
          <p:spPr>
            <a:xfrm>
              <a:off x="8024599" y="3336747"/>
              <a:ext cx="458451" cy="288198"/>
            </a:xfrm>
            <a:custGeom>
              <a:avLst/>
              <a:gdLst/>
              <a:ahLst/>
              <a:cxnLst/>
              <a:rect l="l" t="t" r="r" b="b"/>
              <a:pathLst>
                <a:path w="4628" h="2983" extrusionOk="0">
                  <a:moveTo>
                    <a:pt x="4241" y="1"/>
                  </a:moveTo>
                  <a:cubicBezTo>
                    <a:pt x="4116" y="1"/>
                    <a:pt x="3977" y="94"/>
                    <a:pt x="3906" y="299"/>
                  </a:cubicBezTo>
                  <a:cubicBezTo>
                    <a:pt x="3752" y="739"/>
                    <a:pt x="3753" y="1332"/>
                    <a:pt x="3386" y="1818"/>
                  </a:cubicBezTo>
                  <a:cubicBezTo>
                    <a:pt x="3219" y="2040"/>
                    <a:pt x="2925" y="2236"/>
                    <a:pt x="2427" y="2281"/>
                  </a:cubicBezTo>
                  <a:cubicBezTo>
                    <a:pt x="2131" y="2310"/>
                    <a:pt x="1886" y="2326"/>
                    <a:pt x="1704" y="2326"/>
                  </a:cubicBezTo>
                  <a:cubicBezTo>
                    <a:pt x="1581" y="2326"/>
                    <a:pt x="1487" y="2318"/>
                    <a:pt x="1426" y="2302"/>
                  </a:cubicBezTo>
                  <a:cubicBezTo>
                    <a:pt x="1287" y="2265"/>
                    <a:pt x="1235" y="2228"/>
                    <a:pt x="1113" y="2134"/>
                  </a:cubicBezTo>
                  <a:cubicBezTo>
                    <a:pt x="974" y="2028"/>
                    <a:pt x="861" y="2000"/>
                    <a:pt x="757" y="1933"/>
                  </a:cubicBezTo>
                  <a:cubicBezTo>
                    <a:pt x="696" y="1894"/>
                    <a:pt x="674" y="1874"/>
                    <a:pt x="656" y="1874"/>
                  </a:cubicBezTo>
                  <a:cubicBezTo>
                    <a:pt x="643" y="1874"/>
                    <a:pt x="633" y="1883"/>
                    <a:pt x="613" y="1903"/>
                  </a:cubicBezTo>
                  <a:cubicBezTo>
                    <a:pt x="565" y="1948"/>
                    <a:pt x="605" y="2080"/>
                    <a:pt x="693" y="2158"/>
                  </a:cubicBezTo>
                  <a:cubicBezTo>
                    <a:pt x="786" y="2242"/>
                    <a:pt x="869" y="2257"/>
                    <a:pt x="883" y="2283"/>
                  </a:cubicBezTo>
                  <a:cubicBezTo>
                    <a:pt x="888" y="2293"/>
                    <a:pt x="874" y="2298"/>
                    <a:pt x="846" y="2298"/>
                  </a:cubicBezTo>
                  <a:cubicBezTo>
                    <a:pt x="805" y="2298"/>
                    <a:pt x="736" y="2288"/>
                    <a:pt x="654" y="2267"/>
                  </a:cubicBezTo>
                  <a:cubicBezTo>
                    <a:pt x="464" y="2218"/>
                    <a:pt x="362" y="2127"/>
                    <a:pt x="270" y="2086"/>
                  </a:cubicBezTo>
                  <a:cubicBezTo>
                    <a:pt x="249" y="2077"/>
                    <a:pt x="231" y="2073"/>
                    <a:pt x="216" y="2073"/>
                  </a:cubicBezTo>
                  <a:cubicBezTo>
                    <a:pt x="156" y="2073"/>
                    <a:pt x="141" y="2136"/>
                    <a:pt x="160" y="2170"/>
                  </a:cubicBezTo>
                  <a:cubicBezTo>
                    <a:pt x="183" y="2214"/>
                    <a:pt x="221" y="2278"/>
                    <a:pt x="359" y="2365"/>
                  </a:cubicBezTo>
                  <a:cubicBezTo>
                    <a:pt x="459" y="2425"/>
                    <a:pt x="564" y="2477"/>
                    <a:pt x="673" y="2520"/>
                  </a:cubicBezTo>
                  <a:cubicBezTo>
                    <a:pt x="580" y="2512"/>
                    <a:pt x="489" y="2493"/>
                    <a:pt x="401" y="2462"/>
                  </a:cubicBezTo>
                  <a:cubicBezTo>
                    <a:pt x="235" y="2407"/>
                    <a:pt x="174" y="2365"/>
                    <a:pt x="87" y="2341"/>
                  </a:cubicBezTo>
                  <a:cubicBezTo>
                    <a:pt x="81" y="2339"/>
                    <a:pt x="75" y="2338"/>
                    <a:pt x="69" y="2338"/>
                  </a:cubicBezTo>
                  <a:cubicBezTo>
                    <a:pt x="1" y="2338"/>
                    <a:pt x="4" y="2471"/>
                    <a:pt x="80" y="2525"/>
                  </a:cubicBezTo>
                  <a:cubicBezTo>
                    <a:pt x="167" y="2586"/>
                    <a:pt x="261" y="2633"/>
                    <a:pt x="361" y="2668"/>
                  </a:cubicBezTo>
                  <a:cubicBezTo>
                    <a:pt x="472" y="2706"/>
                    <a:pt x="663" y="2754"/>
                    <a:pt x="663" y="2754"/>
                  </a:cubicBezTo>
                  <a:cubicBezTo>
                    <a:pt x="657" y="2755"/>
                    <a:pt x="651" y="2755"/>
                    <a:pt x="646" y="2755"/>
                  </a:cubicBezTo>
                  <a:cubicBezTo>
                    <a:pt x="462" y="2755"/>
                    <a:pt x="329" y="2699"/>
                    <a:pt x="245" y="2674"/>
                  </a:cubicBezTo>
                  <a:cubicBezTo>
                    <a:pt x="219" y="2665"/>
                    <a:pt x="196" y="2661"/>
                    <a:pt x="176" y="2661"/>
                  </a:cubicBezTo>
                  <a:cubicBezTo>
                    <a:pt x="134" y="2661"/>
                    <a:pt x="112" y="2681"/>
                    <a:pt x="112" y="2718"/>
                  </a:cubicBezTo>
                  <a:cubicBezTo>
                    <a:pt x="112" y="2761"/>
                    <a:pt x="163" y="2818"/>
                    <a:pt x="343" y="2897"/>
                  </a:cubicBezTo>
                  <a:cubicBezTo>
                    <a:pt x="474" y="2954"/>
                    <a:pt x="657" y="2983"/>
                    <a:pt x="837" y="2983"/>
                  </a:cubicBezTo>
                  <a:cubicBezTo>
                    <a:pt x="902" y="2983"/>
                    <a:pt x="967" y="2979"/>
                    <a:pt x="1029" y="2972"/>
                  </a:cubicBezTo>
                  <a:cubicBezTo>
                    <a:pt x="1260" y="2945"/>
                    <a:pt x="1351" y="2915"/>
                    <a:pt x="1473" y="2915"/>
                  </a:cubicBezTo>
                  <a:cubicBezTo>
                    <a:pt x="1586" y="2915"/>
                    <a:pt x="1694" y="2916"/>
                    <a:pt x="1799" y="2916"/>
                  </a:cubicBezTo>
                  <a:cubicBezTo>
                    <a:pt x="2111" y="2916"/>
                    <a:pt x="2401" y="2910"/>
                    <a:pt x="2746" y="2862"/>
                  </a:cubicBezTo>
                  <a:cubicBezTo>
                    <a:pt x="3028" y="2823"/>
                    <a:pt x="3400" y="2698"/>
                    <a:pt x="3660" y="2525"/>
                  </a:cubicBezTo>
                  <a:cubicBezTo>
                    <a:pt x="4066" y="2256"/>
                    <a:pt x="4366" y="1641"/>
                    <a:pt x="4481" y="1182"/>
                  </a:cubicBezTo>
                  <a:cubicBezTo>
                    <a:pt x="4628" y="590"/>
                    <a:pt x="4517" y="176"/>
                    <a:pt x="4411" y="71"/>
                  </a:cubicBezTo>
                  <a:cubicBezTo>
                    <a:pt x="4365" y="25"/>
                    <a:pt x="4305" y="1"/>
                    <a:pt x="4241" y="1"/>
                  </a:cubicBezTo>
                  <a:close/>
                </a:path>
              </a:pathLst>
            </a:custGeom>
            <a:solidFill>
              <a:srgbClr val="8A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70;p37">
              <a:extLst>
                <a:ext uri="{FF2B5EF4-FFF2-40B4-BE49-F238E27FC236}">
                  <a16:creationId xmlns:a16="http://schemas.microsoft.com/office/drawing/2014/main" id="{EA655C59-7DAF-4BB8-B013-B866493DA98C}"/>
                </a:ext>
              </a:extLst>
            </p:cNvPr>
            <p:cNvSpPr/>
            <p:nvPr/>
          </p:nvSpPr>
          <p:spPr>
            <a:xfrm>
              <a:off x="8380325" y="3333269"/>
              <a:ext cx="100051" cy="162794"/>
            </a:xfrm>
            <a:custGeom>
              <a:avLst/>
              <a:gdLst/>
              <a:ahLst/>
              <a:cxnLst/>
              <a:rect l="l" t="t" r="r" b="b"/>
              <a:pathLst>
                <a:path w="1010" h="1685" extrusionOk="0">
                  <a:moveTo>
                    <a:pt x="613" y="0"/>
                  </a:moveTo>
                  <a:cubicBezTo>
                    <a:pt x="379" y="0"/>
                    <a:pt x="293" y="269"/>
                    <a:pt x="244" y="450"/>
                  </a:cubicBezTo>
                  <a:cubicBezTo>
                    <a:pt x="191" y="649"/>
                    <a:pt x="0" y="1409"/>
                    <a:pt x="0" y="1409"/>
                  </a:cubicBezTo>
                  <a:cubicBezTo>
                    <a:pt x="292" y="1662"/>
                    <a:pt x="827" y="1684"/>
                    <a:pt x="827" y="1684"/>
                  </a:cubicBezTo>
                  <a:cubicBezTo>
                    <a:pt x="827" y="1684"/>
                    <a:pt x="939" y="1299"/>
                    <a:pt x="961" y="1127"/>
                  </a:cubicBezTo>
                  <a:cubicBezTo>
                    <a:pt x="995" y="848"/>
                    <a:pt x="1009" y="497"/>
                    <a:pt x="961" y="318"/>
                  </a:cubicBezTo>
                  <a:cubicBezTo>
                    <a:pt x="913" y="140"/>
                    <a:pt x="798" y="31"/>
                    <a:pt x="685" y="8"/>
                  </a:cubicBezTo>
                  <a:cubicBezTo>
                    <a:pt x="659" y="3"/>
                    <a:pt x="635" y="0"/>
                    <a:pt x="613" y="0"/>
                  </a:cubicBezTo>
                  <a:close/>
                </a:path>
              </a:pathLst>
            </a:custGeom>
            <a:solidFill>
              <a:srgbClr val="E97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71;p37">
              <a:extLst>
                <a:ext uri="{FF2B5EF4-FFF2-40B4-BE49-F238E27FC236}">
                  <a16:creationId xmlns:a16="http://schemas.microsoft.com/office/drawing/2014/main" id="{01F05C58-0196-4D6B-AAB7-7F7A6B01663B}"/>
                </a:ext>
              </a:extLst>
            </p:cNvPr>
            <p:cNvSpPr/>
            <p:nvPr/>
          </p:nvSpPr>
          <p:spPr>
            <a:xfrm>
              <a:off x="8311181" y="3389981"/>
              <a:ext cx="526307" cy="528379"/>
            </a:xfrm>
            <a:custGeom>
              <a:avLst/>
              <a:gdLst/>
              <a:ahLst/>
              <a:cxnLst/>
              <a:rect l="l" t="t" r="r" b="b"/>
              <a:pathLst>
                <a:path w="5313" h="5469" extrusionOk="0">
                  <a:moveTo>
                    <a:pt x="4352" y="1518"/>
                  </a:moveTo>
                  <a:cubicBezTo>
                    <a:pt x="4356" y="1547"/>
                    <a:pt x="4354" y="1577"/>
                    <a:pt x="4350" y="1606"/>
                  </a:cubicBezTo>
                  <a:lnTo>
                    <a:pt x="4277" y="2043"/>
                  </a:lnTo>
                  <a:lnTo>
                    <a:pt x="3114" y="2716"/>
                  </a:lnTo>
                  <a:cubicBezTo>
                    <a:pt x="3125" y="2661"/>
                    <a:pt x="3133" y="2599"/>
                    <a:pt x="3144" y="2535"/>
                  </a:cubicBezTo>
                  <a:cubicBezTo>
                    <a:pt x="3184" y="2294"/>
                    <a:pt x="3472" y="1950"/>
                    <a:pt x="3786" y="1768"/>
                  </a:cubicBezTo>
                  <a:lnTo>
                    <a:pt x="4037" y="1624"/>
                  </a:lnTo>
                  <a:cubicBezTo>
                    <a:pt x="4160" y="1556"/>
                    <a:pt x="4269" y="1521"/>
                    <a:pt x="4352" y="1518"/>
                  </a:cubicBezTo>
                  <a:close/>
                  <a:moveTo>
                    <a:pt x="4894" y="0"/>
                  </a:moveTo>
                  <a:cubicBezTo>
                    <a:pt x="4781" y="0"/>
                    <a:pt x="4644" y="40"/>
                    <a:pt x="4491" y="126"/>
                  </a:cubicBezTo>
                  <a:lnTo>
                    <a:pt x="3639" y="601"/>
                  </a:lnTo>
                  <a:cubicBezTo>
                    <a:pt x="3109" y="898"/>
                    <a:pt x="2575" y="1619"/>
                    <a:pt x="2446" y="2213"/>
                  </a:cubicBezTo>
                  <a:lnTo>
                    <a:pt x="2018" y="4188"/>
                  </a:lnTo>
                  <a:cubicBezTo>
                    <a:pt x="1907" y="4697"/>
                    <a:pt x="1524" y="5038"/>
                    <a:pt x="1107" y="5038"/>
                  </a:cubicBezTo>
                  <a:cubicBezTo>
                    <a:pt x="1036" y="5038"/>
                    <a:pt x="964" y="5028"/>
                    <a:pt x="893" y="5008"/>
                  </a:cubicBezTo>
                  <a:lnTo>
                    <a:pt x="1" y="4751"/>
                  </a:lnTo>
                  <a:lnTo>
                    <a:pt x="1" y="4751"/>
                  </a:lnTo>
                  <a:cubicBezTo>
                    <a:pt x="48" y="4777"/>
                    <a:pt x="428" y="4998"/>
                    <a:pt x="893" y="5263"/>
                  </a:cubicBezTo>
                  <a:cubicBezTo>
                    <a:pt x="1129" y="5401"/>
                    <a:pt x="1441" y="5469"/>
                    <a:pt x="1761" y="5469"/>
                  </a:cubicBezTo>
                  <a:cubicBezTo>
                    <a:pt x="2108" y="5469"/>
                    <a:pt x="2464" y="5389"/>
                    <a:pt x="2738" y="5231"/>
                  </a:cubicBezTo>
                  <a:lnTo>
                    <a:pt x="3512" y="4782"/>
                  </a:lnTo>
                  <a:cubicBezTo>
                    <a:pt x="4040" y="4479"/>
                    <a:pt x="4568" y="3750"/>
                    <a:pt x="4694" y="3157"/>
                  </a:cubicBezTo>
                  <a:lnTo>
                    <a:pt x="5223" y="667"/>
                  </a:lnTo>
                  <a:cubicBezTo>
                    <a:pt x="5312" y="244"/>
                    <a:pt x="5172" y="0"/>
                    <a:pt x="4894" y="0"/>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72;p37">
              <a:extLst>
                <a:ext uri="{FF2B5EF4-FFF2-40B4-BE49-F238E27FC236}">
                  <a16:creationId xmlns:a16="http://schemas.microsoft.com/office/drawing/2014/main" id="{98D762D2-D14E-47E9-B5EF-30D428903D01}"/>
                </a:ext>
              </a:extLst>
            </p:cNvPr>
            <p:cNvSpPr/>
            <p:nvPr/>
          </p:nvSpPr>
          <p:spPr>
            <a:xfrm>
              <a:off x="8615395" y="3536544"/>
              <a:ext cx="147501" cy="140862"/>
            </a:xfrm>
            <a:custGeom>
              <a:avLst/>
              <a:gdLst/>
              <a:ahLst/>
              <a:cxnLst/>
              <a:rect l="l" t="t" r="r" b="b"/>
              <a:pathLst>
                <a:path w="1489" h="1458" extrusionOk="0">
                  <a:moveTo>
                    <a:pt x="1301" y="0"/>
                  </a:moveTo>
                  <a:cubicBezTo>
                    <a:pt x="1295" y="0"/>
                    <a:pt x="1288" y="1"/>
                    <a:pt x="1281" y="1"/>
                  </a:cubicBezTo>
                  <a:cubicBezTo>
                    <a:pt x="1285" y="30"/>
                    <a:pt x="1283" y="60"/>
                    <a:pt x="1279" y="89"/>
                  </a:cubicBezTo>
                  <a:lnTo>
                    <a:pt x="1206" y="526"/>
                  </a:lnTo>
                  <a:lnTo>
                    <a:pt x="43" y="1199"/>
                  </a:lnTo>
                  <a:cubicBezTo>
                    <a:pt x="19" y="1351"/>
                    <a:pt x="1" y="1458"/>
                    <a:pt x="1" y="1458"/>
                  </a:cubicBezTo>
                  <a:lnTo>
                    <a:pt x="1393" y="651"/>
                  </a:lnTo>
                  <a:lnTo>
                    <a:pt x="1466" y="215"/>
                  </a:lnTo>
                  <a:cubicBezTo>
                    <a:pt x="1489" y="75"/>
                    <a:pt x="1422" y="0"/>
                    <a:pt x="1301" y="0"/>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73;p37">
              <a:extLst>
                <a:ext uri="{FF2B5EF4-FFF2-40B4-BE49-F238E27FC236}">
                  <a16:creationId xmlns:a16="http://schemas.microsoft.com/office/drawing/2014/main" id="{A45CF021-1377-4916-8DE6-FBBA13A8566E}"/>
                </a:ext>
              </a:extLst>
            </p:cNvPr>
            <p:cNvSpPr/>
            <p:nvPr/>
          </p:nvSpPr>
          <p:spPr>
            <a:xfrm>
              <a:off x="8254716" y="3912660"/>
              <a:ext cx="467267" cy="147722"/>
            </a:xfrm>
            <a:custGeom>
              <a:avLst/>
              <a:gdLst/>
              <a:ahLst/>
              <a:cxnLst/>
              <a:rect l="l" t="t" r="r" b="b"/>
              <a:pathLst>
                <a:path w="4717" h="1529" extrusionOk="0">
                  <a:moveTo>
                    <a:pt x="4591" y="0"/>
                  </a:moveTo>
                  <a:cubicBezTo>
                    <a:pt x="4571" y="0"/>
                    <a:pt x="4552" y="5"/>
                    <a:pt x="4534" y="16"/>
                  </a:cubicBezTo>
                  <a:lnTo>
                    <a:pt x="2356" y="1275"/>
                  </a:lnTo>
                  <a:lnTo>
                    <a:pt x="178" y="16"/>
                  </a:lnTo>
                  <a:cubicBezTo>
                    <a:pt x="161" y="8"/>
                    <a:pt x="144" y="3"/>
                    <a:pt x="126" y="3"/>
                  </a:cubicBezTo>
                  <a:cubicBezTo>
                    <a:pt x="88" y="3"/>
                    <a:pt x="51" y="23"/>
                    <a:pt x="30" y="59"/>
                  </a:cubicBezTo>
                  <a:cubicBezTo>
                    <a:pt x="0" y="110"/>
                    <a:pt x="17" y="176"/>
                    <a:pt x="68" y="207"/>
                  </a:cubicBezTo>
                  <a:lnTo>
                    <a:pt x="2356" y="1528"/>
                  </a:lnTo>
                  <a:lnTo>
                    <a:pt x="4643" y="207"/>
                  </a:lnTo>
                  <a:cubicBezTo>
                    <a:pt x="4698" y="178"/>
                    <a:pt x="4717" y="109"/>
                    <a:pt x="4687" y="55"/>
                  </a:cubicBezTo>
                  <a:cubicBezTo>
                    <a:pt x="4666" y="20"/>
                    <a:pt x="4629" y="0"/>
                    <a:pt x="4591" y="0"/>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74;p37">
              <a:extLst>
                <a:ext uri="{FF2B5EF4-FFF2-40B4-BE49-F238E27FC236}">
                  <a16:creationId xmlns:a16="http://schemas.microsoft.com/office/drawing/2014/main" id="{64AE7B4A-E522-4FA5-A021-C11FCC972A50}"/>
                </a:ext>
              </a:extLst>
            </p:cNvPr>
            <p:cNvSpPr/>
            <p:nvPr/>
          </p:nvSpPr>
          <p:spPr>
            <a:xfrm>
              <a:off x="7419638" y="4397949"/>
              <a:ext cx="69838" cy="75069"/>
            </a:xfrm>
            <a:custGeom>
              <a:avLst/>
              <a:gdLst/>
              <a:ahLst/>
              <a:cxnLst/>
              <a:rect l="l" t="t" r="r" b="b"/>
              <a:pathLst>
                <a:path w="705" h="777" extrusionOk="0">
                  <a:moveTo>
                    <a:pt x="509" y="0"/>
                  </a:moveTo>
                  <a:cubicBezTo>
                    <a:pt x="492" y="0"/>
                    <a:pt x="473" y="8"/>
                    <a:pt x="453" y="24"/>
                  </a:cubicBezTo>
                  <a:cubicBezTo>
                    <a:pt x="277" y="167"/>
                    <a:pt x="1" y="743"/>
                    <a:pt x="1" y="743"/>
                  </a:cubicBezTo>
                  <a:cubicBezTo>
                    <a:pt x="1" y="743"/>
                    <a:pt x="20" y="777"/>
                    <a:pt x="98" y="777"/>
                  </a:cubicBezTo>
                  <a:cubicBezTo>
                    <a:pt x="149" y="777"/>
                    <a:pt x="226" y="762"/>
                    <a:pt x="339" y="715"/>
                  </a:cubicBezTo>
                  <a:cubicBezTo>
                    <a:pt x="625" y="594"/>
                    <a:pt x="704" y="452"/>
                    <a:pt x="704" y="452"/>
                  </a:cubicBezTo>
                  <a:cubicBezTo>
                    <a:pt x="704" y="452"/>
                    <a:pt x="646" y="0"/>
                    <a:pt x="509" y="0"/>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75;p37">
              <a:extLst>
                <a:ext uri="{FF2B5EF4-FFF2-40B4-BE49-F238E27FC236}">
                  <a16:creationId xmlns:a16="http://schemas.microsoft.com/office/drawing/2014/main" id="{395F8D0E-C24E-4060-9167-C379C8E00BFA}"/>
                </a:ext>
              </a:extLst>
            </p:cNvPr>
            <p:cNvSpPr/>
            <p:nvPr/>
          </p:nvSpPr>
          <p:spPr>
            <a:xfrm>
              <a:off x="7387840" y="4275829"/>
              <a:ext cx="125311" cy="169750"/>
            </a:xfrm>
            <a:custGeom>
              <a:avLst/>
              <a:gdLst/>
              <a:ahLst/>
              <a:cxnLst/>
              <a:rect l="l" t="t" r="r" b="b"/>
              <a:pathLst>
                <a:path w="1265" h="1757" extrusionOk="0">
                  <a:moveTo>
                    <a:pt x="1039" y="0"/>
                  </a:moveTo>
                  <a:lnTo>
                    <a:pt x="480" y="20"/>
                  </a:lnTo>
                  <a:cubicBezTo>
                    <a:pt x="480" y="20"/>
                    <a:pt x="486" y="481"/>
                    <a:pt x="480" y="600"/>
                  </a:cubicBezTo>
                  <a:cubicBezTo>
                    <a:pt x="474" y="719"/>
                    <a:pt x="303" y="1174"/>
                    <a:pt x="237" y="1387"/>
                  </a:cubicBezTo>
                  <a:cubicBezTo>
                    <a:pt x="171" y="1599"/>
                    <a:pt x="1" y="1606"/>
                    <a:pt x="1" y="1606"/>
                  </a:cubicBezTo>
                  <a:cubicBezTo>
                    <a:pt x="1" y="1606"/>
                    <a:pt x="220" y="1756"/>
                    <a:pt x="381" y="1756"/>
                  </a:cubicBezTo>
                  <a:cubicBezTo>
                    <a:pt x="398" y="1756"/>
                    <a:pt x="414" y="1755"/>
                    <a:pt x="429" y="1751"/>
                  </a:cubicBezTo>
                  <a:cubicBezTo>
                    <a:pt x="588" y="1712"/>
                    <a:pt x="579" y="1478"/>
                    <a:pt x="751" y="1246"/>
                  </a:cubicBezTo>
                  <a:cubicBezTo>
                    <a:pt x="925" y="1011"/>
                    <a:pt x="1264" y="963"/>
                    <a:pt x="1264" y="963"/>
                  </a:cubicBezTo>
                  <a:cubicBezTo>
                    <a:pt x="1264" y="963"/>
                    <a:pt x="1255" y="853"/>
                    <a:pt x="1141" y="692"/>
                  </a:cubicBezTo>
                  <a:cubicBezTo>
                    <a:pt x="1026" y="531"/>
                    <a:pt x="1034" y="301"/>
                    <a:pt x="1039"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76;p37">
              <a:extLst>
                <a:ext uri="{FF2B5EF4-FFF2-40B4-BE49-F238E27FC236}">
                  <a16:creationId xmlns:a16="http://schemas.microsoft.com/office/drawing/2014/main" id="{39AE7BED-2FD7-4C38-A653-6F8F2721FD88}"/>
                </a:ext>
              </a:extLst>
            </p:cNvPr>
            <p:cNvSpPr/>
            <p:nvPr/>
          </p:nvSpPr>
          <p:spPr>
            <a:xfrm>
              <a:off x="7350989" y="4350125"/>
              <a:ext cx="169987" cy="136805"/>
            </a:xfrm>
            <a:custGeom>
              <a:avLst/>
              <a:gdLst/>
              <a:ahLst/>
              <a:cxnLst/>
              <a:rect l="l" t="t" r="r" b="b"/>
              <a:pathLst>
                <a:path w="1716" h="1416" extrusionOk="0">
                  <a:moveTo>
                    <a:pt x="1431" y="1"/>
                  </a:moveTo>
                  <a:cubicBezTo>
                    <a:pt x="1426" y="1"/>
                    <a:pt x="1420" y="1"/>
                    <a:pt x="1414" y="1"/>
                  </a:cubicBezTo>
                  <a:cubicBezTo>
                    <a:pt x="1267" y="10"/>
                    <a:pt x="1040" y="175"/>
                    <a:pt x="964" y="346"/>
                  </a:cubicBezTo>
                  <a:cubicBezTo>
                    <a:pt x="889" y="518"/>
                    <a:pt x="764" y="759"/>
                    <a:pt x="667" y="812"/>
                  </a:cubicBezTo>
                  <a:cubicBezTo>
                    <a:pt x="643" y="826"/>
                    <a:pt x="613" y="831"/>
                    <a:pt x="581" y="831"/>
                  </a:cubicBezTo>
                  <a:cubicBezTo>
                    <a:pt x="486" y="831"/>
                    <a:pt x="364" y="788"/>
                    <a:pt x="256" y="787"/>
                  </a:cubicBezTo>
                  <a:cubicBezTo>
                    <a:pt x="255" y="787"/>
                    <a:pt x="253" y="787"/>
                    <a:pt x="252" y="787"/>
                  </a:cubicBezTo>
                  <a:cubicBezTo>
                    <a:pt x="109" y="787"/>
                    <a:pt x="8" y="854"/>
                    <a:pt x="0" y="959"/>
                  </a:cubicBezTo>
                  <a:lnTo>
                    <a:pt x="605" y="1245"/>
                  </a:lnTo>
                  <a:cubicBezTo>
                    <a:pt x="650" y="1267"/>
                    <a:pt x="693" y="1282"/>
                    <a:pt x="734" y="1282"/>
                  </a:cubicBezTo>
                  <a:cubicBezTo>
                    <a:pt x="819" y="1282"/>
                    <a:pt x="897" y="1219"/>
                    <a:pt x="971" y="1024"/>
                  </a:cubicBezTo>
                  <a:cubicBezTo>
                    <a:pt x="1048" y="822"/>
                    <a:pt x="1091" y="682"/>
                    <a:pt x="1140" y="682"/>
                  </a:cubicBezTo>
                  <a:cubicBezTo>
                    <a:pt x="1161" y="682"/>
                    <a:pt x="1183" y="708"/>
                    <a:pt x="1209" y="767"/>
                  </a:cubicBezTo>
                  <a:cubicBezTo>
                    <a:pt x="1296" y="964"/>
                    <a:pt x="1332" y="1408"/>
                    <a:pt x="1332" y="1408"/>
                  </a:cubicBezTo>
                  <a:cubicBezTo>
                    <a:pt x="1332" y="1408"/>
                    <a:pt x="1354" y="1416"/>
                    <a:pt x="1383" y="1416"/>
                  </a:cubicBezTo>
                  <a:cubicBezTo>
                    <a:pt x="1422" y="1416"/>
                    <a:pt x="1475" y="1402"/>
                    <a:pt x="1508" y="1334"/>
                  </a:cubicBezTo>
                  <a:cubicBezTo>
                    <a:pt x="1506" y="1205"/>
                    <a:pt x="1513" y="1076"/>
                    <a:pt x="1529" y="947"/>
                  </a:cubicBezTo>
                  <a:cubicBezTo>
                    <a:pt x="1554" y="770"/>
                    <a:pt x="1716" y="545"/>
                    <a:pt x="1704" y="332"/>
                  </a:cubicBezTo>
                  <a:cubicBezTo>
                    <a:pt x="1691" y="125"/>
                    <a:pt x="1583" y="1"/>
                    <a:pt x="1431"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877;p37">
              <a:extLst>
                <a:ext uri="{FF2B5EF4-FFF2-40B4-BE49-F238E27FC236}">
                  <a16:creationId xmlns:a16="http://schemas.microsoft.com/office/drawing/2014/main" id="{CDBB55F7-6E01-4691-BE20-D9E56FF1D8A0}"/>
                </a:ext>
              </a:extLst>
            </p:cNvPr>
            <p:cNvSpPr/>
            <p:nvPr/>
          </p:nvSpPr>
          <p:spPr>
            <a:xfrm>
              <a:off x="7402104" y="4027340"/>
              <a:ext cx="126698" cy="313510"/>
            </a:xfrm>
            <a:custGeom>
              <a:avLst/>
              <a:gdLst/>
              <a:ahLst/>
              <a:cxnLst/>
              <a:rect l="l" t="t" r="r" b="b"/>
              <a:pathLst>
                <a:path w="1279" h="3245" extrusionOk="0">
                  <a:moveTo>
                    <a:pt x="0" y="1"/>
                  </a:moveTo>
                  <a:cubicBezTo>
                    <a:pt x="47" y="484"/>
                    <a:pt x="336" y="3171"/>
                    <a:pt x="336" y="3171"/>
                  </a:cubicBezTo>
                  <a:cubicBezTo>
                    <a:pt x="425" y="3226"/>
                    <a:pt x="520" y="3245"/>
                    <a:pt x="608" y="3245"/>
                  </a:cubicBezTo>
                  <a:cubicBezTo>
                    <a:pt x="792" y="3245"/>
                    <a:pt x="944" y="3164"/>
                    <a:pt x="944" y="3164"/>
                  </a:cubicBezTo>
                  <a:cubicBezTo>
                    <a:pt x="909" y="2536"/>
                    <a:pt x="1278" y="1152"/>
                    <a:pt x="1073" y="616"/>
                  </a:cubicBezTo>
                  <a:cubicBezTo>
                    <a:pt x="1078" y="443"/>
                    <a:pt x="907" y="89"/>
                    <a:pt x="907" y="89"/>
                  </a:cubicBezTo>
                  <a:lnTo>
                    <a:pt x="178" y="25"/>
                  </a:lnTo>
                  <a:lnTo>
                    <a:pt x="0" y="1"/>
                  </a:lnTo>
                  <a:close/>
                </a:path>
              </a:pathLst>
            </a:custGeom>
            <a:solidFill>
              <a:srgbClr val="912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878;p37">
              <a:extLst>
                <a:ext uri="{FF2B5EF4-FFF2-40B4-BE49-F238E27FC236}">
                  <a16:creationId xmlns:a16="http://schemas.microsoft.com/office/drawing/2014/main" id="{0137BFBC-E98A-4492-A3F0-E7157A34F934}"/>
                </a:ext>
              </a:extLst>
            </p:cNvPr>
            <p:cNvSpPr/>
            <p:nvPr/>
          </p:nvSpPr>
          <p:spPr>
            <a:xfrm>
              <a:off x="7397845" y="3966280"/>
              <a:ext cx="350971" cy="231099"/>
            </a:xfrm>
            <a:custGeom>
              <a:avLst/>
              <a:gdLst/>
              <a:ahLst/>
              <a:cxnLst/>
              <a:rect l="l" t="t" r="r" b="b"/>
              <a:pathLst>
                <a:path w="3543" h="2392" extrusionOk="0">
                  <a:moveTo>
                    <a:pt x="698" y="0"/>
                  </a:moveTo>
                  <a:cubicBezTo>
                    <a:pt x="343" y="0"/>
                    <a:pt x="0" y="204"/>
                    <a:pt x="43" y="634"/>
                  </a:cubicBezTo>
                  <a:lnTo>
                    <a:pt x="655" y="968"/>
                  </a:lnTo>
                  <a:lnTo>
                    <a:pt x="2950" y="2362"/>
                  </a:lnTo>
                  <a:cubicBezTo>
                    <a:pt x="2988" y="2382"/>
                    <a:pt x="3023" y="2392"/>
                    <a:pt x="3056" y="2392"/>
                  </a:cubicBezTo>
                  <a:cubicBezTo>
                    <a:pt x="3463" y="2392"/>
                    <a:pt x="3543" y="968"/>
                    <a:pt x="3543" y="968"/>
                  </a:cubicBezTo>
                  <a:cubicBezTo>
                    <a:pt x="3543" y="968"/>
                    <a:pt x="1322" y="149"/>
                    <a:pt x="970" y="41"/>
                  </a:cubicBezTo>
                  <a:cubicBezTo>
                    <a:pt x="883" y="14"/>
                    <a:pt x="790" y="0"/>
                    <a:pt x="698" y="0"/>
                  </a:cubicBezTo>
                  <a:close/>
                </a:path>
              </a:pathLst>
            </a:custGeom>
            <a:solidFill>
              <a:srgbClr val="912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879;p37">
              <a:extLst>
                <a:ext uri="{FF2B5EF4-FFF2-40B4-BE49-F238E27FC236}">
                  <a16:creationId xmlns:a16="http://schemas.microsoft.com/office/drawing/2014/main" id="{7422C356-6BC1-4FA6-85BE-D2086C88D9C0}"/>
                </a:ext>
              </a:extLst>
            </p:cNvPr>
            <p:cNvSpPr/>
            <p:nvPr/>
          </p:nvSpPr>
          <p:spPr>
            <a:xfrm>
              <a:off x="7680563" y="4286457"/>
              <a:ext cx="21892" cy="420075"/>
            </a:xfrm>
            <a:custGeom>
              <a:avLst/>
              <a:gdLst/>
              <a:ahLst/>
              <a:cxnLst/>
              <a:rect l="l" t="t" r="r" b="b"/>
              <a:pathLst>
                <a:path w="221" h="4348" extrusionOk="0">
                  <a:moveTo>
                    <a:pt x="111" y="0"/>
                  </a:moveTo>
                  <a:cubicBezTo>
                    <a:pt x="50" y="0"/>
                    <a:pt x="1" y="50"/>
                    <a:pt x="1" y="110"/>
                  </a:cubicBezTo>
                  <a:lnTo>
                    <a:pt x="1" y="4237"/>
                  </a:lnTo>
                  <a:cubicBezTo>
                    <a:pt x="1" y="4298"/>
                    <a:pt x="50" y="4348"/>
                    <a:pt x="111" y="4348"/>
                  </a:cubicBezTo>
                  <a:cubicBezTo>
                    <a:pt x="172" y="4348"/>
                    <a:pt x="220" y="4298"/>
                    <a:pt x="220" y="4237"/>
                  </a:cubicBezTo>
                  <a:lnTo>
                    <a:pt x="220" y="110"/>
                  </a:lnTo>
                  <a:cubicBezTo>
                    <a:pt x="220" y="50"/>
                    <a:pt x="172" y="0"/>
                    <a:pt x="111" y="0"/>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880;p37">
              <a:extLst>
                <a:ext uri="{FF2B5EF4-FFF2-40B4-BE49-F238E27FC236}">
                  <a16:creationId xmlns:a16="http://schemas.microsoft.com/office/drawing/2014/main" id="{A636E7C6-5D45-4949-A1D7-4E830B92813C}"/>
                </a:ext>
              </a:extLst>
            </p:cNvPr>
            <p:cNvSpPr/>
            <p:nvPr/>
          </p:nvSpPr>
          <p:spPr>
            <a:xfrm>
              <a:off x="7413892" y="4186655"/>
              <a:ext cx="113127" cy="370319"/>
            </a:xfrm>
            <a:custGeom>
              <a:avLst/>
              <a:gdLst/>
              <a:ahLst/>
              <a:cxnLst/>
              <a:rect l="l" t="t" r="r" b="b"/>
              <a:pathLst>
                <a:path w="1142" h="3833" extrusionOk="0">
                  <a:moveTo>
                    <a:pt x="1020" y="1"/>
                  </a:moveTo>
                  <a:cubicBezTo>
                    <a:pt x="970" y="1"/>
                    <a:pt x="924" y="35"/>
                    <a:pt x="913" y="86"/>
                  </a:cubicBezTo>
                  <a:lnTo>
                    <a:pt x="15" y="3696"/>
                  </a:lnTo>
                  <a:cubicBezTo>
                    <a:pt x="1" y="3755"/>
                    <a:pt x="37" y="3814"/>
                    <a:pt x="96" y="3829"/>
                  </a:cubicBezTo>
                  <a:cubicBezTo>
                    <a:pt x="105" y="3831"/>
                    <a:pt x="113" y="3832"/>
                    <a:pt x="123" y="3832"/>
                  </a:cubicBezTo>
                  <a:cubicBezTo>
                    <a:pt x="173" y="3832"/>
                    <a:pt x="217" y="3799"/>
                    <a:pt x="229" y="3749"/>
                  </a:cubicBezTo>
                  <a:lnTo>
                    <a:pt x="1127" y="139"/>
                  </a:lnTo>
                  <a:cubicBezTo>
                    <a:pt x="1141" y="79"/>
                    <a:pt x="1106" y="18"/>
                    <a:pt x="1046" y="4"/>
                  </a:cubicBezTo>
                  <a:cubicBezTo>
                    <a:pt x="1037" y="2"/>
                    <a:pt x="1028" y="1"/>
                    <a:pt x="1020" y="1"/>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881;p37">
              <a:extLst>
                <a:ext uri="{FF2B5EF4-FFF2-40B4-BE49-F238E27FC236}">
                  <a16:creationId xmlns:a16="http://schemas.microsoft.com/office/drawing/2014/main" id="{46BA76B9-F539-4DEC-9F02-3E04AEC06A48}"/>
                </a:ext>
              </a:extLst>
            </p:cNvPr>
            <p:cNvSpPr/>
            <p:nvPr/>
          </p:nvSpPr>
          <p:spPr>
            <a:xfrm>
              <a:off x="7856197" y="4186752"/>
              <a:ext cx="112929" cy="370223"/>
            </a:xfrm>
            <a:custGeom>
              <a:avLst/>
              <a:gdLst/>
              <a:ahLst/>
              <a:cxnLst/>
              <a:rect l="l" t="t" r="r" b="b"/>
              <a:pathLst>
                <a:path w="1140" h="3832" extrusionOk="0">
                  <a:moveTo>
                    <a:pt x="121" y="1"/>
                  </a:moveTo>
                  <a:cubicBezTo>
                    <a:pt x="112" y="1"/>
                    <a:pt x="103" y="2"/>
                    <a:pt x="94" y="4"/>
                  </a:cubicBezTo>
                  <a:cubicBezTo>
                    <a:pt x="35" y="19"/>
                    <a:pt x="0" y="79"/>
                    <a:pt x="15" y="138"/>
                  </a:cubicBezTo>
                  <a:lnTo>
                    <a:pt x="911" y="3748"/>
                  </a:lnTo>
                  <a:cubicBezTo>
                    <a:pt x="923" y="3798"/>
                    <a:pt x="968" y="3831"/>
                    <a:pt x="1019" y="3831"/>
                  </a:cubicBezTo>
                  <a:cubicBezTo>
                    <a:pt x="1027" y="3831"/>
                    <a:pt x="1036" y="3830"/>
                    <a:pt x="1045" y="3828"/>
                  </a:cubicBezTo>
                  <a:cubicBezTo>
                    <a:pt x="1103" y="3813"/>
                    <a:pt x="1139" y="3754"/>
                    <a:pt x="1125" y="3695"/>
                  </a:cubicBezTo>
                  <a:lnTo>
                    <a:pt x="228" y="85"/>
                  </a:lnTo>
                  <a:cubicBezTo>
                    <a:pt x="216" y="35"/>
                    <a:pt x="171" y="1"/>
                    <a:pt x="121" y="1"/>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882;p37">
              <a:extLst>
                <a:ext uri="{FF2B5EF4-FFF2-40B4-BE49-F238E27FC236}">
                  <a16:creationId xmlns:a16="http://schemas.microsoft.com/office/drawing/2014/main" id="{0FE067D2-2C4F-42D8-9107-A16EAA3B784D}"/>
                </a:ext>
              </a:extLst>
            </p:cNvPr>
            <p:cNvSpPr/>
            <p:nvPr/>
          </p:nvSpPr>
          <p:spPr>
            <a:xfrm>
              <a:off x="7362777" y="4066565"/>
              <a:ext cx="505802" cy="271097"/>
            </a:xfrm>
            <a:custGeom>
              <a:avLst/>
              <a:gdLst/>
              <a:ahLst/>
              <a:cxnLst/>
              <a:rect l="l" t="t" r="r" b="b"/>
              <a:pathLst>
                <a:path w="5106" h="2806" extrusionOk="0">
                  <a:moveTo>
                    <a:pt x="2426" y="0"/>
                  </a:moveTo>
                  <a:cubicBezTo>
                    <a:pt x="2219" y="0"/>
                    <a:pt x="2012" y="46"/>
                    <a:pt x="1854" y="137"/>
                  </a:cubicBezTo>
                  <a:lnTo>
                    <a:pt x="317" y="1025"/>
                  </a:lnTo>
                  <a:cubicBezTo>
                    <a:pt x="2" y="1207"/>
                    <a:pt x="0" y="1503"/>
                    <a:pt x="317" y="1685"/>
                  </a:cubicBezTo>
                  <a:lnTo>
                    <a:pt x="1535" y="2390"/>
                  </a:lnTo>
                  <a:cubicBezTo>
                    <a:pt x="1535" y="2390"/>
                    <a:pt x="2261" y="2806"/>
                    <a:pt x="2853" y="2806"/>
                  </a:cubicBezTo>
                  <a:cubicBezTo>
                    <a:pt x="2936" y="2806"/>
                    <a:pt x="3016" y="2798"/>
                    <a:pt x="3091" y="2779"/>
                  </a:cubicBezTo>
                  <a:cubicBezTo>
                    <a:pt x="3704" y="2630"/>
                    <a:pt x="5106" y="1354"/>
                    <a:pt x="5106" y="1354"/>
                  </a:cubicBezTo>
                  <a:lnTo>
                    <a:pt x="2996" y="137"/>
                  </a:lnTo>
                  <a:cubicBezTo>
                    <a:pt x="2839" y="46"/>
                    <a:pt x="2632" y="0"/>
                    <a:pt x="2426" y="0"/>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883;p37">
              <a:extLst>
                <a:ext uri="{FF2B5EF4-FFF2-40B4-BE49-F238E27FC236}">
                  <a16:creationId xmlns:a16="http://schemas.microsoft.com/office/drawing/2014/main" id="{4BBBA13F-65DF-4FE2-939F-7504AD4A97D6}"/>
                </a:ext>
              </a:extLst>
            </p:cNvPr>
            <p:cNvSpPr/>
            <p:nvPr/>
          </p:nvSpPr>
          <p:spPr>
            <a:xfrm>
              <a:off x="7574865" y="3477416"/>
              <a:ext cx="152553" cy="113907"/>
            </a:xfrm>
            <a:custGeom>
              <a:avLst/>
              <a:gdLst/>
              <a:ahLst/>
              <a:cxnLst/>
              <a:rect l="l" t="t" r="r" b="b"/>
              <a:pathLst>
                <a:path w="1540" h="1179" extrusionOk="0">
                  <a:moveTo>
                    <a:pt x="1540" y="240"/>
                  </a:moveTo>
                  <a:lnTo>
                    <a:pt x="1540" y="240"/>
                  </a:lnTo>
                  <a:cubicBezTo>
                    <a:pt x="1540" y="240"/>
                    <a:pt x="1540" y="240"/>
                    <a:pt x="1540" y="240"/>
                  </a:cubicBezTo>
                  <a:cubicBezTo>
                    <a:pt x="1540" y="240"/>
                    <a:pt x="1540" y="240"/>
                    <a:pt x="1540" y="240"/>
                  </a:cubicBezTo>
                  <a:close/>
                  <a:moveTo>
                    <a:pt x="806" y="1"/>
                  </a:moveTo>
                  <a:cubicBezTo>
                    <a:pt x="745" y="1"/>
                    <a:pt x="685" y="6"/>
                    <a:pt x="626" y="18"/>
                  </a:cubicBezTo>
                  <a:cubicBezTo>
                    <a:pt x="433" y="58"/>
                    <a:pt x="274" y="175"/>
                    <a:pt x="150" y="325"/>
                  </a:cubicBezTo>
                  <a:cubicBezTo>
                    <a:pt x="90" y="395"/>
                    <a:pt x="0" y="613"/>
                    <a:pt x="46" y="887"/>
                  </a:cubicBezTo>
                  <a:cubicBezTo>
                    <a:pt x="70" y="1023"/>
                    <a:pt x="168" y="1154"/>
                    <a:pt x="303" y="1175"/>
                  </a:cubicBezTo>
                  <a:cubicBezTo>
                    <a:pt x="317" y="1178"/>
                    <a:pt x="331" y="1179"/>
                    <a:pt x="345" y="1179"/>
                  </a:cubicBezTo>
                  <a:cubicBezTo>
                    <a:pt x="414" y="1179"/>
                    <a:pt x="485" y="1154"/>
                    <a:pt x="545" y="1124"/>
                  </a:cubicBezTo>
                  <a:cubicBezTo>
                    <a:pt x="605" y="1093"/>
                    <a:pt x="649" y="1035"/>
                    <a:pt x="701" y="993"/>
                  </a:cubicBezTo>
                  <a:cubicBezTo>
                    <a:pt x="804" y="911"/>
                    <a:pt x="903" y="825"/>
                    <a:pt x="1001" y="739"/>
                  </a:cubicBezTo>
                  <a:cubicBezTo>
                    <a:pt x="1163" y="595"/>
                    <a:pt x="1322" y="449"/>
                    <a:pt x="1478" y="298"/>
                  </a:cubicBezTo>
                  <a:cubicBezTo>
                    <a:pt x="1482" y="296"/>
                    <a:pt x="1535" y="240"/>
                    <a:pt x="1539" y="240"/>
                  </a:cubicBezTo>
                  <a:cubicBezTo>
                    <a:pt x="1539" y="240"/>
                    <a:pt x="1540" y="240"/>
                    <a:pt x="1540" y="240"/>
                  </a:cubicBezTo>
                  <a:lnTo>
                    <a:pt x="1540" y="240"/>
                  </a:lnTo>
                  <a:cubicBezTo>
                    <a:pt x="1333" y="101"/>
                    <a:pt x="1064" y="1"/>
                    <a:pt x="806" y="1"/>
                  </a:cubicBezTo>
                  <a:close/>
                </a:path>
              </a:pathLst>
            </a:custGeom>
            <a:solidFill>
              <a:srgbClr val="6D2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884;p37">
              <a:extLst>
                <a:ext uri="{FF2B5EF4-FFF2-40B4-BE49-F238E27FC236}">
                  <a16:creationId xmlns:a16="http://schemas.microsoft.com/office/drawing/2014/main" id="{8CD0C944-F69B-4045-B656-82E4D8EF58FA}"/>
                </a:ext>
              </a:extLst>
            </p:cNvPr>
            <p:cNvSpPr/>
            <p:nvPr/>
          </p:nvSpPr>
          <p:spPr>
            <a:xfrm>
              <a:off x="7286204" y="4453212"/>
              <a:ext cx="69838" cy="75069"/>
            </a:xfrm>
            <a:custGeom>
              <a:avLst/>
              <a:gdLst/>
              <a:ahLst/>
              <a:cxnLst/>
              <a:rect l="l" t="t" r="r" b="b"/>
              <a:pathLst>
                <a:path w="705" h="777" extrusionOk="0">
                  <a:moveTo>
                    <a:pt x="509" y="1"/>
                  </a:moveTo>
                  <a:cubicBezTo>
                    <a:pt x="492" y="1"/>
                    <a:pt x="473" y="8"/>
                    <a:pt x="454" y="24"/>
                  </a:cubicBezTo>
                  <a:cubicBezTo>
                    <a:pt x="276" y="167"/>
                    <a:pt x="0" y="743"/>
                    <a:pt x="0" y="743"/>
                  </a:cubicBezTo>
                  <a:cubicBezTo>
                    <a:pt x="0" y="743"/>
                    <a:pt x="20" y="777"/>
                    <a:pt x="98" y="777"/>
                  </a:cubicBezTo>
                  <a:cubicBezTo>
                    <a:pt x="150" y="777"/>
                    <a:pt x="226" y="763"/>
                    <a:pt x="338" y="715"/>
                  </a:cubicBezTo>
                  <a:cubicBezTo>
                    <a:pt x="624" y="596"/>
                    <a:pt x="705" y="453"/>
                    <a:pt x="705" y="453"/>
                  </a:cubicBezTo>
                  <a:cubicBezTo>
                    <a:pt x="705" y="453"/>
                    <a:pt x="646" y="1"/>
                    <a:pt x="509" y="1"/>
                  </a:cubicBezTo>
                  <a:close/>
                </a:path>
              </a:pathLst>
            </a:custGeom>
            <a:solidFill>
              <a:srgbClr val="291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885;p37">
              <a:extLst>
                <a:ext uri="{FF2B5EF4-FFF2-40B4-BE49-F238E27FC236}">
                  <a16:creationId xmlns:a16="http://schemas.microsoft.com/office/drawing/2014/main" id="{BF623E0A-B81B-4AC2-A7F8-849C5A6025C5}"/>
                </a:ext>
              </a:extLst>
            </p:cNvPr>
            <p:cNvSpPr/>
            <p:nvPr/>
          </p:nvSpPr>
          <p:spPr>
            <a:xfrm>
              <a:off x="7254504" y="4331092"/>
              <a:ext cx="125212" cy="169846"/>
            </a:xfrm>
            <a:custGeom>
              <a:avLst/>
              <a:gdLst/>
              <a:ahLst/>
              <a:cxnLst/>
              <a:rect l="l" t="t" r="r" b="b"/>
              <a:pathLst>
                <a:path w="1264" h="1758" extrusionOk="0">
                  <a:moveTo>
                    <a:pt x="1038" y="0"/>
                  </a:moveTo>
                  <a:lnTo>
                    <a:pt x="478" y="21"/>
                  </a:lnTo>
                  <a:cubicBezTo>
                    <a:pt x="478" y="21"/>
                    <a:pt x="484" y="482"/>
                    <a:pt x="478" y="601"/>
                  </a:cubicBezTo>
                  <a:cubicBezTo>
                    <a:pt x="472" y="721"/>
                    <a:pt x="302" y="1174"/>
                    <a:pt x="236" y="1387"/>
                  </a:cubicBezTo>
                  <a:cubicBezTo>
                    <a:pt x="169" y="1600"/>
                    <a:pt x="0" y="1606"/>
                    <a:pt x="0" y="1606"/>
                  </a:cubicBezTo>
                  <a:cubicBezTo>
                    <a:pt x="0" y="1606"/>
                    <a:pt x="219" y="1758"/>
                    <a:pt x="379" y="1758"/>
                  </a:cubicBezTo>
                  <a:cubicBezTo>
                    <a:pt x="396" y="1758"/>
                    <a:pt x="412" y="1756"/>
                    <a:pt x="427" y="1752"/>
                  </a:cubicBezTo>
                  <a:cubicBezTo>
                    <a:pt x="588" y="1714"/>
                    <a:pt x="577" y="1480"/>
                    <a:pt x="751" y="1245"/>
                  </a:cubicBezTo>
                  <a:cubicBezTo>
                    <a:pt x="923" y="1011"/>
                    <a:pt x="1264" y="964"/>
                    <a:pt x="1264" y="964"/>
                  </a:cubicBezTo>
                  <a:cubicBezTo>
                    <a:pt x="1264" y="964"/>
                    <a:pt x="1254" y="853"/>
                    <a:pt x="1139" y="693"/>
                  </a:cubicBezTo>
                  <a:cubicBezTo>
                    <a:pt x="1025" y="531"/>
                    <a:pt x="1033" y="301"/>
                    <a:pt x="1038"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886;p37">
              <a:extLst>
                <a:ext uri="{FF2B5EF4-FFF2-40B4-BE49-F238E27FC236}">
                  <a16:creationId xmlns:a16="http://schemas.microsoft.com/office/drawing/2014/main" id="{242A0613-457B-47EA-B5A0-717ADF4BB191}"/>
                </a:ext>
              </a:extLst>
            </p:cNvPr>
            <p:cNvSpPr/>
            <p:nvPr/>
          </p:nvSpPr>
          <p:spPr>
            <a:xfrm>
              <a:off x="7217456" y="4405388"/>
              <a:ext cx="170087" cy="136998"/>
            </a:xfrm>
            <a:custGeom>
              <a:avLst/>
              <a:gdLst/>
              <a:ahLst/>
              <a:cxnLst/>
              <a:rect l="l" t="t" r="r" b="b"/>
              <a:pathLst>
                <a:path w="1717" h="1418" extrusionOk="0">
                  <a:moveTo>
                    <a:pt x="1431" y="1"/>
                  </a:moveTo>
                  <a:cubicBezTo>
                    <a:pt x="1426" y="1"/>
                    <a:pt x="1420" y="1"/>
                    <a:pt x="1414" y="1"/>
                  </a:cubicBezTo>
                  <a:cubicBezTo>
                    <a:pt x="1267" y="11"/>
                    <a:pt x="1040" y="176"/>
                    <a:pt x="964" y="347"/>
                  </a:cubicBezTo>
                  <a:cubicBezTo>
                    <a:pt x="889" y="519"/>
                    <a:pt x="764" y="759"/>
                    <a:pt x="669" y="813"/>
                  </a:cubicBezTo>
                  <a:cubicBezTo>
                    <a:pt x="644" y="827"/>
                    <a:pt x="615" y="832"/>
                    <a:pt x="583" y="832"/>
                  </a:cubicBezTo>
                  <a:cubicBezTo>
                    <a:pt x="488" y="832"/>
                    <a:pt x="365" y="787"/>
                    <a:pt x="257" y="787"/>
                  </a:cubicBezTo>
                  <a:cubicBezTo>
                    <a:pt x="111" y="787"/>
                    <a:pt x="9" y="854"/>
                    <a:pt x="0" y="959"/>
                  </a:cubicBezTo>
                  <a:lnTo>
                    <a:pt x="605" y="1246"/>
                  </a:lnTo>
                  <a:cubicBezTo>
                    <a:pt x="650" y="1268"/>
                    <a:pt x="693" y="1282"/>
                    <a:pt x="735" y="1282"/>
                  </a:cubicBezTo>
                  <a:cubicBezTo>
                    <a:pt x="820" y="1282"/>
                    <a:pt x="897" y="1220"/>
                    <a:pt x="972" y="1024"/>
                  </a:cubicBezTo>
                  <a:cubicBezTo>
                    <a:pt x="1048" y="823"/>
                    <a:pt x="1091" y="682"/>
                    <a:pt x="1140" y="682"/>
                  </a:cubicBezTo>
                  <a:cubicBezTo>
                    <a:pt x="1161" y="682"/>
                    <a:pt x="1183" y="709"/>
                    <a:pt x="1209" y="768"/>
                  </a:cubicBezTo>
                  <a:cubicBezTo>
                    <a:pt x="1296" y="965"/>
                    <a:pt x="1332" y="1409"/>
                    <a:pt x="1332" y="1409"/>
                  </a:cubicBezTo>
                  <a:cubicBezTo>
                    <a:pt x="1332" y="1409"/>
                    <a:pt x="1354" y="1417"/>
                    <a:pt x="1383" y="1417"/>
                  </a:cubicBezTo>
                  <a:cubicBezTo>
                    <a:pt x="1423" y="1417"/>
                    <a:pt x="1476" y="1403"/>
                    <a:pt x="1508" y="1336"/>
                  </a:cubicBezTo>
                  <a:cubicBezTo>
                    <a:pt x="1506" y="1206"/>
                    <a:pt x="1513" y="1077"/>
                    <a:pt x="1529" y="948"/>
                  </a:cubicBezTo>
                  <a:cubicBezTo>
                    <a:pt x="1554" y="771"/>
                    <a:pt x="1716" y="546"/>
                    <a:pt x="1704" y="332"/>
                  </a:cubicBezTo>
                  <a:cubicBezTo>
                    <a:pt x="1692" y="126"/>
                    <a:pt x="1583" y="1"/>
                    <a:pt x="1431"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887;p37">
              <a:extLst>
                <a:ext uri="{FF2B5EF4-FFF2-40B4-BE49-F238E27FC236}">
                  <a16:creationId xmlns:a16="http://schemas.microsoft.com/office/drawing/2014/main" id="{BF0103F9-8BA0-4837-A3E1-F54B950019B8}"/>
                </a:ext>
              </a:extLst>
            </p:cNvPr>
            <p:cNvSpPr/>
            <p:nvPr/>
          </p:nvSpPr>
          <p:spPr>
            <a:xfrm>
              <a:off x="7265797" y="4022413"/>
              <a:ext cx="607735" cy="375826"/>
            </a:xfrm>
            <a:custGeom>
              <a:avLst/>
              <a:gdLst/>
              <a:ahLst/>
              <a:cxnLst/>
              <a:rect l="l" t="t" r="r" b="b"/>
              <a:pathLst>
                <a:path w="6135" h="3890" extrusionOk="0">
                  <a:moveTo>
                    <a:pt x="757" y="0"/>
                  </a:moveTo>
                  <a:cubicBezTo>
                    <a:pt x="402" y="0"/>
                    <a:pt x="1" y="261"/>
                    <a:pt x="44" y="707"/>
                  </a:cubicBezTo>
                  <a:cubicBezTo>
                    <a:pt x="93" y="1189"/>
                    <a:pt x="365" y="3828"/>
                    <a:pt x="365" y="3828"/>
                  </a:cubicBezTo>
                  <a:cubicBezTo>
                    <a:pt x="454" y="3873"/>
                    <a:pt x="540" y="3890"/>
                    <a:pt x="618" y="3890"/>
                  </a:cubicBezTo>
                  <a:cubicBezTo>
                    <a:pt x="822" y="3890"/>
                    <a:pt x="969" y="3777"/>
                    <a:pt x="969" y="3777"/>
                  </a:cubicBezTo>
                  <a:cubicBezTo>
                    <a:pt x="1063" y="2512"/>
                    <a:pt x="1300" y="1635"/>
                    <a:pt x="1104" y="1314"/>
                  </a:cubicBezTo>
                  <a:cubicBezTo>
                    <a:pt x="1104" y="1309"/>
                    <a:pt x="1104" y="1304"/>
                    <a:pt x="1104" y="1299"/>
                  </a:cubicBezTo>
                  <a:lnTo>
                    <a:pt x="1104" y="1299"/>
                  </a:lnTo>
                  <a:lnTo>
                    <a:pt x="2851" y="2300"/>
                  </a:lnTo>
                  <a:cubicBezTo>
                    <a:pt x="3137" y="2454"/>
                    <a:pt x="3492" y="2549"/>
                    <a:pt x="3866" y="2549"/>
                  </a:cubicBezTo>
                  <a:cubicBezTo>
                    <a:pt x="4145" y="2549"/>
                    <a:pt x="4435" y="2496"/>
                    <a:pt x="4713" y="2374"/>
                  </a:cubicBezTo>
                  <a:cubicBezTo>
                    <a:pt x="5362" y="2089"/>
                    <a:pt x="6134" y="1438"/>
                    <a:pt x="5808" y="511"/>
                  </a:cubicBezTo>
                  <a:lnTo>
                    <a:pt x="5808" y="511"/>
                  </a:lnTo>
                  <a:lnTo>
                    <a:pt x="3544" y="1041"/>
                  </a:lnTo>
                  <a:cubicBezTo>
                    <a:pt x="3544" y="1041"/>
                    <a:pt x="1321" y="163"/>
                    <a:pt x="973" y="36"/>
                  </a:cubicBezTo>
                  <a:cubicBezTo>
                    <a:pt x="907" y="12"/>
                    <a:pt x="833" y="0"/>
                    <a:pt x="757" y="0"/>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888;p37">
              <a:extLst>
                <a:ext uri="{FF2B5EF4-FFF2-40B4-BE49-F238E27FC236}">
                  <a16:creationId xmlns:a16="http://schemas.microsoft.com/office/drawing/2014/main" id="{B241DDE9-F5AA-4BD0-A558-3DCA27C328A5}"/>
                </a:ext>
              </a:extLst>
            </p:cNvPr>
            <p:cNvSpPr/>
            <p:nvPr/>
          </p:nvSpPr>
          <p:spPr>
            <a:xfrm>
              <a:off x="7401609" y="4000771"/>
              <a:ext cx="456668" cy="272740"/>
            </a:xfrm>
            <a:custGeom>
              <a:avLst/>
              <a:gdLst/>
              <a:ahLst/>
              <a:cxnLst/>
              <a:rect l="l" t="t" r="r" b="b"/>
              <a:pathLst>
                <a:path w="4610" h="2823" extrusionOk="0">
                  <a:moveTo>
                    <a:pt x="1963" y="1"/>
                  </a:moveTo>
                  <a:cubicBezTo>
                    <a:pt x="1963" y="1"/>
                    <a:pt x="761" y="488"/>
                    <a:pt x="381" y="826"/>
                  </a:cubicBezTo>
                  <a:cubicBezTo>
                    <a:pt x="1" y="1163"/>
                    <a:pt x="156" y="1765"/>
                    <a:pt x="156" y="1765"/>
                  </a:cubicBezTo>
                  <a:cubicBezTo>
                    <a:pt x="156" y="1765"/>
                    <a:pt x="1309" y="2525"/>
                    <a:pt x="1832" y="2711"/>
                  </a:cubicBezTo>
                  <a:cubicBezTo>
                    <a:pt x="2028" y="2780"/>
                    <a:pt x="2261" y="2822"/>
                    <a:pt x="2513" y="2822"/>
                  </a:cubicBezTo>
                  <a:cubicBezTo>
                    <a:pt x="2935" y="2822"/>
                    <a:pt x="3408" y="2705"/>
                    <a:pt x="3835" y="2403"/>
                  </a:cubicBezTo>
                  <a:cubicBezTo>
                    <a:pt x="4518" y="1923"/>
                    <a:pt x="4593" y="1520"/>
                    <a:pt x="4601" y="1256"/>
                  </a:cubicBezTo>
                  <a:cubicBezTo>
                    <a:pt x="4610" y="943"/>
                    <a:pt x="4475" y="584"/>
                    <a:pt x="4475" y="584"/>
                  </a:cubicBezTo>
                  <a:lnTo>
                    <a:pt x="1963" y="1"/>
                  </a:lnTo>
                  <a:close/>
                </a:path>
              </a:pathLst>
            </a:custGeom>
            <a:solidFill>
              <a:srgbClr val="7FA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889;p37">
              <a:extLst>
                <a:ext uri="{FF2B5EF4-FFF2-40B4-BE49-F238E27FC236}">
                  <a16:creationId xmlns:a16="http://schemas.microsoft.com/office/drawing/2014/main" id="{0C70969F-DB71-42E4-9A17-FE198306044A}"/>
                </a:ext>
              </a:extLst>
            </p:cNvPr>
            <p:cNvSpPr/>
            <p:nvPr/>
          </p:nvSpPr>
          <p:spPr>
            <a:xfrm>
              <a:off x="7591111" y="3490652"/>
              <a:ext cx="196437" cy="220375"/>
            </a:xfrm>
            <a:custGeom>
              <a:avLst/>
              <a:gdLst/>
              <a:ahLst/>
              <a:cxnLst/>
              <a:rect l="l" t="t" r="r" b="b"/>
              <a:pathLst>
                <a:path w="1983" h="2281" extrusionOk="0">
                  <a:moveTo>
                    <a:pt x="942" y="0"/>
                  </a:moveTo>
                  <a:cubicBezTo>
                    <a:pt x="472" y="0"/>
                    <a:pt x="146" y="358"/>
                    <a:pt x="72" y="825"/>
                  </a:cubicBezTo>
                  <a:cubicBezTo>
                    <a:pt x="31" y="1064"/>
                    <a:pt x="0" y="1550"/>
                    <a:pt x="165" y="1931"/>
                  </a:cubicBezTo>
                  <a:cubicBezTo>
                    <a:pt x="254" y="2134"/>
                    <a:pt x="335" y="2280"/>
                    <a:pt x="511" y="2280"/>
                  </a:cubicBezTo>
                  <a:cubicBezTo>
                    <a:pt x="521" y="2280"/>
                    <a:pt x="531" y="2280"/>
                    <a:pt x="542" y="2279"/>
                  </a:cubicBezTo>
                  <a:cubicBezTo>
                    <a:pt x="675" y="2268"/>
                    <a:pt x="1220" y="2105"/>
                    <a:pt x="1397" y="1899"/>
                  </a:cubicBezTo>
                  <a:cubicBezTo>
                    <a:pt x="1429" y="1861"/>
                    <a:pt x="1484" y="1756"/>
                    <a:pt x="1484" y="1756"/>
                  </a:cubicBezTo>
                  <a:cubicBezTo>
                    <a:pt x="1827" y="1525"/>
                    <a:pt x="1983" y="1101"/>
                    <a:pt x="1872" y="703"/>
                  </a:cubicBezTo>
                  <a:cubicBezTo>
                    <a:pt x="1762" y="306"/>
                    <a:pt x="1409" y="22"/>
                    <a:pt x="997" y="2"/>
                  </a:cubicBezTo>
                  <a:cubicBezTo>
                    <a:pt x="978" y="1"/>
                    <a:pt x="960" y="0"/>
                    <a:pt x="942" y="0"/>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890;p37">
              <a:extLst>
                <a:ext uri="{FF2B5EF4-FFF2-40B4-BE49-F238E27FC236}">
                  <a16:creationId xmlns:a16="http://schemas.microsoft.com/office/drawing/2014/main" id="{041C7BD0-C8DC-4D17-9B2F-1009502A70F0}"/>
                </a:ext>
              </a:extLst>
            </p:cNvPr>
            <p:cNvSpPr/>
            <p:nvPr/>
          </p:nvSpPr>
          <p:spPr>
            <a:xfrm>
              <a:off x="7633509" y="3673928"/>
              <a:ext cx="158596" cy="114680"/>
            </a:xfrm>
            <a:custGeom>
              <a:avLst/>
              <a:gdLst/>
              <a:ahLst/>
              <a:cxnLst/>
              <a:rect l="l" t="t" r="r" b="b"/>
              <a:pathLst>
                <a:path w="1601" h="1187" extrusionOk="0">
                  <a:moveTo>
                    <a:pt x="969" y="1"/>
                  </a:moveTo>
                  <a:lnTo>
                    <a:pt x="294" y="256"/>
                  </a:lnTo>
                  <a:cubicBezTo>
                    <a:pt x="343" y="381"/>
                    <a:pt x="382" y="509"/>
                    <a:pt x="409" y="639"/>
                  </a:cubicBezTo>
                  <a:cubicBezTo>
                    <a:pt x="429" y="733"/>
                    <a:pt x="349" y="756"/>
                    <a:pt x="167" y="880"/>
                  </a:cubicBezTo>
                  <a:cubicBezTo>
                    <a:pt x="0" y="994"/>
                    <a:pt x="395" y="1186"/>
                    <a:pt x="698" y="1186"/>
                  </a:cubicBezTo>
                  <a:cubicBezTo>
                    <a:pt x="725" y="1186"/>
                    <a:pt x="751" y="1185"/>
                    <a:pt x="775" y="1182"/>
                  </a:cubicBezTo>
                  <a:cubicBezTo>
                    <a:pt x="1082" y="1143"/>
                    <a:pt x="1419" y="942"/>
                    <a:pt x="1505" y="738"/>
                  </a:cubicBezTo>
                  <a:cubicBezTo>
                    <a:pt x="1600" y="511"/>
                    <a:pt x="1479" y="496"/>
                    <a:pt x="1432" y="477"/>
                  </a:cubicBezTo>
                  <a:cubicBezTo>
                    <a:pt x="1408" y="477"/>
                    <a:pt x="1387" y="477"/>
                    <a:pt x="1367" y="477"/>
                  </a:cubicBezTo>
                  <a:cubicBezTo>
                    <a:pt x="1269" y="477"/>
                    <a:pt x="1205" y="480"/>
                    <a:pt x="1162" y="480"/>
                  </a:cubicBezTo>
                  <a:cubicBezTo>
                    <a:pt x="1069" y="480"/>
                    <a:pt x="1073" y="466"/>
                    <a:pt x="1050" y="383"/>
                  </a:cubicBezTo>
                  <a:cubicBezTo>
                    <a:pt x="1037" y="336"/>
                    <a:pt x="969" y="1"/>
                    <a:pt x="969" y="1"/>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891;p37">
              <a:extLst>
                <a:ext uri="{FF2B5EF4-FFF2-40B4-BE49-F238E27FC236}">
                  <a16:creationId xmlns:a16="http://schemas.microsoft.com/office/drawing/2014/main" id="{0CC060EE-4F65-4561-B744-298C7C920232}"/>
                </a:ext>
              </a:extLst>
            </p:cNvPr>
            <p:cNvSpPr/>
            <p:nvPr/>
          </p:nvSpPr>
          <p:spPr>
            <a:xfrm>
              <a:off x="7546732" y="3718950"/>
              <a:ext cx="308375" cy="459010"/>
            </a:xfrm>
            <a:custGeom>
              <a:avLst/>
              <a:gdLst/>
              <a:ahLst/>
              <a:cxnLst/>
              <a:rect l="l" t="t" r="r" b="b"/>
              <a:pathLst>
                <a:path w="3113" h="4751" extrusionOk="0">
                  <a:moveTo>
                    <a:pt x="2267" y="1"/>
                  </a:moveTo>
                  <a:cubicBezTo>
                    <a:pt x="2179" y="1"/>
                    <a:pt x="2091" y="8"/>
                    <a:pt x="2042" y="11"/>
                  </a:cubicBezTo>
                  <a:cubicBezTo>
                    <a:pt x="2111" y="98"/>
                    <a:pt x="2130" y="152"/>
                    <a:pt x="1936" y="234"/>
                  </a:cubicBezTo>
                  <a:cubicBezTo>
                    <a:pt x="1831" y="279"/>
                    <a:pt x="1727" y="294"/>
                    <a:pt x="1635" y="294"/>
                  </a:cubicBezTo>
                  <a:cubicBezTo>
                    <a:pt x="1435" y="294"/>
                    <a:pt x="1288" y="224"/>
                    <a:pt x="1288" y="224"/>
                  </a:cubicBezTo>
                  <a:cubicBezTo>
                    <a:pt x="1100" y="324"/>
                    <a:pt x="919" y="432"/>
                    <a:pt x="743" y="552"/>
                  </a:cubicBezTo>
                  <a:cubicBezTo>
                    <a:pt x="144" y="967"/>
                    <a:pt x="0" y="1647"/>
                    <a:pt x="605" y="1897"/>
                  </a:cubicBezTo>
                  <a:cubicBezTo>
                    <a:pt x="641" y="2169"/>
                    <a:pt x="816" y="2528"/>
                    <a:pt x="828" y="2687"/>
                  </a:cubicBezTo>
                  <a:cubicBezTo>
                    <a:pt x="794" y="3170"/>
                    <a:pt x="657" y="3311"/>
                    <a:pt x="547" y="4409"/>
                  </a:cubicBezTo>
                  <a:cubicBezTo>
                    <a:pt x="723" y="4614"/>
                    <a:pt x="1075" y="4750"/>
                    <a:pt x="1456" y="4750"/>
                  </a:cubicBezTo>
                  <a:cubicBezTo>
                    <a:pt x="1598" y="4750"/>
                    <a:pt x="1745" y="4731"/>
                    <a:pt x="1888" y="4689"/>
                  </a:cubicBezTo>
                  <a:cubicBezTo>
                    <a:pt x="2555" y="4494"/>
                    <a:pt x="2936" y="4005"/>
                    <a:pt x="3112" y="3788"/>
                  </a:cubicBezTo>
                  <a:cubicBezTo>
                    <a:pt x="2970" y="3111"/>
                    <a:pt x="2596" y="2675"/>
                    <a:pt x="2601" y="2481"/>
                  </a:cubicBezTo>
                  <a:cubicBezTo>
                    <a:pt x="2618" y="1745"/>
                    <a:pt x="2872" y="1288"/>
                    <a:pt x="2805" y="606"/>
                  </a:cubicBezTo>
                  <a:cubicBezTo>
                    <a:pt x="2765" y="216"/>
                    <a:pt x="2607" y="114"/>
                    <a:pt x="2399" y="9"/>
                  </a:cubicBezTo>
                  <a:cubicBezTo>
                    <a:pt x="2360" y="3"/>
                    <a:pt x="2313" y="1"/>
                    <a:pt x="2267" y="1"/>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892;p37">
              <a:extLst>
                <a:ext uri="{FF2B5EF4-FFF2-40B4-BE49-F238E27FC236}">
                  <a16:creationId xmlns:a16="http://schemas.microsoft.com/office/drawing/2014/main" id="{D1FF49FA-4EDB-4084-8917-C31E2F280539}"/>
                </a:ext>
              </a:extLst>
            </p:cNvPr>
            <p:cNvSpPr/>
            <p:nvPr/>
          </p:nvSpPr>
          <p:spPr>
            <a:xfrm>
              <a:off x="7612806" y="3490652"/>
              <a:ext cx="170087" cy="191681"/>
            </a:xfrm>
            <a:custGeom>
              <a:avLst/>
              <a:gdLst/>
              <a:ahLst/>
              <a:cxnLst/>
              <a:rect l="l" t="t" r="r" b="b"/>
              <a:pathLst>
                <a:path w="1717" h="1984" extrusionOk="0">
                  <a:moveTo>
                    <a:pt x="725" y="0"/>
                  </a:moveTo>
                  <a:cubicBezTo>
                    <a:pt x="406" y="0"/>
                    <a:pt x="153" y="164"/>
                    <a:pt x="1" y="415"/>
                  </a:cubicBezTo>
                  <a:cubicBezTo>
                    <a:pt x="26" y="459"/>
                    <a:pt x="59" y="500"/>
                    <a:pt x="96" y="535"/>
                  </a:cubicBezTo>
                  <a:cubicBezTo>
                    <a:pt x="96" y="535"/>
                    <a:pt x="59" y="661"/>
                    <a:pt x="141" y="744"/>
                  </a:cubicBezTo>
                  <a:cubicBezTo>
                    <a:pt x="200" y="804"/>
                    <a:pt x="220" y="891"/>
                    <a:pt x="212" y="976"/>
                  </a:cubicBezTo>
                  <a:cubicBezTo>
                    <a:pt x="200" y="1076"/>
                    <a:pt x="200" y="1176"/>
                    <a:pt x="212" y="1277"/>
                  </a:cubicBezTo>
                  <a:cubicBezTo>
                    <a:pt x="231" y="1415"/>
                    <a:pt x="365" y="1473"/>
                    <a:pt x="365" y="1473"/>
                  </a:cubicBezTo>
                  <a:cubicBezTo>
                    <a:pt x="365" y="1473"/>
                    <a:pt x="374" y="1231"/>
                    <a:pt x="447" y="1128"/>
                  </a:cubicBezTo>
                  <a:cubicBezTo>
                    <a:pt x="490" y="1069"/>
                    <a:pt x="541" y="1038"/>
                    <a:pt x="595" y="1038"/>
                  </a:cubicBezTo>
                  <a:cubicBezTo>
                    <a:pt x="652" y="1038"/>
                    <a:pt x="712" y="1072"/>
                    <a:pt x="771" y="1141"/>
                  </a:cubicBezTo>
                  <a:cubicBezTo>
                    <a:pt x="844" y="1227"/>
                    <a:pt x="838" y="1449"/>
                    <a:pt x="755" y="1563"/>
                  </a:cubicBezTo>
                  <a:cubicBezTo>
                    <a:pt x="696" y="1644"/>
                    <a:pt x="639" y="1665"/>
                    <a:pt x="595" y="1665"/>
                  </a:cubicBezTo>
                  <a:cubicBezTo>
                    <a:pt x="541" y="1665"/>
                    <a:pt x="505" y="1633"/>
                    <a:pt x="505" y="1633"/>
                  </a:cubicBezTo>
                  <a:lnTo>
                    <a:pt x="505" y="1633"/>
                  </a:lnTo>
                  <a:cubicBezTo>
                    <a:pt x="492" y="1689"/>
                    <a:pt x="512" y="1918"/>
                    <a:pt x="723" y="1966"/>
                  </a:cubicBezTo>
                  <a:cubicBezTo>
                    <a:pt x="775" y="1978"/>
                    <a:pt x="827" y="1983"/>
                    <a:pt x="878" y="1983"/>
                  </a:cubicBezTo>
                  <a:cubicBezTo>
                    <a:pt x="1001" y="1983"/>
                    <a:pt x="1123" y="1952"/>
                    <a:pt x="1233" y="1891"/>
                  </a:cubicBezTo>
                  <a:cubicBezTo>
                    <a:pt x="1282" y="1859"/>
                    <a:pt x="1329" y="1824"/>
                    <a:pt x="1373" y="1783"/>
                  </a:cubicBezTo>
                  <a:cubicBezTo>
                    <a:pt x="1603" y="1551"/>
                    <a:pt x="1668" y="1329"/>
                    <a:pt x="1686" y="1018"/>
                  </a:cubicBezTo>
                  <a:cubicBezTo>
                    <a:pt x="1717" y="487"/>
                    <a:pt x="1310" y="32"/>
                    <a:pt x="779" y="2"/>
                  </a:cubicBezTo>
                  <a:cubicBezTo>
                    <a:pt x="761" y="1"/>
                    <a:pt x="743" y="0"/>
                    <a:pt x="725" y="0"/>
                  </a:cubicBezTo>
                  <a:close/>
                </a:path>
              </a:pathLst>
            </a:custGeom>
            <a:solidFill>
              <a:srgbClr val="6D2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893;p37">
              <a:extLst>
                <a:ext uri="{FF2B5EF4-FFF2-40B4-BE49-F238E27FC236}">
                  <a16:creationId xmlns:a16="http://schemas.microsoft.com/office/drawing/2014/main" id="{019A00A9-FE75-4910-85E6-8D14C2B91313}"/>
                </a:ext>
              </a:extLst>
            </p:cNvPr>
            <p:cNvSpPr/>
            <p:nvPr/>
          </p:nvSpPr>
          <p:spPr>
            <a:xfrm>
              <a:off x="7604385" y="3896042"/>
              <a:ext cx="204460" cy="56712"/>
            </a:xfrm>
            <a:custGeom>
              <a:avLst/>
              <a:gdLst/>
              <a:ahLst/>
              <a:cxnLst/>
              <a:rect l="l" t="t" r="r" b="b"/>
              <a:pathLst>
                <a:path w="2064" h="587" extrusionOk="0">
                  <a:moveTo>
                    <a:pt x="2046" y="0"/>
                  </a:moveTo>
                  <a:cubicBezTo>
                    <a:pt x="1491" y="279"/>
                    <a:pt x="1027" y="357"/>
                    <a:pt x="682" y="357"/>
                  </a:cubicBezTo>
                  <a:cubicBezTo>
                    <a:pt x="246" y="357"/>
                    <a:pt x="0" y="233"/>
                    <a:pt x="0" y="233"/>
                  </a:cubicBezTo>
                  <a:lnTo>
                    <a:pt x="0" y="233"/>
                  </a:lnTo>
                  <a:lnTo>
                    <a:pt x="48" y="451"/>
                  </a:lnTo>
                  <a:cubicBezTo>
                    <a:pt x="313" y="550"/>
                    <a:pt x="564" y="587"/>
                    <a:pt x="793" y="587"/>
                  </a:cubicBezTo>
                  <a:cubicBezTo>
                    <a:pt x="1492" y="587"/>
                    <a:pt x="1981" y="241"/>
                    <a:pt x="1981" y="241"/>
                  </a:cubicBezTo>
                  <a:cubicBezTo>
                    <a:pt x="2063" y="93"/>
                    <a:pt x="2046" y="0"/>
                    <a:pt x="2046" y="0"/>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894;p37">
              <a:extLst>
                <a:ext uri="{FF2B5EF4-FFF2-40B4-BE49-F238E27FC236}">
                  <a16:creationId xmlns:a16="http://schemas.microsoft.com/office/drawing/2014/main" id="{2534CD08-4448-47FA-8BC8-C56354D6A958}"/>
                </a:ext>
              </a:extLst>
            </p:cNvPr>
            <p:cNvSpPr/>
            <p:nvPr/>
          </p:nvSpPr>
          <p:spPr>
            <a:xfrm>
              <a:off x="7195068" y="3764165"/>
              <a:ext cx="490646" cy="231486"/>
            </a:xfrm>
            <a:custGeom>
              <a:avLst/>
              <a:gdLst/>
              <a:ahLst/>
              <a:cxnLst/>
              <a:rect l="l" t="t" r="r" b="b"/>
              <a:pathLst>
                <a:path w="4953" h="2396" extrusionOk="0">
                  <a:moveTo>
                    <a:pt x="4664" y="0"/>
                  </a:moveTo>
                  <a:cubicBezTo>
                    <a:pt x="4556" y="0"/>
                    <a:pt x="4431" y="63"/>
                    <a:pt x="4331" y="209"/>
                  </a:cubicBezTo>
                  <a:cubicBezTo>
                    <a:pt x="4067" y="595"/>
                    <a:pt x="3914" y="1167"/>
                    <a:pt x="3432" y="1540"/>
                  </a:cubicBezTo>
                  <a:cubicBezTo>
                    <a:pt x="3263" y="1670"/>
                    <a:pt x="3028" y="1766"/>
                    <a:pt x="2707" y="1766"/>
                  </a:cubicBezTo>
                  <a:cubicBezTo>
                    <a:pt x="2608" y="1766"/>
                    <a:pt x="2501" y="1757"/>
                    <a:pt x="2386" y="1737"/>
                  </a:cubicBezTo>
                  <a:cubicBezTo>
                    <a:pt x="1894" y="1651"/>
                    <a:pt x="1547" y="1571"/>
                    <a:pt x="1414" y="1494"/>
                  </a:cubicBezTo>
                  <a:cubicBezTo>
                    <a:pt x="1289" y="1422"/>
                    <a:pt x="1248" y="1374"/>
                    <a:pt x="1155" y="1251"/>
                  </a:cubicBezTo>
                  <a:cubicBezTo>
                    <a:pt x="1049" y="1112"/>
                    <a:pt x="947" y="1056"/>
                    <a:pt x="865" y="965"/>
                  </a:cubicBezTo>
                  <a:cubicBezTo>
                    <a:pt x="810" y="903"/>
                    <a:pt x="796" y="879"/>
                    <a:pt x="776" y="879"/>
                  </a:cubicBezTo>
                  <a:cubicBezTo>
                    <a:pt x="766" y="879"/>
                    <a:pt x="754" y="886"/>
                    <a:pt x="734" y="897"/>
                  </a:cubicBezTo>
                  <a:cubicBezTo>
                    <a:pt x="675" y="928"/>
                    <a:pt x="679" y="1065"/>
                    <a:pt x="744" y="1165"/>
                  </a:cubicBezTo>
                  <a:cubicBezTo>
                    <a:pt x="813" y="1269"/>
                    <a:pt x="887" y="1306"/>
                    <a:pt x="893" y="1334"/>
                  </a:cubicBezTo>
                  <a:cubicBezTo>
                    <a:pt x="895" y="1340"/>
                    <a:pt x="890" y="1344"/>
                    <a:pt x="881" y="1344"/>
                  </a:cubicBezTo>
                  <a:cubicBezTo>
                    <a:pt x="851" y="1344"/>
                    <a:pt x="772" y="1312"/>
                    <a:pt x="677" y="1258"/>
                  </a:cubicBezTo>
                  <a:cubicBezTo>
                    <a:pt x="507" y="1161"/>
                    <a:pt x="433" y="1047"/>
                    <a:pt x="353" y="984"/>
                  </a:cubicBezTo>
                  <a:cubicBezTo>
                    <a:pt x="327" y="963"/>
                    <a:pt x="305" y="955"/>
                    <a:pt x="286" y="955"/>
                  </a:cubicBezTo>
                  <a:cubicBezTo>
                    <a:pt x="241" y="955"/>
                    <a:pt x="219" y="1003"/>
                    <a:pt x="226" y="1037"/>
                  </a:cubicBezTo>
                  <a:cubicBezTo>
                    <a:pt x="237" y="1084"/>
                    <a:pt x="258" y="1156"/>
                    <a:pt x="367" y="1276"/>
                  </a:cubicBezTo>
                  <a:cubicBezTo>
                    <a:pt x="448" y="1360"/>
                    <a:pt x="536" y="1438"/>
                    <a:pt x="629" y="1508"/>
                  </a:cubicBezTo>
                  <a:cubicBezTo>
                    <a:pt x="542" y="1476"/>
                    <a:pt x="459" y="1434"/>
                    <a:pt x="382" y="1382"/>
                  </a:cubicBezTo>
                  <a:cubicBezTo>
                    <a:pt x="236" y="1284"/>
                    <a:pt x="189" y="1228"/>
                    <a:pt x="110" y="1181"/>
                  </a:cubicBezTo>
                  <a:cubicBezTo>
                    <a:pt x="100" y="1174"/>
                    <a:pt x="91" y="1172"/>
                    <a:pt x="82" y="1172"/>
                  </a:cubicBezTo>
                  <a:cubicBezTo>
                    <a:pt x="24" y="1172"/>
                    <a:pt x="1" y="1290"/>
                    <a:pt x="56" y="1358"/>
                  </a:cubicBezTo>
                  <a:cubicBezTo>
                    <a:pt x="124" y="1439"/>
                    <a:pt x="202" y="1509"/>
                    <a:pt x="290" y="1569"/>
                  </a:cubicBezTo>
                  <a:cubicBezTo>
                    <a:pt x="387" y="1635"/>
                    <a:pt x="558" y="1732"/>
                    <a:pt x="558" y="1732"/>
                  </a:cubicBezTo>
                  <a:cubicBezTo>
                    <a:pt x="371" y="1685"/>
                    <a:pt x="253" y="1592"/>
                    <a:pt x="177" y="1545"/>
                  </a:cubicBezTo>
                  <a:cubicBezTo>
                    <a:pt x="141" y="1522"/>
                    <a:pt x="111" y="1511"/>
                    <a:pt x="87" y="1511"/>
                  </a:cubicBezTo>
                  <a:cubicBezTo>
                    <a:pt x="61" y="1511"/>
                    <a:pt x="43" y="1525"/>
                    <a:pt x="36" y="1553"/>
                  </a:cubicBezTo>
                  <a:cubicBezTo>
                    <a:pt x="25" y="1594"/>
                    <a:pt x="60" y="1663"/>
                    <a:pt x="213" y="1785"/>
                  </a:cubicBezTo>
                  <a:cubicBezTo>
                    <a:pt x="365" y="1908"/>
                    <a:pt x="623" y="2003"/>
                    <a:pt x="855" y="2037"/>
                  </a:cubicBezTo>
                  <a:cubicBezTo>
                    <a:pt x="1085" y="2071"/>
                    <a:pt x="1181" y="2066"/>
                    <a:pt x="1298" y="2098"/>
                  </a:cubicBezTo>
                  <a:cubicBezTo>
                    <a:pt x="1728" y="2215"/>
                    <a:pt x="2080" y="2321"/>
                    <a:pt x="2541" y="2380"/>
                  </a:cubicBezTo>
                  <a:cubicBezTo>
                    <a:pt x="2623" y="2390"/>
                    <a:pt x="2714" y="2396"/>
                    <a:pt x="2810" y="2396"/>
                  </a:cubicBezTo>
                  <a:cubicBezTo>
                    <a:pt x="3043" y="2396"/>
                    <a:pt x="3301" y="2364"/>
                    <a:pt x="3511" y="2294"/>
                  </a:cubicBezTo>
                  <a:cubicBezTo>
                    <a:pt x="3974" y="2140"/>
                    <a:pt x="4425" y="1625"/>
                    <a:pt x="4655" y="1212"/>
                  </a:cubicBezTo>
                  <a:cubicBezTo>
                    <a:pt x="4951" y="680"/>
                    <a:pt x="4953" y="251"/>
                    <a:pt x="4879" y="121"/>
                  </a:cubicBezTo>
                  <a:cubicBezTo>
                    <a:pt x="4835" y="45"/>
                    <a:pt x="4755" y="0"/>
                    <a:pt x="4664" y="0"/>
                  </a:cubicBezTo>
                  <a:close/>
                </a:path>
              </a:pathLst>
            </a:custGeom>
            <a:solidFill>
              <a:srgbClr val="B44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895;p37">
              <a:extLst>
                <a:ext uri="{FF2B5EF4-FFF2-40B4-BE49-F238E27FC236}">
                  <a16:creationId xmlns:a16="http://schemas.microsoft.com/office/drawing/2014/main" id="{28DB7CEF-B8B7-4B08-A9C2-BC0932600D49}"/>
                </a:ext>
              </a:extLst>
            </p:cNvPr>
            <p:cNvSpPr/>
            <p:nvPr/>
          </p:nvSpPr>
          <p:spPr>
            <a:xfrm>
              <a:off x="7716819" y="3655958"/>
              <a:ext cx="76970" cy="220279"/>
            </a:xfrm>
            <a:custGeom>
              <a:avLst/>
              <a:gdLst/>
              <a:ahLst/>
              <a:cxnLst/>
              <a:rect l="l" t="t" r="r" b="b"/>
              <a:pathLst>
                <a:path w="777" h="2280" extrusionOk="0">
                  <a:moveTo>
                    <a:pt x="183" y="0"/>
                  </a:moveTo>
                  <a:cubicBezTo>
                    <a:pt x="34" y="0"/>
                    <a:pt x="0" y="207"/>
                    <a:pt x="0" y="207"/>
                  </a:cubicBezTo>
                  <a:cubicBezTo>
                    <a:pt x="162" y="446"/>
                    <a:pt x="78" y="622"/>
                    <a:pt x="57" y="1019"/>
                  </a:cubicBezTo>
                  <a:cubicBezTo>
                    <a:pt x="38" y="1417"/>
                    <a:pt x="27" y="1704"/>
                    <a:pt x="284" y="2031"/>
                  </a:cubicBezTo>
                  <a:cubicBezTo>
                    <a:pt x="449" y="2242"/>
                    <a:pt x="603" y="2279"/>
                    <a:pt x="692" y="2279"/>
                  </a:cubicBezTo>
                  <a:cubicBezTo>
                    <a:pt x="741" y="2279"/>
                    <a:pt x="770" y="2268"/>
                    <a:pt x="770" y="2268"/>
                  </a:cubicBezTo>
                  <a:cubicBezTo>
                    <a:pt x="688" y="2117"/>
                    <a:pt x="689" y="1727"/>
                    <a:pt x="733" y="1394"/>
                  </a:cubicBezTo>
                  <a:cubicBezTo>
                    <a:pt x="776" y="1063"/>
                    <a:pt x="724" y="617"/>
                    <a:pt x="612" y="407"/>
                  </a:cubicBezTo>
                  <a:cubicBezTo>
                    <a:pt x="501" y="197"/>
                    <a:pt x="320" y="47"/>
                    <a:pt x="320" y="47"/>
                  </a:cubicBezTo>
                  <a:cubicBezTo>
                    <a:pt x="266" y="13"/>
                    <a:pt x="221" y="0"/>
                    <a:pt x="183" y="0"/>
                  </a:cubicBezTo>
                  <a:close/>
                </a:path>
              </a:pathLst>
            </a:custGeom>
            <a:solidFill>
              <a:srgbClr val="6D2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896;p37">
              <a:extLst>
                <a:ext uri="{FF2B5EF4-FFF2-40B4-BE49-F238E27FC236}">
                  <a16:creationId xmlns:a16="http://schemas.microsoft.com/office/drawing/2014/main" id="{E789B41D-CF69-4DE2-A4A9-AC43C3DFEECF}"/>
                </a:ext>
              </a:extLst>
            </p:cNvPr>
            <p:cNvSpPr/>
            <p:nvPr/>
          </p:nvSpPr>
          <p:spPr>
            <a:xfrm>
              <a:off x="7716026" y="3657117"/>
              <a:ext cx="33086" cy="18067"/>
            </a:xfrm>
            <a:custGeom>
              <a:avLst/>
              <a:gdLst/>
              <a:ahLst/>
              <a:cxnLst/>
              <a:rect l="l" t="t" r="r" b="b"/>
              <a:pathLst>
                <a:path w="334" h="187" fill="none" extrusionOk="0">
                  <a:moveTo>
                    <a:pt x="333" y="7"/>
                  </a:moveTo>
                  <a:cubicBezTo>
                    <a:pt x="333" y="7"/>
                    <a:pt x="95" y="1"/>
                    <a:pt x="0" y="187"/>
                  </a:cubicBezTo>
                </a:path>
              </a:pathLst>
            </a:custGeom>
            <a:noFill/>
            <a:ln w="200" cap="rnd" cmpd="sng">
              <a:solidFill>
                <a:srgbClr val="E94372"/>
              </a:solidFill>
              <a:prstDash val="solid"/>
              <a:miter lim="12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897;p37">
              <a:extLst>
                <a:ext uri="{FF2B5EF4-FFF2-40B4-BE49-F238E27FC236}">
                  <a16:creationId xmlns:a16="http://schemas.microsoft.com/office/drawing/2014/main" id="{A690D139-6A55-4DE8-9E49-68A8908A25DB}"/>
                </a:ext>
              </a:extLst>
            </p:cNvPr>
            <p:cNvSpPr/>
            <p:nvPr/>
          </p:nvSpPr>
          <p:spPr>
            <a:xfrm>
              <a:off x="7514835" y="3838364"/>
              <a:ext cx="526208" cy="528475"/>
            </a:xfrm>
            <a:custGeom>
              <a:avLst/>
              <a:gdLst/>
              <a:ahLst/>
              <a:cxnLst/>
              <a:rect l="l" t="t" r="r" b="b"/>
              <a:pathLst>
                <a:path w="5312" h="5470" extrusionOk="0">
                  <a:moveTo>
                    <a:pt x="4351" y="1518"/>
                  </a:moveTo>
                  <a:lnTo>
                    <a:pt x="4351" y="1518"/>
                  </a:lnTo>
                  <a:cubicBezTo>
                    <a:pt x="4355" y="1547"/>
                    <a:pt x="4354" y="1577"/>
                    <a:pt x="4349" y="1606"/>
                  </a:cubicBezTo>
                  <a:lnTo>
                    <a:pt x="4277" y="2044"/>
                  </a:lnTo>
                  <a:lnTo>
                    <a:pt x="3113" y="2717"/>
                  </a:lnTo>
                  <a:cubicBezTo>
                    <a:pt x="3124" y="2662"/>
                    <a:pt x="3133" y="2600"/>
                    <a:pt x="3144" y="2536"/>
                  </a:cubicBezTo>
                  <a:cubicBezTo>
                    <a:pt x="3182" y="2295"/>
                    <a:pt x="3471" y="1951"/>
                    <a:pt x="3785" y="1768"/>
                  </a:cubicBezTo>
                  <a:lnTo>
                    <a:pt x="4036" y="1625"/>
                  </a:lnTo>
                  <a:cubicBezTo>
                    <a:pt x="4159" y="1555"/>
                    <a:pt x="4268" y="1520"/>
                    <a:pt x="4351" y="1518"/>
                  </a:cubicBezTo>
                  <a:close/>
                  <a:moveTo>
                    <a:pt x="4894" y="0"/>
                  </a:moveTo>
                  <a:cubicBezTo>
                    <a:pt x="4780" y="0"/>
                    <a:pt x="4644" y="41"/>
                    <a:pt x="4490" y="127"/>
                  </a:cubicBezTo>
                  <a:lnTo>
                    <a:pt x="3638" y="601"/>
                  </a:lnTo>
                  <a:cubicBezTo>
                    <a:pt x="3109" y="899"/>
                    <a:pt x="2574" y="1619"/>
                    <a:pt x="2444" y="2213"/>
                  </a:cubicBezTo>
                  <a:lnTo>
                    <a:pt x="2018" y="4189"/>
                  </a:lnTo>
                  <a:cubicBezTo>
                    <a:pt x="1906" y="4696"/>
                    <a:pt x="1523" y="5038"/>
                    <a:pt x="1106" y="5038"/>
                  </a:cubicBezTo>
                  <a:cubicBezTo>
                    <a:pt x="1035" y="5038"/>
                    <a:pt x="963" y="5028"/>
                    <a:pt x="891" y="5007"/>
                  </a:cubicBezTo>
                  <a:lnTo>
                    <a:pt x="0" y="4752"/>
                  </a:lnTo>
                  <a:lnTo>
                    <a:pt x="0" y="4752"/>
                  </a:lnTo>
                  <a:cubicBezTo>
                    <a:pt x="46" y="4778"/>
                    <a:pt x="427" y="4998"/>
                    <a:pt x="891" y="5264"/>
                  </a:cubicBezTo>
                  <a:cubicBezTo>
                    <a:pt x="1127" y="5401"/>
                    <a:pt x="1440" y="5469"/>
                    <a:pt x="1760" y="5469"/>
                  </a:cubicBezTo>
                  <a:cubicBezTo>
                    <a:pt x="2107" y="5469"/>
                    <a:pt x="2463" y="5389"/>
                    <a:pt x="2737" y="5231"/>
                  </a:cubicBezTo>
                  <a:lnTo>
                    <a:pt x="3512" y="4783"/>
                  </a:lnTo>
                  <a:cubicBezTo>
                    <a:pt x="4039" y="4479"/>
                    <a:pt x="4567" y="3751"/>
                    <a:pt x="4692" y="3156"/>
                  </a:cubicBezTo>
                  <a:lnTo>
                    <a:pt x="5223" y="667"/>
                  </a:lnTo>
                  <a:cubicBezTo>
                    <a:pt x="5312" y="244"/>
                    <a:pt x="5172" y="0"/>
                    <a:pt x="4894" y="0"/>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898;p37">
              <a:extLst>
                <a:ext uri="{FF2B5EF4-FFF2-40B4-BE49-F238E27FC236}">
                  <a16:creationId xmlns:a16="http://schemas.microsoft.com/office/drawing/2014/main" id="{EF5CD4C3-CFDC-4244-93D9-FB31B1CB95E0}"/>
                </a:ext>
              </a:extLst>
            </p:cNvPr>
            <p:cNvSpPr/>
            <p:nvPr/>
          </p:nvSpPr>
          <p:spPr>
            <a:xfrm>
              <a:off x="7819049" y="3985023"/>
              <a:ext cx="147402" cy="140766"/>
            </a:xfrm>
            <a:custGeom>
              <a:avLst/>
              <a:gdLst/>
              <a:ahLst/>
              <a:cxnLst/>
              <a:rect l="l" t="t" r="r" b="b"/>
              <a:pathLst>
                <a:path w="1488" h="1457" extrusionOk="0">
                  <a:moveTo>
                    <a:pt x="1303" y="0"/>
                  </a:moveTo>
                  <a:cubicBezTo>
                    <a:pt x="1296" y="0"/>
                    <a:pt x="1288" y="0"/>
                    <a:pt x="1280" y="1"/>
                  </a:cubicBezTo>
                  <a:cubicBezTo>
                    <a:pt x="1284" y="30"/>
                    <a:pt x="1283" y="59"/>
                    <a:pt x="1278" y="88"/>
                  </a:cubicBezTo>
                  <a:lnTo>
                    <a:pt x="1206" y="526"/>
                  </a:lnTo>
                  <a:lnTo>
                    <a:pt x="42" y="1199"/>
                  </a:lnTo>
                  <a:cubicBezTo>
                    <a:pt x="17" y="1351"/>
                    <a:pt x="0" y="1456"/>
                    <a:pt x="0" y="1456"/>
                  </a:cubicBezTo>
                  <a:lnTo>
                    <a:pt x="1393" y="651"/>
                  </a:lnTo>
                  <a:lnTo>
                    <a:pt x="1465" y="213"/>
                  </a:lnTo>
                  <a:cubicBezTo>
                    <a:pt x="1488" y="75"/>
                    <a:pt x="1423" y="0"/>
                    <a:pt x="1303" y="0"/>
                  </a:cubicBez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899;p37">
              <a:extLst>
                <a:ext uri="{FF2B5EF4-FFF2-40B4-BE49-F238E27FC236}">
                  <a16:creationId xmlns:a16="http://schemas.microsoft.com/office/drawing/2014/main" id="{7603AC87-AE84-414F-B92D-C570B280022C}"/>
                </a:ext>
              </a:extLst>
            </p:cNvPr>
            <p:cNvSpPr/>
            <p:nvPr/>
          </p:nvSpPr>
          <p:spPr>
            <a:xfrm>
              <a:off x="7458073" y="4361236"/>
              <a:ext cx="466970" cy="147625"/>
            </a:xfrm>
            <a:custGeom>
              <a:avLst/>
              <a:gdLst/>
              <a:ahLst/>
              <a:cxnLst/>
              <a:rect l="l" t="t" r="r" b="b"/>
              <a:pathLst>
                <a:path w="4714" h="1528" extrusionOk="0">
                  <a:moveTo>
                    <a:pt x="126" y="1"/>
                  </a:moveTo>
                  <a:cubicBezTo>
                    <a:pt x="88" y="1"/>
                    <a:pt x="51" y="21"/>
                    <a:pt x="30" y="56"/>
                  </a:cubicBezTo>
                  <a:cubicBezTo>
                    <a:pt x="0" y="108"/>
                    <a:pt x="18" y="175"/>
                    <a:pt x="70" y="206"/>
                  </a:cubicBezTo>
                  <a:lnTo>
                    <a:pt x="2357" y="1527"/>
                  </a:lnTo>
                  <a:lnTo>
                    <a:pt x="4646" y="206"/>
                  </a:lnTo>
                  <a:cubicBezTo>
                    <a:pt x="4696" y="175"/>
                    <a:pt x="4713" y="108"/>
                    <a:pt x="4683" y="56"/>
                  </a:cubicBezTo>
                  <a:cubicBezTo>
                    <a:pt x="4662" y="22"/>
                    <a:pt x="4626" y="2"/>
                    <a:pt x="4588" y="2"/>
                  </a:cubicBezTo>
                  <a:cubicBezTo>
                    <a:pt x="4570" y="2"/>
                    <a:pt x="4552" y="6"/>
                    <a:pt x="4536" y="15"/>
                  </a:cubicBezTo>
                  <a:lnTo>
                    <a:pt x="2357" y="1273"/>
                  </a:lnTo>
                  <a:lnTo>
                    <a:pt x="180" y="15"/>
                  </a:lnTo>
                  <a:cubicBezTo>
                    <a:pt x="163" y="5"/>
                    <a:pt x="144" y="1"/>
                    <a:pt x="126" y="1"/>
                  </a:cubicBezTo>
                  <a:close/>
                </a:path>
              </a:pathLst>
            </a:custGeom>
            <a:solidFill>
              <a:srgbClr val="223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71075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animEffect transition="in" filter="wipe(up)">
                                      <p:cBhvr>
                                        <p:cTn id="7" dur="500"/>
                                        <p:tgtEl>
                                          <p:spTgt spid="406">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06">
                                            <p:txEl>
                                              <p:pRg st="1" end="1"/>
                                            </p:txEl>
                                          </p:spTgt>
                                        </p:tgtEl>
                                        <p:attrNameLst>
                                          <p:attrName>style.visibility</p:attrName>
                                        </p:attrNameLst>
                                      </p:cBhvr>
                                      <p:to>
                                        <p:strVal val="visible"/>
                                      </p:to>
                                    </p:set>
                                    <p:animEffect transition="in" filter="wipe(up)">
                                      <p:cBhvr>
                                        <p:cTn id="11" dur="500"/>
                                        <p:tgtEl>
                                          <p:spTgt spid="406">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06">
                                            <p:txEl>
                                              <p:pRg st="2" end="2"/>
                                            </p:txEl>
                                          </p:spTgt>
                                        </p:tgtEl>
                                        <p:attrNameLst>
                                          <p:attrName>style.visibility</p:attrName>
                                        </p:attrNameLst>
                                      </p:cBhvr>
                                      <p:to>
                                        <p:strVal val="visible"/>
                                      </p:to>
                                    </p:set>
                                    <p:animEffect transition="in" filter="wipe(up)">
                                      <p:cBhvr>
                                        <p:cTn id="15" dur="500"/>
                                        <p:tgtEl>
                                          <p:spTgt spid="4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1" name="Google Shape;1991;p32"/>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35</a:t>
            </a:fld>
            <a:endParaRPr>
              <a:solidFill>
                <a:schemeClr val="accent2"/>
              </a:solidFill>
            </a:endParaRPr>
          </a:p>
        </p:txBody>
      </p:sp>
      <p:sp>
        <p:nvSpPr>
          <p:cNvPr id="1997" name="Google Shape;1997;p32"/>
          <p:cNvSpPr txBox="1">
            <a:spLocks noGrp="1"/>
          </p:cNvSpPr>
          <p:nvPr>
            <p:ph type="body" idx="4294967295"/>
          </p:nvPr>
        </p:nvSpPr>
        <p:spPr>
          <a:xfrm>
            <a:off x="461750" y="1011263"/>
            <a:ext cx="2997000" cy="1531139"/>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dirty="0">
                <a:solidFill>
                  <a:schemeClr val="lt1"/>
                </a:solidFill>
                <a:latin typeface="Raleway SemiBold"/>
                <a:ea typeface="Raleway SemiBold"/>
                <a:cs typeface="Raleway SemiBold"/>
                <a:sym typeface="Raleway SemiBold"/>
              </a:rPr>
              <a:t>Site Web </a:t>
            </a:r>
            <a:endParaRPr sz="3000" dirty="0">
              <a:solidFill>
                <a:schemeClr val="lt1"/>
              </a:solidFill>
              <a:latin typeface="Raleway SemiBold"/>
              <a:ea typeface="Raleway SemiBold"/>
              <a:cs typeface="Raleway SemiBold"/>
              <a:sym typeface="Raleway SemiBold"/>
            </a:endParaRPr>
          </a:p>
        </p:txBody>
      </p:sp>
      <p:grpSp>
        <p:nvGrpSpPr>
          <p:cNvPr id="27" name="Google Shape;2020;p33">
            <a:extLst>
              <a:ext uri="{FF2B5EF4-FFF2-40B4-BE49-F238E27FC236}">
                <a16:creationId xmlns:a16="http://schemas.microsoft.com/office/drawing/2014/main" id="{0BA1A9FA-15EF-481F-9824-C8288474D907}"/>
              </a:ext>
            </a:extLst>
          </p:cNvPr>
          <p:cNvGrpSpPr/>
          <p:nvPr/>
        </p:nvGrpSpPr>
        <p:grpSpPr>
          <a:xfrm>
            <a:off x="3425416" y="1078610"/>
            <a:ext cx="4909145" cy="2968223"/>
            <a:chOff x="1177450" y="241631"/>
            <a:chExt cx="6173152" cy="3616776"/>
          </a:xfrm>
        </p:grpSpPr>
        <p:sp>
          <p:nvSpPr>
            <p:cNvPr id="28" name="Google Shape;2021;p33">
              <a:extLst>
                <a:ext uri="{FF2B5EF4-FFF2-40B4-BE49-F238E27FC236}">
                  <a16:creationId xmlns:a16="http://schemas.microsoft.com/office/drawing/2014/main" id="{2BF7D26C-BF71-4B01-AD46-25F5D18E6644}"/>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022;p33">
              <a:extLst>
                <a:ext uri="{FF2B5EF4-FFF2-40B4-BE49-F238E27FC236}">
                  <a16:creationId xmlns:a16="http://schemas.microsoft.com/office/drawing/2014/main" id="{3B2DAC8A-F924-414E-9F02-A238D5B2EA01}"/>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2023;p33">
              <a:extLst>
                <a:ext uri="{FF2B5EF4-FFF2-40B4-BE49-F238E27FC236}">
                  <a16:creationId xmlns:a16="http://schemas.microsoft.com/office/drawing/2014/main" id="{3B9CEF96-66F9-4332-AA65-7E7C4E7F91C6}"/>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2024;p33">
              <a:extLst>
                <a:ext uri="{FF2B5EF4-FFF2-40B4-BE49-F238E27FC236}">
                  <a16:creationId xmlns:a16="http://schemas.microsoft.com/office/drawing/2014/main" id="{FA9690BD-C8E5-4B42-96BA-CCAF66DAB207}"/>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pic>
        <p:nvPicPr>
          <p:cNvPr id="32" name="Picture 31">
            <a:extLst>
              <a:ext uri="{FF2B5EF4-FFF2-40B4-BE49-F238E27FC236}">
                <a16:creationId xmlns:a16="http://schemas.microsoft.com/office/drawing/2014/main" id="{5FF47692-240A-4EAB-8B85-053AE3205C9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80757" y="1242423"/>
            <a:ext cx="3787679" cy="2480827"/>
          </a:xfrm>
          <a:prstGeom prst="rect">
            <a:avLst/>
          </a:prstGeom>
        </p:spPr>
      </p:pic>
      <p:pic>
        <p:nvPicPr>
          <p:cNvPr id="33" name="Picture 32">
            <a:extLst>
              <a:ext uri="{FF2B5EF4-FFF2-40B4-BE49-F238E27FC236}">
                <a16:creationId xmlns:a16="http://schemas.microsoft.com/office/drawing/2014/main" id="{B6DB416D-FA29-41B8-B9B2-89A4EF9E306A}"/>
              </a:ext>
            </a:extLst>
          </p:cNvPr>
          <p:cNvPicPr/>
          <p:nvPr/>
        </p:nvPicPr>
        <p:blipFill>
          <a:blip r:embed="rId4">
            <a:extLst>
              <a:ext uri="{28A0092B-C50C-407E-A947-70E740481C1C}">
                <a14:useLocalDpi xmlns:a14="http://schemas.microsoft.com/office/drawing/2010/main" val="0"/>
              </a:ext>
            </a:extLst>
          </a:blip>
          <a:stretch>
            <a:fillRect/>
          </a:stretch>
        </p:blipFill>
        <p:spPr>
          <a:xfrm>
            <a:off x="3981068" y="1252927"/>
            <a:ext cx="3787679" cy="2480828"/>
          </a:xfrm>
          <a:prstGeom prst="rect">
            <a:avLst/>
          </a:prstGeom>
        </p:spPr>
      </p:pic>
      <p:pic>
        <p:nvPicPr>
          <p:cNvPr id="34" name="Picture 33">
            <a:extLst>
              <a:ext uri="{FF2B5EF4-FFF2-40B4-BE49-F238E27FC236}">
                <a16:creationId xmlns:a16="http://schemas.microsoft.com/office/drawing/2014/main" id="{0FA2EF6E-E100-44B8-ABC9-807E5E600D08}"/>
              </a:ext>
            </a:extLst>
          </p:cNvPr>
          <p:cNvPicPr/>
          <p:nvPr/>
        </p:nvPicPr>
        <p:blipFill>
          <a:blip r:embed="rId5"/>
          <a:stretch>
            <a:fillRect/>
          </a:stretch>
        </p:blipFill>
        <p:spPr>
          <a:xfrm>
            <a:off x="3950932" y="1231918"/>
            <a:ext cx="3801726" cy="2486962"/>
          </a:xfrm>
          <a:prstGeom prst="rect">
            <a:avLst/>
          </a:prstGeom>
        </p:spPr>
      </p:pic>
      <p:pic>
        <p:nvPicPr>
          <p:cNvPr id="35" name="Picture 34">
            <a:extLst>
              <a:ext uri="{FF2B5EF4-FFF2-40B4-BE49-F238E27FC236}">
                <a16:creationId xmlns:a16="http://schemas.microsoft.com/office/drawing/2014/main" id="{550685DE-DECC-4267-8B18-7BD3E58B375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950482" y="1247427"/>
            <a:ext cx="3820400" cy="2486962"/>
          </a:xfrm>
          <a:prstGeom prst="rect">
            <a:avLst/>
          </a:prstGeom>
        </p:spPr>
      </p:pic>
      <p:pic>
        <p:nvPicPr>
          <p:cNvPr id="36" name="Picture 35">
            <a:extLst>
              <a:ext uri="{FF2B5EF4-FFF2-40B4-BE49-F238E27FC236}">
                <a16:creationId xmlns:a16="http://schemas.microsoft.com/office/drawing/2014/main" id="{D1789CBF-0C78-4F15-BE82-31D5B2702773}"/>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969789" y="1237776"/>
            <a:ext cx="3820400" cy="2475245"/>
          </a:xfrm>
          <a:prstGeom prst="rect">
            <a:avLst/>
          </a:prstGeom>
        </p:spPr>
      </p:pic>
      <p:sp>
        <p:nvSpPr>
          <p:cNvPr id="40" name="Google Shape;1997;p32">
            <a:extLst>
              <a:ext uri="{FF2B5EF4-FFF2-40B4-BE49-F238E27FC236}">
                <a16:creationId xmlns:a16="http://schemas.microsoft.com/office/drawing/2014/main" id="{BA0E68F6-A794-4CF0-94B9-B7EA55170E86}"/>
              </a:ext>
            </a:extLst>
          </p:cNvPr>
          <p:cNvSpPr txBox="1">
            <a:spLocks/>
          </p:cNvSpPr>
          <p:nvPr/>
        </p:nvSpPr>
        <p:spPr>
          <a:xfrm>
            <a:off x="451583" y="1469271"/>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La première Interface </a:t>
            </a:r>
          </a:p>
        </p:txBody>
      </p:sp>
      <p:sp>
        <p:nvSpPr>
          <p:cNvPr id="41" name="Google Shape;1997;p32">
            <a:extLst>
              <a:ext uri="{FF2B5EF4-FFF2-40B4-BE49-F238E27FC236}">
                <a16:creationId xmlns:a16="http://schemas.microsoft.com/office/drawing/2014/main" id="{17CAECDA-8D42-4E13-A11E-AAA35BF8A343}"/>
              </a:ext>
            </a:extLst>
          </p:cNvPr>
          <p:cNvSpPr txBox="1">
            <a:spLocks/>
          </p:cNvSpPr>
          <p:nvPr/>
        </p:nvSpPr>
        <p:spPr>
          <a:xfrm>
            <a:off x="457758" y="1448872"/>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S’Authentifier</a:t>
            </a:r>
          </a:p>
        </p:txBody>
      </p:sp>
      <p:sp>
        <p:nvSpPr>
          <p:cNvPr id="43" name="Google Shape;1997;p32">
            <a:extLst>
              <a:ext uri="{FF2B5EF4-FFF2-40B4-BE49-F238E27FC236}">
                <a16:creationId xmlns:a16="http://schemas.microsoft.com/office/drawing/2014/main" id="{0ECA9AAF-EFCE-458E-917E-8841D9BDF5E1}"/>
              </a:ext>
            </a:extLst>
          </p:cNvPr>
          <p:cNvSpPr txBox="1">
            <a:spLocks/>
          </p:cNvSpPr>
          <p:nvPr/>
        </p:nvSpPr>
        <p:spPr>
          <a:xfrm>
            <a:off x="450135" y="1451863"/>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Menu ADMIN</a:t>
            </a:r>
          </a:p>
        </p:txBody>
      </p:sp>
      <p:sp>
        <p:nvSpPr>
          <p:cNvPr id="45" name="Google Shape;1997;p32">
            <a:extLst>
              <a:ext uri="{FF2B5EF4-FFF2-40B4-BE49-F238E27FC236}">
                <a16:creationId xmlns:a16="http://schemas.microsoft.com/office/drawing/2014/main" id="{0896636A-28C6-4345-AFD5-4CBDEBFC31FC}"/>
              </a:ext>
            </a:extLst>
          </p:cNvPr>
          <p:cNvSpPr txBox="1">
            <a:spLocks/>
          </p:cNvSpPr>
          <p:nvPr/>
        </p:nvSpPr>
        <p:spPr>
          <a:xfrm>
            <a:off x="447591" y="1460026"/>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Menu Manager</a:t>
            </a:r>
          </a:p>
        </p:txBody>
      </p:sp>
      <p:sp>
        <p:nvSpPr>
          <p:cNvPr id="46" name="Google Shape;1997;p32">
            <a:extLst>
              <a:ext uri="{FF2B5EF4-FFF2-40B4-BE49-F238E27FC236}">
                <a16:creationId xmlns:a16="http://schemas.microsoft.com/office/drawing/2014/main" id="{B20A9E4A-3E8F-4206-A3C0-F98E3975CA5A}"/>
              </a:ext>
            </a:extLst>
          </p:cNvPr>
          <p:cNvSpPr txBox="1">
            <a:spLocks/>
          </p:cNvSpPr>
          <p:nvPr/>
        </p:nvSpPr>
        <p:spPr>
          <a:xfrm>
            <a:off x="447591" y="1457035"/>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Menu Collaborateur </a:t>
            </a:r>
          </a:p>
        </p:txBody>
      </p:sp>
      <p:sp>
        <p:nvSpPr>
          <p:cNvPr id="47" name="Google Shape;1997;p32">
            <a:extLst>
              <a:ext uri="{FF2B5EF4-FFF2-40B4-BE49-F238E27FC236}">
                <a16:creationId xmlns:a16="http://schemas.microsoft.com/office/drawing/2014/main" id="{D6FFCA2A-D800-4CC1-B318-CEFC6978F63A}"/>
              </a:ext>
            </a:extLst>
          </p:cNvPr>
          <p:cNvSpPr txBox="1">
            <a:spLocks/>
          </p:cNvSpPr>
          <p:nvPr/>
        </p:nvSpPr>
        <p:spPr>
          <a:xfrm>
            <a:off x="455456" y="1438251"/>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Interface Profile </a:t>
            </a:r>
          </a:p>
        </p:txBody>
      </p:sp>
      <p:sp>
        <p:nvSpPr>
          <p:cNvPr id="48" name="Google Shape;1997;p32">
            <a:extLst>
              <a:ext uri="{FF2B5EF4-FFF2-40B4-BE49-F238E27FC236}">
                <a16:creationId xmlns:a16="http://schemas.microsoft.com/office/drawing/2014/main" id="{A51F93E4-8F4D-4C49-AA12-EF617DA631B2}"/>
              </a:ext>
            </a:extLst>
          </p:cNvPr>
          <p:cNvSpPr txBox="1">
            <a:spLocks/>
          </p:cNvSpPr>
          <p:nvPr/>
        </p:nvSpPr>
        <p:spPr>
          <a:xfrm>
            <a:off x="459101" y="1471867"/>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Consulter Planning</a:t>
            </a:r>
          </a:p>
        </p:txBody>
      </p:sp>
      <p:sp>
        <p:nvSpPr>
          <p:cNvPr id="49" name="Google Shape;1997;p32">
            <a:extLst>
              <a:ext uri="{FF2B5EF4-FFF2-40B4-BE49-F238E27FC236}">
                <a16:creationId xmlns:a16="http://schemas.microsoft.com/office/drawing/2014/main" id="{090D54D9-C4A6-44AA-BF65-A9845DA27221}"/>
              </a:ext>
            </a:extLst>
          </p:cNvPr>
          <p:cNvSpPr txBox="1">
            <a:spLocks/>
          </p:cNvSpPr>
          <p:nvPr/>
        </p:nvSpPr>
        <p:spPr>
          <a:xfrm>
            <a:off x="448934" y="1481112"/>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Définir Planning</a:t>
            </a:r>
          </a:p>
        </p:txBody>
      </p:sp>
      <p:pic>
        <p:nvPicPr>
          <p:cNvPr id="3" name="Picture 2">
            <a:extLst>
              <a:ext uri="{FF2B5EF4-FFF2-40B4-BE49-F238E27FC236}">
                <a16:creationId xmlns:a16="http://schemas.microsoft.com/office/drawing/2014/main" id="{C553BBD8-4CE3-49FD-9651-A75A2AEFA532}"/>
              </a:ext>
            </a:extLst>
          </p:cNvPr>
          <p:cNvPicPr>
            <a:picLocks noChangeAspect="1"/>
          </p:cNvPicPr>
          <p:nvPr/>
        </p:nvPicPr>
        <p:blipFill rotWithShape="1">
          <a:blip r:embed="rId8"/>
          <a:srcRect r="2555" b="2223"/>
          <a:stretch/>
        </p:blipFill>
        <p:spPr>
          <a:xfrm>
            <a:off x="3941030" y="1230338"/>
            <a:ext cx="3838383" cy="2475245"/>
          </a:xfrm>
          <a:prstGeom prst="rect">
            <a:avLst/>
          </a:prstGeom>
        </p:spPr>
      </p:pic>
      <p:pic>
        <p:nvPicPr>
          <p:cNvPr id="4" name="Picture 3">
            <a:extLst>
              <a:ext uri="{FF2B5EF4-FFF2-40B4-BE49-F238E27FC236}">
                <a16:creationId xmlns:a16="http://schemas.microsoft.com/office/drawing/2014/main" id="{0319284D-53B6-486F-8184-6D4CE479FDA4}"/>
              </a:ext>
            </a:extLst>
          </p:cNvPr>
          <p:cNvPicPr>
            <a:picLocks noChangeAspect="1"/>
          </p:cNvPicPr>
          <p:nvPr/>
        </p:nvPicPr>
        <p:blipFill rotWithShape="1">
          <a:blip r:embed="rId9"/>
          <a:srcRect r="1476" b="4127"/>
          <a:stretch/>
        </p:blipFill>
        <p:spPr>
          <a:xfrm>
            <a:off x="3961844" y="1266415"/>
            <a:ext cx="3814169" cy="2483483"/>
          </a:xfrm>
          <a:prstGeom prst="rect">
            <a:avLst/>
          </a:prstGeom>
        </p:spPr>
      </p:pic>
      <p:pic>
        <p:nvPicPr>
          <p:cNvPr id="2" name="Picture 1">
            <a:extLst>
              <a:ext uri="{FF2B5EF4-FFF2-40B4-BE49-F238E27FC236}">
                <a16:creationId xmlns:a16="http://schemas.microsoft.com/office/drawing/2014/main" id="{D277906E-22A3-4686-A0B2-122840E9EC1B}"/>
              </a:ext>
            </a:extLst>
          </p:cNvPr>
          <p:cNvPicPr>
            <a:picLocks noChangeAspect="1"/>
          </p:cNvPicPr>
          <p:nvPr/>
        </p:nvPicPr>
        <p:blipFill rotWithShape="1">
          <a:blip r:embed="rId10"/>
          <a:srcRect l="21069" t="22840" r="37490" b="6400"/>
          <a:stretch/>
        </p:blipFill>
        <p:spPr>
          <a:xfrm>
            <a:off x="3972088" y="1252680"/>
            <a:ext cx="3834878" cy="2494562"/>
          </a:xfrm>
          <a:prstGeom prst="rect">
            <a:avLst/>
          </a:prstGeom>
        </p:spPr>
      </p:pic>
      <p:sp>
        <p:nvSpPr>
          <p:cNvPr id="51" name="Google Shape;1997;p32">
            <a:extLst>
              <a:ext uri="{FF2B5EF4-FFF2-40B4-BE49-F238E27FC236}">
                <a16:creationId xmlns:a16="http://schemas.microsoft.com/office/drawing/2014/main" id="{1BADF69B-4C11-4E6D-B74A-D1AA9C1B0841}"/>
              </a:ext>
            </a:extLst>
          </p:cNvPr>
          <p:cNvSpPr txBox="1">
            <a:spLocks/>
          </p:cNvSpPr>
          <p:nvPr/>
        </p:nvSpPr>
        <p:spPr>
          <a:xfrm>
            <a:off x="480516" y="1474862"/>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Définir Disponibilités </a:t>
            </a:r>
          </a:p>
        </p:txBody>
      </p:sp>
      <p:pic>
        <p:nvPicPr>
          <p:cNvPr id="44" name="Picture 43">
            <a:extLst>
              <a:ext uri="{FF2B5EF4-FFF2-40B4-BE49-F238E27FC236}">
                <a16:creationId xmlns:a16="http://schemas.microsoft.com/office/drawing/2014/main" id="{65CA8567-E192-46F9-ADA9-92E7663EB3EA}"/>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3925322" y="1229456"/>
            <a:ext cx="3880056" cy="2536773"/>
          </a:xfrm>
          <a:prstGeom prst="rect">
            <a:avLst/>
          </a:prstGeom>
        </p:spPr>
      </p:pic>
      <p:grpSp>
        <p:nvGrpSpPr>
          <p:cNvPr id="50" name="Group 49">
            <a:extLst>
              <a:ext uri="{FF2B5EF4-FFF2-40B4-BE49-F238E27FC236}">
                <a16:creationId xmlns:a16="http://schemas.microsoft.com/office/drawing/2014/main" id="{B6690A62-3740-4B7F-97CC-8E121F3E19BD}"/>
              </a:ext>
            </a:extLst>
          </p:cNvPr>
          <p:cNvGrpSpPr/>
          <p:nvPr/>
        </p:nvGrpSpPr>
        <p:grpSpPr>
          <a:xfrm>
            <a:off x="7640615" y="2763083"/>
            <a:ext cx="1214233" cy="1885000"/>
            <a:chOff x="8127634" y="3037656"/>
            <a:chExt cx="1214233" cy="1885000"/>
          </a:xfrm>
        </p:grpSpPr>
        <p:sp>
          <p:nvSpPr>
            <p:cNvPr id="52" name="Google Shape;2027;p33">
              <a:extLst>
                <a:ext uri="{FF2B5EF4-FFF2-40B4-BE49-F238E27FC236}">
                  <a16:creationId xmlns:a16="http://schemas.microsoft.com/office/drawing/2014/main" id="{4E93D576-D1C6-438A-A089-324C50C51BFC}"/>
                </a:ext>
              </a:extLst>
            </p:cNvPr>
            <p:cNvSpPr/>
            <p:nvPr/>
          </p:nvSpPr>
          <p:spPr>
            <a:xfrm rot="10800000">
              <a:off x="8127634" y="4225952"/>
              <a:ext cx="1214233" cy="696704"/>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 name="Group 52">
              <a:extLst>
                <a:ext uri="{FF2B5EF4-FFF2-40B4-BE49-F238E27FC236}">
                  <a16:creationId xmlns:a16="http://schemas.microsoft.com/office/drawing/2014/main" id="{8B45900A-FF02-4675-83EA-B56851208735}"/>
                </a:ext>
              </a:extLst>
            </p:cNvPr>
            <p:cNvGrpSpPr/>
            <p:nvPr/>
          </p:nvGrpSpPr>
          <p:grpSpPr>
            <a:xfrm>
              <a:off x="8389420" y="3037656"/>
              <a:ext cx="858690" cy="1781986"/>
              <a:chOff x="8389420" y="3037656"/>
              <a:chExt cx="858690" cy="1781986"/>
            </a:xfrm>
          </p:grpSpPr>
          <p:sp>
            <p:nvSpPr>
              <p:cNvPr id="54" name="Google Shape;2028;p33">
                <a:extLst>
                  <a:ext uri="{FF2B5EF4-FFF2-40B4-BE49-F238E27FC236}">
                    <a16:creationId xmlns:a16="http://schemas.microsoft.com/office/drawing/2014/main" id="{26851C58-B532-4E05-ADE4-F51CADC26309}"/>
                  </a:ext>
                </a:extLst>
              </p:cNvPr>
              <p:cNvSpPr/>
              <p:nvPr/>
            </p:nvSpPr>
            <p:spPr>
              <a:xfrm flipH="1">
                <a:off x="8442557" y="3810212"/>
                <a:ext cx="805553" cy="46620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029;p33">
                <a:extLst>
                  <a:ext uri="{FF2B5EF4-FFF2-40B4-BE49-F238E27FC236}">
                    <a16:creationId xmlns:a16="http://schemas.microsoft.com/office/drawing/2014/main" id="{6E546487-6FF1-4813-A05C-04A10911E0A9}"/>
                  </a:ext>
                </a:extLst>
              </p:cNvPr>
              <p:cNvSpPr/>
              <p:nvPr/>
            </p:nvSpPr>
            <p:spPr>
              <a:xfrm flipH="1">
                <a:off x="8845336" y="4043226"/>
                <a:ext cx="402774" cy="699396"/>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030;p33">
                <a:extLst>
                  <a:ext uri="{FF2B5EF4-FFF2-40B4-BE49-F238E27FC236}">
                    <a16:creationId xmlns:a16="http://schemas.microsoft.com/office/drawing/2014/main" id="{83AE4C16-A7E2-4748-A43E-F8A0060F4E54}"/>
                  </a:ext>
                </a:extLst>
              </p:cNvPr>
              <p:cNvSpPr/>
              <p:nvPr/>
            </p:nvSpPr>
            <p:spPr>
              <a:xfrm flipH="1">
                <a:off x="8442557" y="4043226"/>
                <a:ext cx="402774" cy="699396"/>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031;p33">
                <a:extLst>
                  <a:ext uri="{FF2B5EF4-FFF2-40B4-BE49-F238E27FC236}">
                    <a16:creationId xmlns:a16="http://schemas.microsoft.com/office/drawing/2014/main" id="{4AABC0B1-5D0F-4EA8-8006-4D0CB229C554}"/>
                  </a:ext>
                </a:extLst>
              </p:cNvPr>
              <p:cNvSpPr/>
              <p:nvPr/>
            </p:nvSpPr>
            <p:spPr>
              <a:xfrm>
                <a:off x="8746721" y="3042856"/>
                <a:ext cx="409278" cy="598310"/>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032;p33">
                <a:extLst>
                  <a:ext uri="{FF2B5EF4-FFF2-40B4-BE49-F238E27FC236}">
                    <a16:creationId xmlns:a16="http://schemas.microsoft.com/office/drawing/2014/main" id="{455BE8F7-A8FD-4F60-AF8E-A80FFB9D57C0}"/>
                  </a:ext>
                </a:extLst>
              </p:cNvPr>
              <p:cNvSpPr/>
              <p:nvPr/>
            </p:nvSpPr>
            <p:spPr>
              <a:xfrm>
                <a:off x="8777752" y="3037656"/>
                <a:ext cx="196041" cy="241558"/>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033;p33">
                <a:extLst>
                  <a:ext uri="{FF2B5EF4-FFF2-40B4-BE49-F238E27FC236}">
                    <a16:creationId xmlns:a16="http://schemas.microsoft.com/office/drawing/2014/main" id="{B46E947D-2E30-4BC4-BD91-5B49D705E69A}"/>
                  </a:ext>
                </a:extLst>
              </p:cNvPr>
              <p:cNvSpPr/>
              <p:nvPr/>
            </p:nvSpPr>
            <p:spPr>
              <a:xfrm>
                <a:off x="8816073" y="3299863"/>
                <a:ext cx="241817" cy="27060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034;p33">
                <a:extLst>
                  <a:ext uri="{FF2B5EF4-FFF2-40B4-BE49-F238E27FC236}">
                    <a16:creationId xmlns:a16="http://schemas.microsoft.com/office/drawing/2014/main" id="{54C3E52A-261D-438A-8422-83B15DE0F11E}"/>
                  </a:ext>
                </a:extLst>
              </p:cNvPr>
              <p:cNvSpPr/>
              <p:nvPr/>
            </p:nvSpPr>
            <p:spPr>
              <a:xfrm>
                <a:off x="8403151" y="3407822"/>
                <a:ext cx="456349" cy="649558"/>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035;p33">
                <a:extLst>
                  <a:ext uri="{FF2B5EF4-FFF2-40B4-BE49-F238E27FC236}">
                    <a16:creationId xmlns:a16="http://schemas.microsoft.com/office/drawing/2014/main" id="{B76F7897-34F6-4494-AF1A-BEC0BBF5BD4B}"/>
                  </a:ext>
                </a:extLst>
              </p:cNvPr>
              <p:cNvSpPr/>
              <p:nvPr/>
            </p:nvSpPr>
            <p:spPr>
              <a:xfrm>
                <a:off x="8745681" y="3388450"/>
                <a:ext cx="352512" cy="464931"/>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036;p33">
                <a:extLst>
                  <a:ext uri="{FF2B5EF4-FFF2-40B4-BE49-F238E27FC236}">
                    <a16:creationId xmlns:a16="http://schemas.microsoft.com/office/drawing/2014/main" id="{9AFBC072-2BE8-449F-B449-76045DE02773}"/>
                  </a:ext>
                </a:extLst>
              </p:cNvPr>
              <p:cNvSpPr/>
              <p:nvPr/>
            </p:nvSpPr>
            <p:spPr>
              <a:xfrm>
                <a:off x="8808466" y="3056163"/>
                <a:ext cx="259326" cy="319427"/>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037;p33">
                <a:extLst>
                  <a:ext uri="{FF2B5EF4-FFF2-40B4-BE49-F238E27FC236}">
                    <a16:creationId xmlns:a16="http://schemas.microsoft.com/office/drawing/2014/main" id="{174646D1-1EFC-45A3-B127-28AB68920DF4}"/>
                  </a:ext>
                </a:extLst>
              </p:cNvPr>
              <p:cNvSpPr/>
              <p:nvPr/>
            </p:nvSpPr>
            <p:spPr>
              <a:xfrm>
                <a:off x="8818992" y="3054913"/>
                <a:ext cx="260348" cy="24500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038;p33">
                <a:extLst>
                  <a:ext uri="{FF2B5EF4-FFF2-40B4-BE49-F238E27FC236}">
                    <a16:creationId xmlns:a16="http://schemas.microsoft.com/office/drawing/2014/main" id="{E18ADE04-16E3-482A-B2D1-FD620DB6A8AF}"/>
                  </a:ext>
                </a:extLst>
              </p:cNvPr>
              <p:cNvSpPr/>
              <p:nvPr/>
            </p:nvSpPr>
            <p:spPr>
              <a:xfrm>
                <a:off x="8506476" y="4663435"/>
                <a:ext cx="204733" cy="15614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039;p33">
                <a:extLst>
                  <a:ext uri="{FF2B5EF4-FFF2-40B4-BE49-F238E27FC236}">
                    <a16:creationId xmlns:a16="http://schemas.microsoft.com/office/drawing/2014/main" id="{4C62444B-2BBA-4B6B-87B2-FAC2303DE3AF}"/>
                  </a:ext>
                </a:extLst>
              </p:cNvPr>
              <p:cNvSpPr/>
              <p:nvPr/>
            </p:nvSpPr>
            <p:spPr>
              <a:xfrm>
                <a:off x="8507377" y="4713250"/>
                <a:ext cx="203804" cy="106392"/>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040;p33">
                <a:extLst>
                  <a:ext uri="{FF2B5EF4-FFF2-40B4-BE49-F238E27FC236}">
                    <a16:creationId xmlns:a16="http://schemas.microsoft.com/office/drawing/2014/main" id="{79D59C15-4EA8-444F-963C-8745F4A3E332}"/>
                  </a:ext>
                </a:extLst>
              </p:cNvPr>
              <p:cNvSpPr/>
              <p:nvPr/>
            </p:nvSpPr>
            <p:spPr>
              <a:xfrm>
                <a:off x="8404044" y="4596149"/>
                <a:ext cx="187407" cy="145164"/>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041;p33">
                <a:extLst>
                  <a:ext uri="{FF2B5EF4-FFF2-40B4-BE49-F238E27FC236}">
                    <a16:creationId xmlns:a16="http://schemas.microsoft.com/office/drawing/2014/main" id="{8321D8D3-272E-4FC1-92DB-B76C497B2D35}"/>
                  </a:ext>
                </a:extLst>
              </p:cNvPr>
              <p:cNvSpPr/>
              <p:nvPr/>
            </p:nvSpPr>
            <p:spPr>
              <a:xfrm>
                <a:off x="8404906" y="4644049"/>
                <a:ext cx="186666" cy="97434"/>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042;p33">
                <a:extLst>
                  <a:ext uri="{FF2B5EF4-FFF2-40B4-BE49-F238E27FC236}">
                    <a16:creationId xmlns:a16="http://schemas.microsoft.com/office/drawing/2014/main" id="{DAEC9F10-2B3E-468A-A662-CF92E5B33249}"/>
                  </a:ext>
                </a:extLst>
              </p:cNvPr>
              <p:cNvSpPr/>
              <p:nvPr/>
            </p:nvSpPr>
            <p:spPr>
              <a:xfrm>
                <a:off x="8473539" y="3847345"/>
                <a:ext cx="446260" cy="769605"/>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043;p33">
                <a:extLst>
                  <a:ext uri="{FF2B5EF4-FFF2-40B4-BE49-F238E27FC236}">
                    <a16:creationId xmlns:a16="http://schemas.microsoft.com/office/drawing/2014/main" id="{7E62A5B4-4A50-464A-961C-7B1DFC113F99}"/>
                  </a:ext>
                </a:extLst>
              </p:cNvPr>
              <p:cNvSpPr/>
              <p:nvPr/>
            </p:nvSpPr>
            <p:spPr>
              <a:xfrm>
                <a:off x="8595215" y="3848867"/>
                <a:ext cx="444282" cy="833311"/>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044;p33">
                <a:extLst>
                  <a:ext uri="{FF2B5EF4-FFF2-40B4-BE49-F238E27FC236}">
                    <a16:creationId xmlns:a16="http://schemas.microsoft.com/office/drawing/2014/main" id="{76FFC9E7-1E9D-4A3C-A3F7-D0EFC5CC8FE9}"/>
                  </a:ext>
                </a:extLst>
              </p:cNvPr>
              <p:cNvSpPr/>
              <p:nvPr/>
            </p:nvSpPr>
            <p:spPr>
              <a:xfrm>
                <a:off x="8429758" y="3796401"/>
                <a:ext cx="664386" cy="61148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045;p33">
                <a:extLst>
                  <a:ext uri="{FF2B5EF4-FFF2-40B4-BE49-F238E27FC236}">
                    <a16:creationId xmlns:a16="http://schemas.microsoft.com/office/drawing/2014/main" id="{3D1A631B-C0F5-432D-BA33-9CE5F5F5C967}"/>
                  </a:ext>
                </a:extLst>
              </p:cNvPr>
              <p:cNvSpPr/>
              <p:nvPr/>
            </p:nvSpPr>
            <p:spPr>
              <a:xfrm>
                <a:off x="8963842" y="3435131"/>
                <a:ext cx="230893" cy="809377"/>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046;p33">
                <a:extLst>
                  <a:ext uri="{FF2B5EF4-FFF2-40B4-BE49-F238E27FC236}">
                    <a16:creationId xmlns:a16="http://schemas.microsoft.com/office/drawing/2014/main" id="{155B3733-222E-4FB8-B07E-AC3376AE22AC}"/>
                  </a:ext>
                </a:extLst>
              </p:cNvPr>
              <p:cNvSpPr/>
              <p:nvPr/>
            </p:nvSpPr>
            <p:spPr>
              <a:xfrm>
                <a:off x="9009083" y="3424931"/>
                <a:ext cx="139609" cy="177535"/>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047;p33">
                <a:extLst>
                  <a:ext uri="{FF2B5EF4-FFF2-40B4-BE49-F238E27FC236}">
                    <a16:creationId xmlns:a16="http://schemas.microsoft.com/office/drawing/2014/main" id="{C41CD040-A844-4A43-A76F-49FAC13366AB}"/>
                  </a:ext>
                </a:extLst>
              </p:cNvPr>
              <p:cNvSpPr/>
              <p:nvPr/>
            </p:nvSpPr>
            <p:spPr>
              <a:xfrm>
                <a:off x="8735338" y="3388195"/>
                <a:ext cx="119422" cy="125368"/>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 name="Google Shape;2048;p33">
                <a:extLst>
                  <a:ext uri="{FF2B5EF4-FFF2-40B4-BE49-F238E27FC236}">
                    <a16:creationId xmlns:a16="http://schemas.microsoft.com/office/drawing/2014/main" id="{B4001E12-3D6F-43F2-AA02-CAF2B6047814}"/>
                  </a:ext>
                </a:extLst>
              </p:cNvPr>
              <p:cNvGrpSpPr/>
              <p:nvPr/>
            </p:nvGrpSpPr>
            <p:grpSpPr>
              <a:xfrm>
                <a:off x="8389420" y="3684540"/>
                <a:ext cx="660493" cy="500529"/>
                <a:chOff x="6621095" y="1452181"/>
                <a:chExt cx="330894" cy="250785"/>
              </a:xfrm>
            </p:grpSpPr>
            <p:sp>
              <p:nvSpPr>
                <p:cNvPr id="75" name="Google Shape;2049;p33">
                  <a:extLst>
                    <a:ext uri="{FF2B5EF4-FFF2-40B4-BE49-F238E27FC236}">
                      <a16:creationId xmlns:a16="http://schemas.microsoft.com/office/drawing/2014/main" id="{11144866-08FD-4A84-AC4D-4D4E1F9330C7}"/>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050;p33">
                  <a:extLst>
                    <a:ext uri="{FF2B5EF4-FFF2-40B4-BE49-F238E27FC236}">
                      <a16:creationId xmlns:a16="http://schemas.microsoft.com/office/drawing/2014/main" id="{162932D4-EAD5-4044-B561-80FDC913023B}"/>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051;p33">
                  <a:extLst>
                    <a:ext uri="{FF2B5EF4-FFF2-40B4-BE49-F238E27FC236}">
                      <a16:creationId xmlns:a16="http://schemas.microsoft.com/office/drawing/2014/main" id="{6022B915-F2A6-4676-B4C2-450A817BCD5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052;p33">
                  <a:extLst>
                    <a:ext uri="{FF2B5EF4-FFF2-40B4-BE49-F238E27FC236}">
                      <a16:creationId xmlns:a16="http://schemas.microsoft.com/office/drawing/2014/main" id="{A7E7CC4F-1103-4725-A21B-EEE3CA72FD79}"/>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053;p33">
                  <a:extLst>
                    <a:ext uri="{FF2B5EF4-FFF2-40B4-BE49-F238E27FC236}">
                      <a16:creationId xmlns:a16="http://schemas.microsoft.com/office/drawing/2014/main" id="{873ED4D3-8F21-4256-8E54-857FCACB0FB8}"/>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40">
                                            <p:txEl>
                                              <p:pRg st="0" end="0"/>
                                            </p:txEl>
                                          </p:spTgt>
                                        </p:tgtEl>
                                        <p:attrNameLst>
                                          <p:attrName>style.visibility</p:attrName>
                                        </p:attrNameLst>
                                      </p:cBhvr>
                                      <p:to>
                                        <p:strVal val="visible"/>
                                      </p:to>
                                    </p:set>
                                    <p:animEffect transition="in" filter="fade">
                                      <p:cBhvr>
                                        <p:cTn id="9" dur="1000"/>
                                        <p:tgtEl>
                                          <p:spTgt spid="40">
                                            <p:txEl>
                                              <p:pRg st="0" end="0"/>
                                            </p:txEl>
                                          </p:spTgt>
                                        </p:tgtEl>
                                      </p:cBhvr>
                                    </p:animEffect>
                                    <p:anim calcmode="lin" valueType="num">
                                      <p:cBhvr>
                                        <p:cTn id="10"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par>
                                <p:cTn id="16" presetID="1" presetClass="exit" presetSubtype="0" fill="hold" grpId="0" nodeType="withEffect">
                                  <p:stCondLst>
                                    <p:cond delay="0"/>
                                  </p:stCondLst>
                                  <p:childTnLst>
                                    <p:set>
                                      <p:cBhvr>
                                        <p:cTn id="17" dur="1" fill="hold">
                                          <p:stCondLst>
                                            <p:cond delay="0"/>
                                          </p:stCondLst>
                                        </p:cTn>
                                        <p:tgtEl>
                                          <p:spTgt spid="40">
                                            <p:txEl>
                                              <p:pRg st="0" end="0"/>
                                            </p:txEl>
                                          </p:spTgt>
                                        </p:tgtEl>
                                        <p:attrNameLst>
                                          <p:attrName>style.visibility</p:attrName>
                                        </p:attrNameLst>
                                      </p:cBhvr>
                                      <p:to>
                                        <p:strVal val="hidden"/>
                                      </p:to>
                                    </p:set>
                                  </p:childTnLst>
                                </p:cTn>
                              </p:par>
                              <p:par>
                                <p:cTn id="18" presetID="42"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1000"/>
                                        <p:tgtEl>
                                          <p:spTgt spid="41"/>
                                        </p:tgtEl>
                                      </p:cBhvr>
                                    </p:animEffect>
                                    <p:anim calcmode="lin" valueType="num">
                                      <p:cBhvr>
                                        <p:cTn id="21" dur="1000" fill="hold"/>
                                        <p:tgtEl>
                                          <p:spTgt spid="41"/>
                                        </p:tgtEl>
                                        <p:attrNameLst>
                                          <p:attrName>ppt_x</p:attrName>
                                        </p:attrNameLst>
                                      </p:cBhvr>
                                      <p:tavLst>
                                        <p:tav tm="0">
                                          <p:val>
                                            <p:strVal val="#ppt_x"/>
                                          </p:val>
                                        </p:tav>
                                        <p:tav tm="100000">
                                          <p:val>
                                            <p:strVal val="#ppt_x"/>
                                          </p:val>
                                        </p:tav>
                                      </p:tavLst>
                                    </p:anim>
                                    <p:anim calcmode="lin" valueType="num">
                                      <p:cBhvr>
                                        <p:cTn id="2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42"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1000"/>
                                        <p:tgtEl>
                                          <p:spTgt spid="43"/>
                                        </p:tgtEl>
                                      </p:cBhvr>
                                    </p:animEffect>
                                    <p:anim calcmode="lin" valueType="num">
                                      <p:cBhvr>
                                        <p:cTn id="32" dur="1000" fill="hold"/>
                                        <p:tgtEl>
                                          <p:spTgt spid="43"/>
                                        </p:tgtEl>
                                        <p:attrNameLst>
                                          <p:attrName>ppt_x</p:attrName>
                                        </p:attrNameLst>
                                      </p:cBhvr>
                                      <p:tavLst>
                                        <p:tav tm="0">
                                          <p:val>
                                            <p:strVal val="#ppt_x"/>
                                          </p:val>
                                        </p:tav>
                                        <p:tav tm="100000">
                                          <p:val>
                                            <p:strVal val="#ppt_x"/>
                                          </p:val>
                                        </p:tav>
                                      </p:tavLst>
                                    </p:anim>
                                    <p:anim calcmode="lin" valueType="num">
                                      <p:cBhvr>
                                        <p:cTn id="3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xit" presetSubtype="0" fill="hold" grpId="1" nodeType="withEffect">
                                  <p:stCondLst>
                                    <p:cond delay="0"/>
                                  </p:stCondLst>
                                  <p:childTnLst>
                                    <p:set>
                                      <p:cBhvr>
                                        <p:cTn id="39" dur="1" fill="hold">
                                          <p:stCondLst>
                                            <p:cond delay="0"/>
                                          </p:stCondLst>
                                        </p:cTn>
                                        <p:tgtEl>
                                          <p:spTgt spid="43"/>
                                        </p:tgtEl>
                                        <p:attrNameLst>
                                          <p:attrName>style.visibility</p:attrName>
                                        </p:attrNameLst>
                                      </p:cBhvr>
                                      <p:to>
                                        <p:strVal val="hidden"/>
                                      </p:to>
                                    </p:set>
                                  </p:childTnLst>
                                </p:cTn>
                              </p:par>
                              <p:par>
                                <p:cTn id="40" presetID="42"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1000"/>
                                        <p:tgtEl>
                                          <p:spTgt spid="45"/>
                                        </p:tgtEl>
                                      </p:cBhvr>
                                    </p:animEffect>
                                    <p:anim calcmode="lin" valueType="num">
                                      <p:cBhvr>
                                        <p:cTn id="43" dur="1000" fill="hold"/>
                                        <p:tgtEl>
                                          <p:spTgt spid="45"/>
                                        </p:tgtEl>
                                        <p:attrNameLst>
                                          <p:attrName>ppt_x</p:attrName>
                                        </p:attrNameLst>
                                      </p:cBhvr>
                                      <p:tavLst>
                                        <p:tav tm="0">
                                          <p:val>
                                            <p:strVal val="#ppt_x"/>
                                          </p:val>
                                        </p:tav>
                                        <p:tav tm="100000">
                                          <p:val>
                                            <p:strVal val="#ppt_x"/>
                                          </p:val>
                                        </p:tav>
                                      </p:tavLst>
                                    </p:anim>
                                    <p:anim calcmode="lin" valueType="num">
                                      <p:cBhvr>
                                        <p:cTn id="4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5"/>
                                        </p:tgtEl>
                                        <p:attrNameLst>
                                          <p:attrName>style.visibility</p:attrName>
                                        </p:attrNameLst>
                                      </p:cBhvr>
                                      <p:to>
                                        <p:strVal val="hidden"/>
                                      </p:to>
                                    </p:set>
                                  </p:childTnLst>
                                </p:cTn>
                              </p:par>
                              <p:par>
                                <p:cTn id="51" presetID="42"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1000"/>
                                        <p:tgtEl>
                                          <p:spTgt spid="46"/>
                                        </p:tgtEl>
                                      </p:cBhvr>
                                    </p:animEffect>
                                    <p:anim calcmode="lin" valueType="num">
                                      <p:cBhvr>
                                        <p:cTn id="54" dur="1000" fill="hold"/>
                                        <p:tgtEl>
                                          <p:spTgt spid="46"/>
                                        </p:tgtEl>
                                        <p:attrNameLst>
                                          <p:attrName>ppt_x</p:attrName>
                                        </p:attrNameLst>
                                      </p:cBhvr>
                                      <p:tavLst>
                                        <p:tav tm="0">
                                          <p:val>
                                            <p:strVal val="#ppt_x"/>
                                          </p:val>
                                        </p:tav>
                                        <p:tav tm="100000">
                                          <p:val>
                                            <p:strVal val="#ppt_x"/>
                                          </p:val>
                                        </p:tav>
                                      </p:tavLst>
                                    </p:anim>
                                    <p:anim calcmode="lin" valueType="num">
                                      <p:cBhvr>
                                        <p:cTn id="5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46"/>
                                        </p:tgtEl>
                                        <p:attrNameLst>
                                          <p:attrName>style.visibility</p:attrName>
                                        </p:attrNameLst>
                                      </p:cBhvr>
                                      <p:to>
                                        <p:strVal val="hidden"/>
                                      </p:to>
                                    </p:set>
                                  </p:childTnLst>
                                </p:cTn>
                              </p:par>
                              <p:par>
                                <p:cTn id="62" presetID="42"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1000"/>
                                        <p:tgtEl>
                                          <p:spTgt spid="47"/>
                                        </p:tgtEl>
                                      </p:cBhvr>
                                    </p:animEffect>
                                    <p:anim calcmode="lin" valueType="num">
                                      <p:cBhvr>
                                        <p:cTn id="65" dur="1000" fill="hold"/>
                                        <p:tgtEl>
                                          <p:spTgt spid="47"/>
                                        </p:tgtEl>
                                        <p:attrNameLst>
                                          <p:attrName>ppt_x</p:attrName>
                                        </p:attrNameLst>
                                      </p:cBhvr>
                                      <p:tavLst>
                                        <p:tav tm="0">
                                          <p:val>
                                            <p:strVal val="#ppt_x"/>
                                          </p:val>
                                        </p:tav>
                                        <p:tav tm="100000">
                                          <p:val>
                                            <p:strVal val="#ppt_x"/>
                                          </p:val>
                                        </p:tav>
                                      </p:tavLst>
                                    </p:anim>
                                    <p:anim calcmode="lin" valueType="num">
                                      <p:cBhvr>
                                        <p:cTn id="6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7"/>
                                        </p:tgtEl>
                                        <p:attrNameLst>
                                          <p:attrName>style.visibility</p:attrName>
                                        </p:attrNameLst>
                                      </p:cBhvr>
                                      <p:to>
                                        <p:strVal val="hidden"/>
                                      </p:to>
                                    </p:set>
                                  </p:childTnLst>
                                </p:cTn>
                              </p:par>
                              <p:par>
                                <p:cTn id="73" presetID="42"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1000"/>
                                        <p:tgtEl>
                                          <p:spTgt spid="51"/>
                                        </p:tgtEl>
                                      </p:cBhvr>
                                    </p:animEffect>
                                    <p:anim calcmode="lin" valueType="num">
                                      <p:cBhvr>
                                        <p:cTn id="76" dur="1000" fill="hold"/>
                                        <p:tgtEl>
                                          <p:spTgt spid="51"/>
                                        </p:tgtEl>
                                        <p:attrNameLst>
                                          <p:attrName>ppt_x</p:attrName>
                                        </p:attrNameLst>
                                      </p:cBhvr>
                                      <p:tavLst>
                                        <p:tav tm="0">
                                          <p:val>
                                            <p:strVal val="#ppt_x"/>
                                          </p:val>
                                        </p:tav>
                                        <p:tav tm="100000">
                                          <p:val>
                                            <p:strVal val="#ppt_x"/>
                                          </p:val>
                                        </p:tav>
                                      </p:tavLst>
                                    </p:anim>
                                    <p:anim calcmode="lin" valueType="num">
                                      <p:cBhvr>
                                        <p:cTn id="77"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
                                        </p:tgtEl>
                                        <p:attrNameLst>
                                          <p:attrName>style.visibility</p:attrName>
                                        </p:attrNameLst>
                                      </p:cBhvr>
                                      <p:to>
                                        <p:strVal val="visible"/>
                                      </p:to>
                                    </p:set>
                                  </p:childTnLst>
                                </p:cTn>
                              </p:par>
                              <p:par>
                                <p:cTn id="82" presetID="1" presetClass="exit" presetSubtype="0" fill="hold" grpId="1" nodeType="withEffect">
                                  <p:stCondLst>
                                    <p:cond delay="0"/>
                                  </p:stCondLst>
                                  <p:childTnLst>
                                    <p:set>
                                      <p:cBhvr>
                                        <p:cTn id="83" dur="1" fill="hold">
                                          <p:stCondLst>
                                            <p:cond delay="0"/>
                                          </p:stCondLst>
                                        </p:cTn>
                                        <p:tgtEl>
                                          <p:spTgt spid="51"/>
                                        </p:tgtEl>
                                        <p:attrNameLst>
                                          <p:attrName>style.visibility</p:attrName>
                                        </p:attrNameLst>
                                      </p:cBhvr>
                                      <p:to>
                                        <p:strVal val="hidden"/>
                                      </p:to>
                                    </p:set>
                                  </p:childTnLst>
                                </p:cTn>
                              </p:par>
                              <p:par>
                                <p:cTn id="84" presetID="42"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1000"/>
                                        <p:tgtEl>
                                          <p:spTgt spid="49"/>
                                        </p:tgtEl>
                                      </p:cBhvr>
                                    </p:animEffect>
                                    <p:anim calcmode="lin" valueType="num">
                                      <p:cBhvr>
                                        <p:cTn id="87" dur="1000" fill="hold"/>
                                        <p:tgtEl>
                                          <p:spTgt spid="49"/>
                                        </p:tgtEl>
                                        <p:attrNameLst>
                                          <p:attrName>ppt_x</p:attrName>
                                        </p:attrNameLst>
                                      </p:cBhvr>
                                      <p:tavLst>
                                        <p:tav tm="0">
                                          <p:val>
                                            <p:strVal val="#ppt_x"/>
                                          </p:val>
                                        </p:tav>
                                        <p:tav tm="100000">
                                          <p:val>
                                            <p:strVal val="#ppt_x"/>
                                          </p:val>
                                        </p:tav>
                                      </p:tavLst>
                                    </p:anim>
                                    <p:anim calcmode="lin" valueType="num">
                                      <p:cBhvr>
                                        <p:cTn id="8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49"/>
                                        </p:tgtEl>
                                        <p:attrNameLst>
                                          <p:attrName>style.visibility</p:attrName>
                                        </p:attrNameLst>
                                      </p:cBhvr>
                                      <p:to>
                                        <p:strVal val="hidden"/>
                                      </p:to>
                                    </p:set>
                                  </p:childTnLst>
                                </p:cTn>
                              </p:par>
                              <p:par>
                                <p:cTn id="95" presetID="42" presetClass="entr" presetSubtype="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1000"/>
                                        <p:tgtEl>
                                          <p:spTgt spid="48"/>
                                        </p:tgtEl>
                                      </p:cBhvr>
                                    </p:animEffect>
                                    <p:anim calcmode="lin" valueType="num">
                                      <p:cBhvr>
                                        <p:cTn id="98" dur="1000" fill="hold"/>
                                        <p:tgtEl>
                                          <p:spTgt spid="48"/>
                                        </p:tgtEl>
                                        <p:attrNameLst>
                                          <p:attrName>ppt_x</p:attrName>
                                        </p:attrNameLst>
                                      </p:cBhvr>
                                      <p:tavLst>
                                        <p:tav tm="0">
                                          <p:val>
                                            <p:strVal val="#ppt_x"/>
                                          </p:val>
                                        </p:tav>
                                        <p:tav tm="100000">
                                          <p:val>
                                            <p:strVal val="#ppt_x"/>
                                          </p:val>
                                        </p:tav>
                                      </p:tavLst>
                                    </p:anim>
                                    <p:anim calcmode="lin" valueType="num">
                                      <p:cBhvr>
                                        <p:cTn id="9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allAtOnce"/>
      <p:bldP spid="41" grpId="0"/>
      <p:bldP spid="41" grpId="1"/>
      <p:bldP spid="43" grpId="0"/>
      <p:bldP spid="43" grpId="1"/>
      <p:bldP spid="45" grpId="0"/>
      <p:bldP spid="45" grpId="1"/>
      <p:bldP spid="46" grpId="0"/>
      <p:bldP spid="46" grpId="1"/>
      <p:bldP spid="47" grpId="0"/>
      <p:bldP spid="47" grpId="1"/>
      <p:bldP spid="48" grpId="0"/>
      <p:bldP spid="49" grpId="0"/>
      <p:bldP spid="49" grpId="1"/>
      <p:bldP spid="51" grpId="0"/>
      <p:bldP spid="5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36</a:t>
            </a:fld>
            <a:endParaRPr>
              <a:solidFill>
                <a:schemeClr val="accent2"/>
              </a:solidFill>
            </a:endParaRPr>
          </a:p>
        </p:txBody>
      </p:sp>
      <p:sp>
        <p:nvSpPr>
          <p:cNvPr id="2025" name="Google Shape;2025;p33"/>
          <p:cNvSpPr txBox="1">
            <a:spLocks noGrp="1"/>
          </p:cNvSpPr>
          <p:nvPr>
            <p:ph type="body" idx="4294967295"/>
          </p:nvPr>
        </p:nvSpPr>
        <p:spPr>
          <a:xfrm>
            <a:off x="561310" y="1046165"/>
            <a:ext cx="2997000" cy="1122876"/>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fr-FR" sz="3000" dirty="0">
                <a:solidFill>
                  <a:schemeClr val="lt1"/>
                </a:solidFill>
                <a:latin typeface="Raleway SemiBold"/>
                <a:ea typeface="Raleway SemiBold"/>
                <a:cs typeface="Raleway SemiBold"/>
                <a:sym typeface="Raleway SemiBold"/>
              </a:rPr>
              <a:t>App </a:t>
            </a:r>
            <a:r>
              <a:rPr lang="en" sz="3000" dirty="0">
                <a:solidFill>
                  <a:schemeClr val="lt1"/>
                </a:solidFill>
                <a:latin typeface="Raleway SemiBold"/>
                <a:ea typeface="Raleway SemiBold"/>
                <a:cs typeface="Raleway SemiBold"/>
                <a:sym typeface="Raleway SemiBold"/>
              </a:rPr>
              <a:t>Desktop </a:t>
            </a:r>
            <a:endParaRPr lang="fr-FR" sz="2400" dirty="0">
              <a:solidFill>
                <a:schemeClr val="lt1"/>
              </a:solidFill>
            </a:endParaRPr>
          </a:p>
        </p:txBody>
      </p:sp>
      <p:grpSp>
        <p:nvGrpSpPr>
          <p:cNvPr id="8" name="Group 7">
            <a:extLst>
              <a:ext uri="{FF2B5EF4-FFF2-40B4-BE49-F238E27FC236}">
                <a16:creationId xmlns:a16="http://schemas.microsoft.com/office/drawing/2014/main" id="{CCB60704-1DBD-44DB-9EA8-7C799A0419D9}"/>
              </a:ext>
            </a:extLst>
          </p:cNvPr>
          <p:cNvGrpSpPr/>
          <p:nvPr/>
        </p:nvGrpSpPr>
        <p:grpSpPr>
          <a:xfrm>
            <a:off x="7199839" y="2650652"/>
            <a:ext cx="1214233" cy="1728098"/>
            <a:chOff x="7713732" y="2758888"/>
            <a:chExt cx="1214233" cy="1728098"/>
          </a:xfrm>
        </p:grpSpPr>
        <p:grpSp>
          <p:nvGrpSpPr>
            <p:cNvPr id="5" name="Group 4">
              <a:extLst>
                <a:ext uri="{FF2B5EF4-FFF2-40B4-BE49-F238E27FC236}">
                  <a16:creationId xmlns:a16="http://schemas.microsoft.com/office/drawing/2014/main" id="{069C3821-6D14-4824-B580-6F8DD785F41E}"/>
                </a:ext>
              </a:extLst>
            </p:cNvPr>
            <p:cNvGrpSpPr/>
            <p:nvPr/>
          </p:nvGrpSpPr>
          <p:grpSpPr>
            <a:xfrm>
              <a:off x="7713732" y="3374454"/>
              <a:ext cx="1214233" cy="1112532"/>
              <a:chOff x="7713732" y="3374454"/>
              <a:chExt cx="1214233" cy="1112532"/>
            </a:xfrm>
          </p:grpSpPr>
          <p:sp>
            <p:nvSpPr>
              <p:cNvPr id="50" name="Google Shape;2027;p33">
                <a:extLst>
                  <a:ext uri="{FF2B5EF4-FFF2-40B4-BE49-F238E27FC236}">
                    <a16:creationId xmlns:a16="http://schemas.microsoft.com/office/drawing/2014/main" id="{F90C5FC1-3BEC-47B1-8A8B-8BCF26AD6D4F}"/>
                  </a:ext>
                </a:extLst>
              </p:cNvPr>
              <p:cNvSpPr/>
              <p:nvPr/>
            </p:nvSpPr>
            <p:spPr>
              <a:xfrm rot="10800000">
                <a:off x="7713732" y="3790282"/>
                <a:ext cx="1214233" cy="696704"/>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029;p33">
                <a:extLst>
                  <a:ext uri="{FF2B5EF4-FFF2-40B4-BE49-F238E27FC236}">
                    <a16:creationId xmlns:a16="http://schemas.microsoft.com/office/drawing/2014/main" id="{2A9EE4E7-67AC-46D4-BBD9-A8019651309A}"/>
                  </a:ext>
                </a:extLst>
              </p:cNvPr>
              <p:cNvSpPr/>
              <p:nvPr/>
            </p:nvSpPr>
            <p:spPr>
              <a:xfrm flipH="1">
                <a:off x="8431434" y="3607556"/>
                <a:ext cx="402774" cy="699396"/>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030;p33">
                <a:extLst>
                  <a:ext uri="{FF2B5EF4-FFF2-40B4-BE49-F238E27FC236}">
                    <a16:creationId xmlns:a16="http://schemas.microsoft.com/office/drawing/2014/main" id="{4687CAA1-A4A2-4DB4-A450-EED41720B7D2}"/>
                  </a:ext>
                </a:extLst>
              </p:cNvPr>
              <p:cNvSpPr/>
              <p:nvPr/>
            </p:nvSpPr>
            <p:spPr>
              <a:xfrm flipH="1">
                <a:off x="8028655" y="3607556"/>
                <a:ext cx="402774" cy="699396"/>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028;p33">
                <a:extLst>
                  <a:ext uri="{FF2B5EF4-FFF2-40B4-BE49-F238E27FC236}">
                    <a16:creationId xmlns:a16="http://schemas.microsoft.com/office/drawing/2014/main" id="{ADE81482-9140-4749-AE84-ABBBAAE93B99}"/>
                  </a:ext>
                </a:extLst>
              </p:cNvPr>
              <p:cNvSpPr/>
              <p:nvPr/>
            </p:nvSpPr>
            <p:spPr>
              <a:xfrm flipH="1">
                <a:off x="8026562" y="3374454"/>
                <a:ext cx="805553" cy="46620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1108CBC2-C13D-477C-A4DD-1CE13467624F}"/>
                </a:ext>
              </a:extLst>
            </p:cNvPr>
            <p:cNvGrpSpPr/>
            <p:nvPr/>
          </p:nvGrpSpPr>
          <p:grpSpPr>
            <a:xfrm>
              <a:off x="7959180" y="2758888"/>
              <a:ext cx="805553" cy="1548064"/>
              <a:chOff x="1746532" y="2875959"/>
              <a:chExt cx="172590" cy="377269"/>
            </a:xfrm>
          </p:grpSpPr>
          <p:sp>
            <p:nvSpPr>
              <p:cNvPr id="184" name="Google Shape;2417;p37">
                <a:extLst>
                  <a:ext uri="{FF2B5EF4-FFF2-40B4-BE49-F238E27FC236}">
                    <a16:creationId xmlns:a16="http://schemas.microsoft.com/office/drawing/2014/main" id="{F5380205-BDC9-4225-8262-979FDAC3F548}"/>
                  </a:ext>
                </a:extLst>
              </p:cNvPr>
              <p:cNvSpPr/>
              <p:nvPr/>
            </p:nvSpPr>
            <p:spPr>
              <a:xfrm>
                <a:off x="1791236" y="2939017"/>
                <a:ext cx="60913" cy="119967"/>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418;p37">
                <a:extLst>
                  <a:ext uri="{FF2B5EF4-FFF2-40B4-BE49-F238E27FC236}">
                    <a16:creationId xmlns:a16="http://schemas.microsoft.com/office/drawing/2014/main" id="{01098EB1-A6EB-43F8-B82B-EF5B45F79523}"/>
                  </a:ext>
                </a:extLst>
              </p:cNvPr>
              <p:cNvSpPr/>
              <p:nvPr/>
            </p:nvSpPr>
            <p:spPr>
              <a:xfrm>
                <a:off x="1796922" y="3220708"/>
                <a:ext cx="41795" cy="32520"/>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2419;p37">
                <a:extLst>
                  <a:ext uri="{FF2B5EF4-FFF2-40B4-BE49-F238E27FC236}">
                    <a16:creationId xmlns:a16="http://schemas.microsoft.com/office/drawing/2014/main" id="{EFA444F9-053D-430B-BFC3-886C33C0BB37}"/>
                  </a:ext>
                </a:extLst>
              </p:cNvPr>
              <p:cNvSpPr/>
              <p:nvPr/>
            </p:nvSpPr>
            <p:spPr>
              <a:xfrm>
                <a:off x="1796989" y="3231411"/>
                <a:ext cx="41642" cy="21802"/>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2420;p37">
                <a:extLst>
                  <a:ext uri="{FF2B5EF4-FFF2-40B4-BE49-F238E27FC236}">
                    <a16:creationId xmlns:a16="http://schemas.microsoft.com/office/drawing/2014/main" id="{5BEA426B-DC9C-41E2-B475-CEC8836F25E2}"/>
                  </a:ext>
                </a:extLst>
              </p:cNvPr>
              <p:cNvSpPr/>
              <p:nvPr/>
            </p:nvSpPr>
            <p:spPr>
              <a:xfrm>
                <a:off x="1746535" y="3191249"/>
                <a:ext cx="41822" cy="31342"/>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2421;p37">
                <a:extLst>
                  <a:ext uri="{FF2B5EF4-FFF2-40B4-BE49-F238E27FC236}">
                    <a16:creationId xmlns:a16="http://schemas.microsoft.com/office/drawing/2014/main" id="{750E2704-B14F-45BC-BE1F-85C13FC617AB}"/>
                  </a:ext>
                </a:extLst>
              </p:cNvPr>
              <p:cNvSpPr/>
              <p:nvPr/>
            </p:nvSpPr>
            <p:spPr>
              <a:xfrm>
                <a:off x="1746532" y="3201374"/>
                <a:ext cx="41642" cy="21802"/>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422;p37">
                <a:extLst>
                  <a:ext uri="{FF2B5EF4-FFF2-40B4-BE49-F238E27FC236}">
                    <a16:creationId xmlns:a16="http://schemas.microsoft.com/office/drawing/2014/main" id="{90647C15-4B72-471A-B8B4-AB8E64F1830A}"/>
                  </a:ext>
                </a:extLst>
              </p:cNvPr>
              <p:cNvSpPr/>
              <p:nvPr/>
            </p:nvSpPr>
            <p:spPr>
              <a:xfrm>
                <a:off x="1756917" y="3047045"/>
                <a:ext cx="146720" cy="177918"/>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rgbClr val="5C5C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423;p37">
                <a:extLst>
                  <a:ext uri="{FF2B5EF4-FFF2-40B4-BE49-F238E27FC236}">
                    <a16:creationId xmlns:a16="http://schemas.microsoft.com/office/drawing/2014/main" id="{F21CA498-2879-4640-B84E-89701BA25A50}"/>
                  </a:ext>
                </a:extLst>
              </p:cNvPr>
              <p:cNvSpPr/>
              <p:nvPr/>
            </p:nvSpPr>
            <p:spPr>
              <a:xfrm>
                <a:off x="1845164" y="2927987"/>
                <a:ext cx="46305" cy="4500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424;p37">
                <a:extLst>
                  <a:ext uri="{FF2B5EF4-FFF2-40B4-BE49-F238E27FC236}">
                    <a16:creationId xmlns:a16="http://schemas.microsoft.com/office/drawing/2014/main" id="{DDED657D-4D45-43D6-8D07-182C501862F5}"/>
                  </a:ext>
                </a:extLst>
              </p:cNvPr>
              <p:cNvSpPr/>
              <p:nvPr/>
            </p:nvSpPr>
            <p:spPr>
              <a:xfrm>
                <a:off x="1828807" y="2934301"/>
                <a:ext cx="75102" cy="146748"/>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425;p37">
                <a:extLst>
                  <a:ext uri="{FF2B5EF4-FFF2-40B4-BE49-F238E27FC236}">
                    <a16:creationId xmlns:a16="http://schemas.microsoft.com/office/drawing/2014/main" id="{B6209BB3-7F23-4FD2-833F-028D43F9C47A}"/>
                  </a:ext>
                </a:extLst>
              </p:cNvPr>
              <p:cNvSpPr/>
              <p:nvPr/>
            </p:nvSpPr>
            <p:spPr>
              <a:xfrm>
                <a:off x="1843418" y="2881279"/>
                <a:ext cx="49795" cy="60729"/>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426;p37">
                <a:extLst>
                  <a:ext uri="{FF2B5EF4-FFF2-40B4-BE49-F238E27FC236}">
                    <a16:creationId xmlns:a16="http://schemas.microsoft.com/office/drawing/2014/main" id="{69856002-E6DD-4C46-A91B-0A952D113499}"/>
                  </a:ext>
                </a:extLst>
              </p:cNvPr>
              <p:cNvSpPr/>
              <p:nvPr/>
            </p:nvSpPr>
            <p:spPr>
              <a:xfrm>
                <a:off x="1845334" y="2875959"/>
                <a:ext cx="52504" cy="52028"/>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2427;p37">
                <a:extLst>
                  <a:ext uri="{FF2B5EF4-FFF2-40B4-BE49-F238E27FC236}">
                    <a16:creationId xmlns:a16="http://schemas.microsoft.com/office/drawing/2014/main" id="{A419305B-1495-4177-9EAB-607F3E827296}"/>
                  </a:ext>
                </a:extLst>
              </p:cNvPr>
              <p:cNvSpPr/>
              <p:nvPr/>
            </p:nvSpPr>
            <p:spPr>
              <a:xfrm>
                <a:off x="1821080" y="2934444"/>
                <a:ext cx="24195" cy="352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6" name="Google Shape;2469;p37">
                <a:extLst>
                  <a:ext uri="{FF2B5EF4-FFF2-40B4-BE49-F238E27FC236}">
                    <a16:creationId xmlns:a16="http://schemas.microsoft.com/office/drawing/2014/main" id="{04987B1B-7260-4734-A7DD-0A5ED6600048}"/>
                  </a:ext>
                </a:extLst>
              </p:cNvPr>
              <p:cNvGrpSpPr/>
              <p:nvPr/>
            </p:nvGrpSpPr>
            <p:grpSpPr>
              <a:xfrm>
                <a:off x="1750616" y="3024941"/>
                <a:ext cx="121901" cy="92389"/>
                <a:chOff x="6621095" y="1452181"/>
                <a:chExt cx="330894" cy="250785"/>
              </a:xfrm>
            </p:grpSpPr>
            <p:sp>
              <p:nvSpPr>
                <p:cNvPr id="239" name="Google Shape;2470;p37">
                  <a:extLst>
                    <a:ext uri="{FF2B5EF4-FFF2-40B4-BE49-F238E27FC236}">
                      <a16:creationId xmlns:a16="http://schemas.microsoft.com/office/drawing/2014/main" id="{C4BCC6D3-960D-492E-9DD7-AC5CBF9E732C}"/>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71;p37">
                  <a:extLst>
                    <a:ext uri="{FF2B5EF4-FFF2-40B4-BE49-F238E27FC236}">
                      <a16:creationId xmlns:a16="http://schemas.microsoft.com/office/drawing/2014/main" id="{3094BDC4-2BF9-4383-BE48-F5272B5A3E9C}"/>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72;p37">
                  <a:extLst>
                    <a:ext uri="{FF2B5EF4-FFF2-40B4-BE49-F238E27FC236}">
                      <a16:creationId xmlns:a16="http://schemas.microsoft.com/office/drawing/2014/main" id="{34753C7D-7259-4CF7-80F0-8DE20F1F1C8B}"/>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73;p37">
                  <a:extLst>
                    <a:ext uri="{FF2B5EF4-FFF2-40B4-BE49-F238E27FC236}">
                      <a16:creationId xmlns:a16="http://schemas.microsoft.com/office/drawing/2014/main" id="{E06061B9-CE4A-4601-A935-CF4E600B24A4}"/>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74;p37">
                  <a:extLst>
                    <a:ext uri="{FF2B5EF4-FFF2-40B4-BE49-F238E27FC236}">
                      <a16:creationId xmlns:a16="http://schemas.microsoft.com/office/drawing/2014/main" id="{F65B262A-D830-40CF-8AF8-582C6E0D8F14}"/>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7" name="Google Shape;2475;p37">
                <a:extLst>
                  <a:ext uri="{FF2B5EF4-FFF2-40B4-BE49-F238E27FC236}">
                    <a16:creationId xmlns:a16="http://schemas.microsoft.com/office/drawing/2014/main" id="{41D6694E-DF35-4F22-B1EE-BE687EFCA454}"/>
                  </a:ext>
                </a:extLst>
              </p:cNvPr>
              <p:cNvSpPr/>
              <p:nvPr/>
            </p:nvSpPr>
            <p:spPr>
              <a:xfrm>
                <a:off x="1860341" y="2958579"/>
                <a:ext cx="56583" cy="15910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476;p37">
                <a:extLst>
                  <a:ext uri="{FF2B5EF4-FFF2-40B4-BE49-F238E27FC236}">
                    <a16:creationId xmlns:a16="http://schemas.microsoft.com/office/drawing/2014/main" id="{3208DDB7-10F1-4207-A404-8EBF3D4C5E27}"/>
                  </a:ext>
                </a:extLst>
              </p:cNvPr>
              <p:cNvSpPr/>
              <p:nvPr/>
            </p:nvSpPr>
            <p:spPr>
              <a:xfrm>
                <a:off x="1886488" y="2957140"/>
                <a:ext cx="32634" cy="44417"/>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 name="Group 6">
            <a:extLst>
              <a:ext uri="{FF2B5EF4-FFF2-40B4-BE49-F238E27FC236}">
                <a16:creationId xmlns:a16="http://schemas.microsoft.com/office/drawing/2014/main" id="{783EAE99-0C56-4E39-ABA8-43525CE94650}"/>
              </a:ext>
            </a:extLst>
          </p:cNvPr>
          <p:cNvGrpSpPr/>
          <p:nvPr/>
        </p:nvGrpSpPr>
        <p:grpSpPr>
          <a:xfrm>
            <a:off x="4009806" y="791797"/>
            <a:ext cx="3707612" cy="2836015"/>
            <a:chOff x="4790460" y="704270"/>
            <a:chExt cx="3256598" cy="2467411"/>
          </a:xfrm>
        </p:grpSpPr>
        <p:grpSp>
          <p:nvGrpSpPr>
            <p:cNvPr id="246" name="Google Shape;1997;p52">
              <a:extLst>
                <a:ext uri="{FF2B5EF4-FFF2-40B4-BE49-F238E27FC236}">
                  <a16:creationId xmlns:a16="http://schemas.microsoft.com/office/drawing/2014/main" id="{7EAD2B3E-08CA-4802-B0F2-55AA9B65C0F0}"/>
                </a:ext>
              </a:extLst>
            </p:cNvPr>
            <p:cNvGrpSpPr/>
            <p:nvPr/>
          </p:nvGrpSpPr>
          <p:grpSpPr>
            <a:xfrm>
              <a:off x="4790460" y="2535670"/>
              <a:ext cx="3256598" cy="636011"/>
              <a:chOff x="4147875" y="3254718"/>
              <a:chExt cx="3842140" cy="750367"/>
            </a:xfrm>
          </p:grpSpPr>
          <p:sp>
            <p:nvSpPr>
              <p:cNvPr id="248" name="Google Shape;1999;p52">
                <a:extLst>
                  <a:ext uri="{FF2B5EF4-FFF2-40B4-BE49-F238E27FC236}">
                    <a16:creationId xmlns:a16="http://schemas.microsoft.com/office/drawing/2014/main" id="{A791949A-6172-49C5-B679-428F83AD774E}"/>
                  </a:ext>
                </a:extLst>
              </p:cNvPr>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rgbClr val="D5D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000;p52">
                <a:extLst>
                  <a:ext uri="{FF2B5EF4-FFF2-40B4-BE49-F238E27FC236}">
                    <a16:creationId xmlns:a16="http://schemas.microsoft.com/office/drawing/2014/main" id="{0B211009-D4E8-480C-8FA7-3CBB2CFFA56E}"/>
                  </a:ext>
                </a:extLst>
              </p:cNvPr>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001;p52">
                <a:extLst>
                  <a:ext uri="{FF2B5EF4-FFF2-40B4-BE49-F238E27FC236}">
                    <a16:creationId xmlns:a16="http://schemas.microsoft.com/office/drawing/2014/main" id="{02CF8718-6F8C-4E45-941C-CC559F50F642}"/>
                  </a:ext>
                </a:extLst>
              </p:cNvPr>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D5D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002;p52">
                <a:extLst>
                  <a:ext uri="{FF2B5EF4-FFF2-40B4-BE49-F238E27FC236}">
                    <a16:creationId xmlns:a16="http://schemas.microsoft.com/office/drawing/2014/main" id="{DBA45ACE-FD95-4205-AFB2-8511932F955C}"/>
                  </a:ext>
                </a:extLst>
              </p:cNvPr>
              <p:cNvSpPr/>
              <p:nvPr/>
            </p:nvSpPr>
            <p:spPr>
              <a:xfrm>
                <a:off x="4147875" y="3254718"/>
                <a:ext cx="3842140" cy="382542"/>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D5D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005;p52">
                <a:extLst>
                  <a:ext uri="{FF2B5EF4-FFF2-40B4-BE49-F238E27FC236}">
                    <a16:creationId xmlns:a16="http://schemas.microsoft.com/office/drawing/2014/main" id="{65B87106-E2B5-45C7-9E1F-D58DD2CC6443}"/>
                  </a:ext>
                </a:extLst>
              </p:cNvPr>
              <p:cNvSpPr/>
              <p:nvPr/>
            </p:nvSpPr>
            <p:spPr>
              <a:xfrm>
                <a:off x="6008800" y="3421088"/>
                <a:ext cx="120300" cy="12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021;p33">
              <a:extLst>
                <a:ext uri="{FF2B5EF4-FFF2-40B4-BE49-F238E27FC236}">
                  <a16:creationId xmlns:a16="http://schemas.microsoft.com/office/drawing/2014/main" id="{D0913403-6A5F-49E2-8144-6C61F0BB14EA}"/>
                </a:ext>
              </a:extLst>
            </p:cNvPr>
            <p:cNvSpPr/>
            <p:nvPr/>
          </p:nvSpPr>
          <p:spPr>
            <a:xfrm>
              <a:off x="4790460" y="704270"/>
              <a:ext cx="3256598" cy="1931450"/>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58" name="Google Shape;1997;p32">
            <a:extLst>
              <a:ext uri="{FF2B5EF4-FFF2-40B4-BE49-F238E27FC236}">
                <a16:creationId xmlns:a16="http://schemas.microsoft.com/office/drawing/2014/main" id="{659A26DB-3AB5-4C15-B02F-522192E7A9F8}"/>
              </a:ext>
            </a:extLst>
          </p:cNvPr>
          <p:cNvSpPr txBox="1">
            <a:spLocks/>
          </p:cNvSpPr>
          <p:nvPr/>
        </p:nvSpPr>
        <p:spPr>
          <a:xfrm>
            <a:off x="537851" y="1451898"/>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Interface Login</a:t>
            </a:r>
          </a:p>
        </p:txBody>
      </p:sp>
      <p:pic>
        <p:nvPicPr>
          <p:cNvPr id="14" name="Picture 13">
            <a:extLst>
              <a:ext uri="{FF2B5EF4-FFF2-40B4-BE49-F238E27FC236}">
                <a16:creationId xmlns:a16="http://schemas.microsoft.com/office/drawing/2014/main" id="{6754722E-A0A6-45C8-9B58-45D43DAAD1FC}"/>
              </a:ext>
            </a:extLst>
          </p:cNvPr>
          <p:cNvPicPr>
            <a:picLocks noChangeAspect="1"/>
          </p:cNvPicPr>
          <p:nvPr/>
        </p:nvPicPr>
        <p:blipFill rotWithShape="1">
          <a:blip r:embed="rId3"/>
          <a:srcRect l="2442" t="1205" r="3242" b="3987"/>
          <a:stretch/>
        </p:blipFill>
        <p:spPr>
          <a:xfrm>
            <a:off x="4390540" y="1251574"/>
            <a:ext cx="2946098" cy="1300432"/>
          </a:xfrm>
          <a:prstGeom prst="rect">
            <a:avLst/>
          </a:prstGeom>
        </p:spPr>
      </p:pic>
      <p:pic>
        <p:nvPicPr>
          <p:cNvPr id="30" name="Picture 29">
            <a:extLst>
              <a:ext uri="{FF2B5EF4-FFF2-40B4-BE49-F238E27FC236}">
                <a16:creationId xmlns:a16="http://schemas.microsoft.com/office/drawing/2014/main" id="{77CE1750-9BEB-40E8-AE7E-30571B0FC15C}"/>
              </a:ext>
            </a:extLst>
          </p:cNvPr>
          <p:cNvPicPr>
            <a:picLocks noChangeAspect="1"/>
          </p:cNvPicPr>
          <p:nvPr/>
        </p:nvPicPr>
        <p:blipFill>
          <a:blip r:embed="rId4"/>
          <a:stretch>
            <a:fillRect/>
          </a:stretch>
        </p:blipFill>
        <p:spPr>
          <a:xfrm>
            <a:off x="4151373" y="899950"/>
            <a:ext cx="3488275" cy="1983620"/>
          </a:xfrm>
          <a:prstGeom prst="rect">
            <a:avLst/>
          </a:prstGeom>
        </p:spPr>
      </p:pic>
      <p:sp>
        <p:nvSpPr>
          <p:cNvPr id="281" name="Google Shape;1997;p32">
            <a:extLst>
              <a:ext uri="{FF2B5EF4-FFF2-40B4-BE49-F238E27FC236}">
                <a16:creationId xmlns:a16="http://schemas.microsoft.com/office/drawing/2014/main" id="{50979A40-0C1B-48CD-ABA1-33648D7B1F13}"/>
              </a:ext>
            </a:extLst>
          </p:cNvPr>
          <p:cNvSpPr txBox="1">
            <a:spLocks/>
          </p:cNvSpPr>
          <p:nvPr/>
        </p:nvSpPr>
        <p:spPr>
          <a:xfrm>
            <a:off x="551051" y="1443261"/>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Ajouter Collaborateur</a:t>
            </a:r>
          </a:p>
        </p:txBody>
      </p:sp>
      <p:sp>
        <p:nvSpPr>
          <p:cNvPr id="282" name="Google Shape;1997;p32">
            <a:extLst>
              <a:ext uri="{FF2B5EF4-FFF2-40B4-BE49-F238E27FC236}">
                <a16:creationId xmlns:a16="http://schemas.microsoft.com/office/drawing/2014/main" id="{9ED04EAE-A07B-4B78-85DC-438520A16322}"/>
              </a:ext>
            </a:extLst>
          </p:cNvPr>
          <p:cNvSpPr txBox="1">
            <a:spLocks/>
          </p:cNvSpPr>
          <p:nvPr/>
        </p:nvSpPr>
        <p:spPr>
          <a:xfrm>
            <a:off x="553144" y="1451898"/>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Modifier Collaborateur</a:t>
            </a:r>
          </a:p>
        </p:txBody>
      </p:sp>
      <p:pic>
        <p:nvPicPr>
          <p:cNvPr id="32" name="Picture 31">
            <a:extLst>
              <a:ext uri="{FF2B5EF4-FFF2-40B4-BE49-F238E27FC236}">
                <a16:creationId xmlns:a16="http://schemas.microsoft.com/office/drawing/2014/main" id="{E991F398-29FC-42F8-98CB-80B695B5F9C0}"/>
              </a:ext>
            </a:extLst>
          </p:cNvPr>
          <p:cNvPicPr>
            <a:picLocks noChangeAspect="1"/>
          </p:cNvPicPr>
          <p:nvPr/>
        </p:nvPicPr>
        <p:blipFill>
          <a:blip r:embed="rId5"/>
          <a:stretch>
            <a:fillRect/>
          </a:stretch>
        </p:blipFill>
        <p:spPr>
          <a:xfrm>
            <a:off x="4151373" y="913071"/>
            <a:ext cx="3488275" cy="1970451"/>
          </a:xfrm>
          <a:prstGeom prst="rect">
            <a:avLst/>
          </a:prstGeom>
        </p:spPr>
      </p:pic>
      <p:pic>
        <p:nvPicPr>
          <p:cNvPr id="48" name="Picture 47">
            <a:extLst>
              <a:ext uri="{FF2B5EF4-FFF2-40B4-BE49-F238E27FC236}">
                <a16:creationId xmlns:a16="http://schemas.microsoft.com/office/drawing/2014/main" id="{AB2D613C-8E3D-4FB4-A174-A5142C323716}"/>
              </a:ext>
            </a:extLst>
          </p:cNvPr>
          <p:cNvPicPr>
            <a:picLocks noChangeAspect="1"/>
          </p:cNvPicPr>
          <p:nvPr/>
        </p:nvPicPr>
        <p:blipFill>
          <a:blip r:embed="rId6"/>
          <a:stretch>
            <a:fillRect/>
          </a:stretch>
        </p:blipFill>
        <p:spPr>
          <a:xfrm>
            <a:off x="4149280" y="899950"/>
            <a:ext cx="3512562" cy="2029172"/>
          </a:xfrm>
          <a:prstGeom prst="rect">
            <a:avLst/>
          </a:prstGeom>
        </p:spPr>
      </p:pic>
      <p:pic>
        <p:nvPicPr>
          <p:cNvPr id="36" name="Picture 35">
            <a:extLst>
              <a:ext uri="{FF2B5EF4-FFF2-40B4-BE49-F238E27FC236}">
                <a16:creationId xmlns:a16="http://schemas.microsoft.com/office/drawing/2014/main" id="{C04EE039-CBEA-4E51-AF3F-C4107E08A3A2}"/>
              </a:ext>
            </a:extLst>
          </p:cNvPr>
          <p:cNvPicPr>
            <a:picLocks noChangeAspect="1"/>
          </p:cNvPicPr>
          <p:nvPr/>
        </p:nvPicPr>
        <p:blipFill>
          <a:blip r:embed="rId7"/>
          <a:stretch>
            <a:fillRect/>
          </a:stretch>
        </p:blipFill>
        <p:spPr>
          <a:xfrm>
            <a:off x="4149280" y="921427"/>
            <a:ext cx="3466543" cy="1994477"/>
          </a:xfrm>
          <a:prstGeom prst="rect">
            <a:avLst/>
          </a:prstGeom>
        </p:spPr>
      </p:pic>
      <p:sp>
        <p:nvSpPr>
          <p:cNvPr id="289" name="Google Shape;1997;p32">
            <a:extLst>
              <a:ext uri="{FF2B5EF4-FFF2-40B4-BE49-F238E27FC236}">
                <a16:creationId xmlns:a16="http://schemas.microsoft.com/office/drawing/2014/main" id="{28714E6C-768D-4898-AC34-4F0602BB7C37}"/>
              </a:ext>
            </a:extLst>
          </p:cNvPr>
          <p:cNvSpPr txBox="1">
            <a:spLocks/>
          </p:cNvSpPr>
          <p:nvPr/>
        </p:nvSpPr>
        <p:spPr>
          <a:xfrm>
            <a:off x="563761" y="1436891"/>
            <a:ext cx="2997000"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Supprimer Manager</a:t>
            </a:r>
          </a:p>
        </p:txBody>
      </p:sp>
      <p:sp>
        <p:nvSpPr>
          <p:cNvPr id="292" name="Google Shape;1997;p32">
            <a:extLst>
              <a:ext uri="{FF2B5EF4-FFF2-40B4-BE49-F238E27FC236}">
                <a16:creationId xmlns:a16="http://schemas.microsoft.com/office/drawing/2014/main" id="{EC35B1FA-220D-47C7-9C90-B1DEC7F0397F}"/>
              </a:ext>
            </a:extLst>
          </p:cNvPr>
          <p:cNvSpPr txBox="1">
            <a:spLocks/>
          </p:cNvSpPr>
          <p:nvPr/>
        </p:nvSpPr>
        <p:spPr>
          <a:xfrm>
            <a:off x="566344" y="1439162"/>
            <a:ext cx="3234778"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Supprimer Collaborateur</a:t>
            </a:r>
          </a:p>
        </p:txBody>
      </p:sp>
      <p:pic>
        <p:nvPicPr>
          <p:cNvPr id="293" name="Picture 292">
            <a:extLst>
              <a:ext uri="{FF2B5EF4-FFF2-40B4-BE49-F238E27FC236}">
                <a16:creationId xmlns:a16="http://schemas.microsoft.com/office/drawing/2014/main" id="{7BD921F1-27F4-4374-B23D-A8E6789C953B}"/>
              </a:ext>
            </a:extLst>
          </p:cNvPr>
          <p:cNvPicPr/>
          <p:nvPr/>
        </p:nvPicPr>
        <p:blipFill>
          <a:blip r:embed="rId8">
            <a:extLst>
              <a:ext uri="{28A0092B-C50C-407E-A947-70E740481C1C}">
                <a14:useLocalDpi xmlns:a14="http://schemas.microsoft.com/office/drawing/2010/main" val="0"/>
              </a:ext>
            </a:extLst>
          </a:blip>
          <a:stretch>
            <a:fillRect/>
          </a:stretch>
        </p:blipFill>
        <p:spPr>
          <a:xfrm>
            <a:off x="4155999" y="913023"/>
            <a:ext cx="3491799" cy="2000785"/>
          </a:xfrm>
          <a:prstGeom prst="rect">
            <a:avLst/>
          </a:prstGeom>
        </p:spPr>
      </p:pic>
      <p:sp>
        <p:nvSpPr>
          <p:cNvPr id="294" name="Google Shape;1997;p32">
            <a:extLst>
              <a:ext uri="{FF2B5EF4-FFF2-40B4-BE49-F238E27FC236}">
                <a16:creationId xmlns:a16="http://schemas.microsoft.com/office/drawing/2014/main" id="{46B91B24-51AD-4C9A-A079-73F44BF89A79}"/>
              </a:ext>
            </a:extLst>
          </p:cNvPr>
          <p:cNvSpPr txBox="1">
            <a:spLocks/>
          </p:cNvSpPr>
          <p:nvPr/>
        </p:nvSpPr>
        <p:spPr>
          <a:xfrm>
            <a:off x="562928" y="1457280"/>
            <a:ext cx="3234778"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Consulter Planning</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258"/>
                                        </p:tgtEl>
                                        <p:attrNameLst>
                                          <p:attrName>style.visibility</p:attrName>
                                        </p:attrNameLst>
                                      </p:cBhvr>
                                      <p:to>
                                        <p:strVal val="visible"/>
                                      </p:to>
                                    </p:set>
                                    <p:animEffect transition="in" filter="fade">
                                      <p:cBhvr>
                                        <p:cTn id="10" dur="1000"/>
                                        <p:tgtEl>
                                          <p:spTgt spid="258"/>
                                        </p:tgtEl>
                                      </p:cBhvr>
                                    </p:animEffect>
                                    <p:anim calcmode="lin" valueType="num">
                                      <p:cBhvr>
                                        <p:cTn id="11" dur="1000" fill="hold"/>
                                        <p:tgtEl>
                                          <p:spTgt spid="258"/>
                                        </p:tgtEl>
                                        <p:attrNameLst>
                                          <p:attrName>ppt_x</p:attrName>
                                        </p:attrNameLst>
                                      </p:cBhvr>
                                      <p:tavLst>
                                        <p:tav tm="0">
                                          <p:val>
                                            <p:strVal val="#ppt_x"/>
                                          </p:val>
                                        </p:tav>
                                        <p:tav tm="100000">
                                          <p:val>
                                            <p:strVal val="#ppt_x"/>
                                          </p:val>
                                        </p:tav>
                                      </p:tavLst>
                                    </p:anim>
                                    <p:anim calcmode="lin" valueType="num">
                                      <p:cBhvr>
                                        <p:cTn id="12" dur="1000" fill="hold"/>
                                        <p:tgtEl>
                                          <p:spTgt spid="25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58"/>
                                        </p:tgtEl>
                                        <p:attrNameLst>
                                          <p:attrName>style.visibility</p:attrName>
                                        </p:attrNameLst>
                                      </p:cBhvr>
                                      <p:to>
                                        <p:strVal val="hidden"/>
                                      </p:to>
                                    </p:set>
                                  </p:childTnLst>
                                </p:cTn>
                              </p:par>
                            </p:childTnLst>
                          </p:cTn>
                        </p:par>
                        <p:par>
                          <p:cTn id="19" fill="hold">
                            <p:stCondLst>
                              <p:cond delay="0"/>
                            </p:stCondLst>
                            <p:childTnLst>
                              <p:par>
                                <p:cTn id="20" presetID="42" presetClass="entr" presetSubtype="0" fill="hold" grpId="0" nodeType="after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1000"/>
                                        <p:tgtEl>
                                          <p:spTgt spid="281"/>
                                        </p:tgtEl>
                                      </p:cBhvr>
                                    </p:animEffect>
                                    <p:anim calcmode="lin" valueType="num">
                                      <p:cBhvr>
                                        <p:cTn id="23" dur="1000" fill="hold"/>
                                        <p:tgtEl>
                                          <p:spTgt spid="281"/>
                                        </p:tgtEl>
                                        <p:attrNameLst>
                                          <p:attrName>ppt_x</p:attrName>
                                        </p:attrNameLst>
                                      </p:cBhvr>
                                      <p:tavLst>
                                        <p:tav tm="0">
                                          <p:val>
                                            <p:strVal val="#ppt_x"/>
                                          </p:val>
                                        </p:tav>
                                        <p:tav tm="100000">
                                          <p:val>
                                            <p:strVal val="#ppt_x"/>
                                          </p:val>
                                        </p:tav>
                                      </p:tavLst>
                                    </p:anim>
                                    <p:anim calcmode="lin" valueType="num">
                                      <p:cBhvr>
                                        <p:cTn id="24" dur="1000" fill="hold"/>
                                        <p:tgtEl>
                                          <p:spTgt spid="28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81"/>
                                        </p:tgtEl>
                                        <p:attrNameLst>
                                          <p:attrName>style.visibility</p:attrName>
                                        </p:attrNameLst>
                                      </p:cBhvr>
                                      <p:to>
                                        <p:strVal val="hidden"/>
                                      </p:to>
                                    </p:set>
                                  </p:childTnLst>
                                </p:cTn>
                              </p:par>
                            </p:childTnLst>
                          </p:cTn>
                        </p:par>
                        <p:par>
                          <p:cTn id="31" fill="hold">
                            <p:stCondLst>
                              <p:cond delay="0"/>
                            </p:stCondLst>
                            <p:childTnLst>
                              <p:par>
                                <p:cTn id="32" presetID="42" presetClass="entr" presetSubtype="0" fill="hold" grpId="0" nodeType="afterEffect">
                                  <p:stCondLst>
                                    <p:cond delay="0"/>
                                  </p:stCondLst>
                                  <p:childTnLst>
                                    <p:set>
                                      <p:cBhvr>
                                        <p:cTn id="33" dur="1" fill="hold">
                                          <p:stCondLst>
                                            <p:cond delay="0"/>
                                          </p:stCondLst>
                                        </p:cTn>
                                        <p:tgtEl>
                                          <p:spTgt spid="282"/>
                                        </p:tgtEl>
                                        <p:attrNameLst>
                                          <p:attrName>style.visibility</p:attrName>
                                        </p:attrNameLst>
                                      </p:cBhvr>
                                      <p:to>
                                        <p:strVal val="visible"/>
                                      </p:to>
                                    </p:set>
                                    <p:animEffect transition="in" filter="fade">
                                      <p:cBhvr>
                                        <p:cTn id="34" dur="1000"/>
                                        <p:tgtEl>
                                          <p:spTgt spid="282"/>
                                        </p:tgtEl>
                                      </p:cBhvr>
                                    </p:animEffect>
                                    <p:anim calcmode="lin" valueType="num">
                                      <p:cBhvr>
                                        <p:cTn id="35" dur="1000" fill="hold"/>
                                        <p:tgtEl>
                                          <p:spTgt spid="282"/>
                                        </p:tgtEl>
                                        <p:attrNameLst>
                                          <p:attrName>ppt_x</p:attrName>
                                        </p:attrNameLst>
                                      </p:cBhvr>
                                      <p:tavLst>
                                        <p:tav tm="0">
                                          <p:val>
                                            <p:strVal val="#ppt_x"/>
                                          </p:val>
                                        </p:tav>
                                        <p:tav tm="100000">
                                          <p:val>
                                            <p:strVal val="#ppt_x"/>
                                          </p:val>
                                        </p:tav>
                                      </p:tavLst>
                                    </p:anim>
                                    <p:anim calcmode="lin" valueType="num">
                                      <p:cBhvr>
                                        <p:cTn id="36" dur="1000" fill="hold"/>
                                        <p:tgtEl>
                                          <p:spTgt spid="28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2"/>
                                        </p:tgtEl>
                                        <p:attrNameLst>
                                          <p:attrName>style.visibility</p:attrName>
                                        </p:attrNameLst>
                                      </p:cBhvr>
                                      <p:to>
                                        <p:strVal val="hidden"/>
                                      </p:to>
                                    </p:set>
                                  </p:childTnLst>
                                </p:cTn>
                              </p:par>
                            </p:childTnLst>
                          </p:cTn>
                        </p:par>
                        <p:par>
                          <p:cTn id="43" fill="hold">
                            <p:stCondLst>
                              <p:cond delay="0"/>
                            </p:stCondLst>
                            <p:childTnLst>
                              <p:par>
                                <p:cTn id="44" presetID="42" presetClass="entr" presetSubtype="0" fill="hold" grpId="0" nodeType="afterEffect">
                                  <p:stCondLst>
                                    <p:cond delay="0"/>
                                  </p:stCondLst>
                                  <p:childTnLst>
                                    <p:set>
                                      <p:cBhvr>
                                        <p:cTn id="45" dur="1" fill="hold">
                                          <p:stCondLst>
                                            <p:cond delay="0"/>
                                          </p:stCondLst>
                                        </p:cTn>
                                        <p:tgtEl>
                                          <p:spTgt spid="292"/>
                                        </p:tgtEl>
                                        <p:attrNameLst>
                                          <p:attrName>style.visibility</p:attrName>
                                        </p:attrNameLst>
                                      </p:cBhvr>
                                      <p:to>
                                        <p:strVal val="visible"/>
                                      </p:to>
                                    </p:set>
                                    <p:animEffect transition="in" filter="fade">
                                      <p:cBhvr>
                                        <p:cTn id="46" dur="1000"/>
                                        <p:tgtEl>
                                          <p:spTgt spid="292"/>
                                        </p:tgtEl>
                                      </p:cBhvr>
                                    </p:animEffect>
                                    <p:anim calcmode="lin" valueType="num">
                                      <p:cBhvr>
                                        <p:cTn id="47" dur="1000" fill="hold"/>
                                        <p:tgtEl>
                                          <p:spTgt spid="292"/>
                                        </p:tgtEl>
                                        <p:attrNameLst>
                                          <p:attrName>ppt_x</p:attrName>
                                        </p:attrNameLst>
                                      </p:cBhvr>
                                      <p:tavLst>
                                        <p:tav tm="0">
                                          <p:val>
                                            <p:strVal val="#ppt_x"/>
                                          </p:val>
                                        </p:tav>
                                        <p:tav tm="100000">
                                          <p:val>
                                            <p:strVal val="#ppt_x"/>
                                          </p:val>
                                        </p:tav>
                                      </p:tavLst>
                                    </p:anim>
                                    <p:anim calcmode="lin" valueType="num">
                                      <p:cBhvr>
                                        <p:cTn id="48" dur="1000" fill="hold"/>
                                        <p:tgtEl>
                                          <p:spTgt spid="29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92"/>
                                        </p:tgtEl>
                                        <p:attrNameLst>
                                          <p:attrName>style.visibility</p:attrName>
                                        </p:attrNameLst>
                                      </p:cBhvr>
                                      <p:to>
                                        <p:strVal val="hidden"/>
                                      </p:to>
                                    </p:set>
                                  </p:childTnLst>
                                </p:cTn>
                              </p:par>
                            </p:childTnLst>
                          </p:cTn>
                        </p:par>
                        <p:par>
                          <p:cTn id="55" fill="hold">
                            <p:stCondLst>
                              <p:cond delay="0"/>
                            </p:stCondLst>
                            <p:childTnLst>
                              <p:par>
                                <p:cTn id="56" presetID="42" presetClass="entr" presetSubtype="0" fill="hold" grpId="0" nodeType="afterEffect">
                                  <p:stCondLst>
                                    <p:cond delay="0"/>
                                  </p:stCondLst>
                                  <p:childTnLst>
                                    <p:set>
                                      <p:cBhvr>
                                        <p:cTn id="57" dur="1" fill="hold">
                                          <p:stCondLst>
                                            <p:cond delay="0"/>
                                          </p:stCondLst>
                                        </p:cTn>
                                        <p:tgtEl>
                                          <p:spTgt spid="289"/>
                                        </p:tgtEl>
                                        <p:attrNameLst>
                                          <p:attrName>style.visibility</p:attrName>
                                        </p:attrNameLst>
                                      </p:cBhvr>
                                      <p:to>
                                        <p:strVal val="visible"/>
                                      </p:to>
                                    </p:set>
                                    <p:animEffect transition="in" filter="fade">
                                      <p:cBhvr>
                                        <p:cTn id="58" dur="1000"/>
                                        <p:tgtEl>
                                          <p:spTgt spid="289"/>
                                        </p:tgtEl>
                                      </p:cBhvr>
                                    </p:animEffect>
                                    <p:anim calcmode="lin" valueType="num">
                                      <p:cBhvr>
                                        <p:cTn id="59" dur="1000" fill="hold"/>
                                        <p:tgtEl>
                                          <p:spTgt spid="289"/>
                                        </p:tgtEl>
                                        <p:attrNameLst>
                                          <p:attrName>ppt_x</p:attrName>
                                        </p:attrNameLst>
                                      </p:cBhvr>
                                      <p:tavLst>
                                        <p:tav tm="0">
                                          <p:val>
                                            <p:strVal val="#ppt_x"/>
                                          </p:val>
                                        </p:tav>
                                        <p:tav tm="100000">
                                          <p:val>
                                            <p:strVal val="#ppt_x"/>
                                          </p:val>
                                        </p:tav>
                                      </p:tavLst>
                                    </p:anim>
                                    <p:anim calcmode="lin" valueType="num">
                                      <p:cBhvr>
                                        <p:cTn id="60" dur="1000" fill="hold"/>
                                        <p:tgtEl>
                                          <p:spTgt spid="28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9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89"/>
                                        </p:tgtEl>
                                        <p:attrNameLst>
                                          <p:attrName>style.visibility</p:attrName>
                                        </p:attrNameLst>
                                      </p:cBhvr>
                                      <p:to>
                                        <p:strVal val="hidden"/>
                                      </p:to>
                                    </p:set>
                                  </p:childTnLst>
                                </p:cTn>
                              </p:par>
                            </p:childTnLst>
                          </p:cTn>
                        </p:par>
                        <p:par>
                          <p:cTn id="69" fill="hold">
                            <p:stCondLst>
                              <p:cond delay="0"/>
                            </p:stCondLst>
                            <p:childTnLst>
                              <p:par>
                                <p:cTn id="70" presetID="42" presetClass="entr" presetSubtype="0" fill="hold" grpId="0" nodeType="afterEffect">
                                  <p:stCondLst>
                                    <p:cond delay="0"/>
                                  </p:stCondLst>
                                  <p:childTnLst>
                                    <p:set>
                                      <p:cBhvr>
                                        <p:cTn id="71" dur="1" fill="hold">
                                          <p:stCondLst>
                                            <p:cond delay="0"/>
                                          </p:stCondLst>
                                        </p:cTn>
                                        <p:tgtEl>
                                          <p:spTgt spid="294"/>
                                        </p:tgtEl>
                                        <p:attrNameLst>
                                          <p:attrName>style.visibility</p:attrName>
                                        </p:attrNameLst>
                                      </p:cBhvr>
                                      <p:to>
                                        <p:strVal val="visible"/>
                                      </p:to>
                                    </p:set>
                                    <p:animEffect transition="in" filter="fade">
                                      <p:cBhvr>
                                        <p:cTn id="72" dur="1000"/>
                                        <p:tgtEl>
                                          <p:spTgt spid="294"/>
                                        </p:tgtEl>
                                      </p:cBhvr>
                                    </p:animEffect>
                                    <p:anim calcmode="lin" valueType="num">
                                      <p:cBhvr>
                                        <p:cTn id="73" dur="1000" fill="hold"/>
                                        <p:tgtEl>
                                          <p:spTgt spid="294"/>
                                        </p:tgtEl>
                                        <p:attrNameLst>
                                          <p:attrName>ppt_x</p:attrName>
                                        </p:attrNameLst>
                                      </p:cBhvr>
                                      <p:tavLst>
                                        <p:tav tm="0">
                                          <p:val>
                                            <p:strVal val="#ppt_x"/>
                                          </p:val>
                                        </p:tav>
                                        <p:tav tm="100000">
                                          <p:val>
                                            <p:strVal val="#ppt_x"/>
                                          </p:val>
                                        </p:tav>
                                      </p:tavLst>
                                    </p:anim>
                                    <p:anim calcmode="lin" valueType="num">
                                      <p:cBhvr>
                                        <p:cTn id="74" dur="1000" fill="hold"/>
                                        <p:tgtEl>
                                          <p:spTgt spid="2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258" grpId="1"/>
      <p:bldP spid="281" grpId="0"/>
      <p:bldP spid="281" grpId="1"/>
      <p:bldP spid="282" grpId="0"/>
      <p:bldP spid="282" grpId="1"/>
      <p:bldP spid="289" grpId="0"/>
      <p:bldP spid="289" grpId="1"/>
      <p:bldP spid="292" grpId="0"/>
      <p:bldP spid="292" grpId="1"/>
      <p:bldP spid="29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pic>
        <p:nvPicPr>
          <p:cNvPr id="27" name="Picture 26">
            <a:extLst>
              <a:ext uri="{FF2B5EF4-FFF2-40B4-BE49-F238E27FC236}">
                <a16:creationId xmlns:a16="http://schemas.microsoft.com/office/drawing/2014/main" id="{2E8A4619-3B4F-4F72-BA8B-23C6D5F9829B}"/>
              </a:ext>
            </a:extLst>
          </p:cNvPr>
          <p:cNvPicPr/>
          <p:nvPr/>
        </p:nvPicPr>
        <p:blipFill rotWithShape="1">
          <a:blip r:embed="rId3">
            <a:extLst>
              <a:ext uri="{28A0092B-C50C-407E-A947-70E740481C1C}">
                <a14:useLocalDpi xmlns:a14="http://schemas.microsoft.com/office/drawing/2010/main" val="0"/>
              </a:ext>
            </a:extLst>
          </a:blip>
          <a:srcRect l="2431" t="2826" r="3345" b="2945"/>
          <a:stretch/>
        </p:blipFill>
        <p:spPr bwMode="auto">
          <a:xfrm>
            <a:off x="5249102" y="475961"/>
            <a:ext cx="1854895" cy="3562960"/>
          </a:xfrm>
          <a:prstGeom prst="roundRect">
            <a:avLst/>
          </a:prstGeom>
          <a:ln>
            <a:noFill/>
          </a:ln>
          <a:extLst>
            <a:ext uri="{53640926-AAD7-44D8-BBD7-CCE9431645EC}">
              <a14:shadowObscured xmlns:a14="http://schemas.microsoft.com/office/drawing/2010/main"/>
            </a:ext>
          </a:extLst>
        </p:spPr>
      </p:pic>
      <p:sp>
        <p:nvSpPr>
          <p:cNvPr id="1961" name="Google Shape;1961;p31"/>
          <p:cNvSpPr txBox="1">
            <a:spLocks noGrp="1"/>
          </p:cNvSpPr>
          <p:nvPr>
            <p:ph type="body" idx="4294967295"/>
          </p:nvPr>
        </p:nvSpPr>
        <p:spPr>
          <a:xfrm>
            <a:off x="662696" y="1213891"/>
            <a:ext cx="2997000" cy="813383"/>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fr-FR" sz="3000" dirty="0">
                <a:solidFill>
                  <a:schemeClr val="lt1"/>
                </a:solidFill>
                <a:latin typeface="Raleway SemiBold"/>
                <a:ea typeface="Raleway SemiBold"/>
                <a:cs typeface="Raleway SemiBold"/>
                <a:sym typeface="Raleway SemiBold"/>
              </a:rPr>
              <a:t>App Mobile</a:t>
            </a:r>
          </a:p>
        </p:txBody>
      </p:sp>
      <p:sp>
        <p:nvSpPr>
          <p:cNvPr id="1963" name="Google Shape;1963;p3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37</a:t>
            </a:fld>
            <a:endParaRPr>
              <a:solidFill>
                <a:schemeClr val="accent2"/>
              </a:solidFill>
            </a:endParaRPr>
          </a:p>
        </p:txBody>
      </p:sp>
      <p:grpSp>
        <p:nvGrpSpPr>
          <p:cNvPr id="1964" name="Google Shape;1964;p31"/>
          <p:cNvGrpSpPr/>
          <p:nvPr/>
        </p:nvGrpSpPr>
        <p:grpSpPr>
          <a:xfrm>
            <a:off x="5248684" y="413748"/>
            <a:ext cx="1842985" cy="3822716"/>
            <a:chOff x="2547150" y="238125"/>
            <a:chExt cx="2525675" cy="5238750"/>
          </a:xfrm>
        </p:grpSpPr>
        <p:sp>
          <p:nvSpPr>
            <p:cNvPr id="1965" name="Google Shape;196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9">
            <a:extLst>
              <a:ext uri="{FF2B5EF4-FFF2-40B4-BE49-F238E27FC236}">
                <a16:creationId xmlns:a16="http://schemas.microsoft.com/office/drawing/2014/main" id="{3FA41C3E-B7C7-403B-8566-6101460D6189}"/>
              </a:ext>
            </a:extLst>
          </p:cNvPr>
          <p:cNvPicPr/>
          <p:nvPr/>
        </p:nvPicPr>
        <p:blipFill rotWithShape="1">
          <a:blip r:embed="rId4">
            <a:extLst>
              <a:ext uri="{28A0092B-C50C-407E-A947-70E740481C1C}">
                <a14:useLocalDpi xmlns:a14="http://schemas.microsoft.com/office/drawing/2010/main" val="0"/>
              </a:ext>
            </a:extLst>
          </a:blip>
          <a:srcRect l="7643" t="8656" r="7330" b="13247"/>
          <a:stretch/>
        </p:blipFill>
        <p:spPr bwMode="auto">
          <a:xfrm>
            <a:off x="5328071" y="764630"/>
            <a:ext cx="1720722" cy="3198086"/>
          </a:xfrm>
          <a:prstGeom prst="rect">
            <a:avLst/>
          </a:prstGeom>
          <a:ln>
            <a:noFill/>
          </a:ln>
          <a:extLst>
            <a:ext uri="{53640926-AAD7-44D8-BBD7-CCE9431645EC}">
              <a14:shadowObscured xmlns:a14="http://schemas.microsoft.com/office/drawing/2010/main"/>
            </a:ext>
          </a:extLst>
        </p:spPr>
      </p:pic>
      <p:pic>
        <p:nvPicPr>
          <p:cNvPr id="31" name="Picture 30">
            <a:extLst>
              <a:ext uri="{FF2B5EF4-FFF2-40B4-BE49-F238E27FC236}">
                <a16:creationId xmlns:a16="http://schemas.microsoft.com/office/drawing/2014/main" id="{75AEDDD9-DAB3-41D1-8963-315814EB59AB}"/>
              </a:ext>
            </a:extLst>
          </p:cNvPr>
          <p:cNvPicPr/>
          <p:nvPr/>
        </p:nvPicPr>
        <p:blipFill rotWithShape="1">
          <a:blip r:embed="rId5">
            <a:extLst>
              <a:ext uri="{28A0092B-C50C-407E-A947-70E740481C1C}">
                <a14:useLocalDpi xmlns:a14="http://schemas.microsoft.com/office/drawing/2010/main" val="0"/>
              </a:ext>
            </a:extLst>
          </a:blip>
          <a:srcRect l="7719" t="9137" r="4676" b="1541"/>
          <a:stretch/>
        </p:blipFill>
        <p:spPr bwMode="auto">
          <a:xfrm>
            <a:off x="5295793" y="764631"/>
            <a:ext cx="1759191" cy="3185726"/>
          </a:xfrm>
          <a:prstGeom prst="rect">
            <a:avLst/>
          </a:prstGeom>
          <a:ln>
            <a:noFill/>
          </a:ln>
          <a:extLst>
            <a:ext uri="{53640926-AAD7-44D8-BBD7-CCE9431645EC}">
              <a14:shadowObscured xmlns:a14="http://schemas.microsoft.com/office/drawing/2010/main"/>
            </a:ext>
          </a:extLst>
        </p:spPr>
      </p:pic>
      <p:pic>
        <p:nvPicPr>
          <p:cNvPr id="33" name="Picture 32">
            <a:extLst>
              <a:ext uri="{FF2B5EF4-FFF2-40B4-BE49-F238E27FC236}">
                <a16:creationId xmlns:a16="http://schemas.microsoft.com/office/drawing/2014/main" id="{3F5EB68B-1653-4600-8426-BC9BE631B77C}"/>
              </a:ext>
            </a:extLst>
          </p:cNvPr>
          <p:cNvPicPr/>
          <p:nvPr/>
        </p:nvPicPr>
        <p:blipFill rotWithShape="1">
          <a:blip r:embed="rId6">
            <a:extLst>
              <a:ext uri="{28A0092B-C50C-407E-A947-70E740481C1C}">
                <a14:useLocalDpi xmlns:a14="http://schemas.microsoft.com/office/drawing/2010/main" val="0"/>
              </a:ext>
            </a:extLst>
          </a:blip>
          <a:srcRect l="7259" t="5026" r="4488" b="2348"/>
          <a:stretch/>
        </p:blipFill>
        <p:spPr bwMode="auto">
          <a:xfrm>
            <a:off x="5302868" y="764630"/>
            <a:ext cx="1736036" cy="3185725"/>
          </a:xfrm>
          <a:prstGeom prst="rect">
            <a:avLst/>
          </a:prstGeom>
          <a:ln>
            <a:noFill/>
          </a:ln>
          <a:extLst>
            <a:ext uri="{53640926-AAD7-44D8-BBD7-CCE9431645EC}">
              <a14:shadowObscured xmlns:a14="http://schemas.microsoft.com/office/drawing/2010/main"/>
            </a:ext>
          </a:extLst>
        </p:spPr>
      </p:pic>
      <p:pic>
        <p:nvPicPr>
          <p:cNvPr id="36" name="Picture 35">
            <a:extLst>
              <a:ext uri="{FF2B5EF4-FFF2-40B4-BE49-F238E27FC236}">
                <a16:creationId xmlns:a16="http://schemas.microsoft.com/office/drawing/2014/main" id="{062BACA5-56E7-4609-8C51-1300F86087C2}"/>
              </a:ext>
            </a:extLst>
          </p:cNvPr>
          <p:cNvPicPr/>
          <p:nvPr/>
        </p:nvPicPr>
        <p:blipFill rotWithShape="1">
          <a:blip r:embed="rId7">
            <a:extLst>
              <a:ext uri="{28A0092B-C50C-407E-A947-70E740481C1C}">
                <a14:useLocalDpi xmlns:a14="http://schemas.microsoft.com/office/drawing/2010/main" val="0"/>
              </a:ext>
            </a:extLst>
          </a:blip>
          <a:srcRect l="8838" t="11035" r="5525" b="4229"/>
          <a:stretch/>
        </p:blipFill>
        <p:spPr bwMode="auto">
          <a:xfrm>
            <a:off x="5298761" y="777527"/>
            <a:ext cx="1736036" cy="3179007"/>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BBA83C9C-D58C-47D7-8B5C-7ABFC6EA7695}"/>
              </a:ext>
            </a:extLst>
          </p:cNvPr>
          <p:cNvPicPr>
            <a:picLocks noChangeAspect="1"/>
          </p:cNvPicPr>
          <p:nvPr/>
        </p:nvPicPr>
        <p:blipFill rotWithShape="1">
          <a:blip r:embed="rId8"/>
          <a:srcRect l="12717" t="9476" r="10362" b="1972"/>
          <a:stretch/>
        </p:blipFill>
        <p:spPr>
          <a:xfrm>
            <a:off x="5295793" y="764628"/>
            <a:ext cx="1792533" cy="3164976"/>
          </a:xfrm>
          <a:prstGeom prst="rect">
            <a:avLst/>
          </a:prstGeom>
        </p:spPr>
      </p:pic>
      <p:grpSp>
        <p:nvGrpSpPr>
          <p:cNvPr id="1969" name="Google Shape;1969;p31"/>
          <p:cNvGrpSpPr/>
          <p:nvPr/>
        </p:nvGrpSpPr>
        <p:grpSpPr>
          <a:xfrm>
            <a:off x="6637552" y="2080650"/>
            <a:ext cx="1041945" cy="2747812"/>
            <a:chOff x="2217389" y="2145281"/>
            <a:chExt cx="771754" cy="2035265"/>
          </a:xfrm>
        </p:grpSpPr>
        <p:sp>
          <p:nvSpPr>
            <p:cNvPr id="1970" name="Google Shape;1970;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 name="Google Shape;1961;p31">
            <a:extLst>
              <a:ext uri="{FF2B5EF4-FFF2-40B4-BE49-F238E27FC236}">
                <a16:creationId xmlns:a16="http://schemas.microsoft.com/office/drawing/2014/main" id="{51F246E0-3055-4AB5-B498-497E01410830}"/>
              </a:ext>
            </a:extLst>
          </p:cNvPr>
          <p:cNvSpPr txBox="1">
            <a:spLocks/>
          </p:cNvSpPr>
          <p:nvPr/>
        </p:nvSpPr>
        <p:spPr>
          <a:xfrm>
            <a:off x="614459" y="1348637"/>
            <a:ext cx="4160875"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400" dirty="0">
                <a:solidFill>
                  <a:schemeClr val="lt1"/>
                </a:solidFill>
              </a:rPr>
              <a:t>Interface De </a:t>
            </a:r>
            <a:r>
              <a:rPr lang="fr-FR" sz="2400" dirty="0">
                <a:solidFill>
                  <a:schemeClr val="lt1"/>
                </a:solidFill>
              </a:rPr>
              <a:t>Téléchargement </a:t>
            </a:r>
            <a:endParaRPr lang="en-US" sz="2400" dirty="0">
              <a:solidFill>
                <a:schemeClr val="lt1"/>
              </a:solidFill>
            </a:endParaRPr>
          </a:p>
        </p:txBody>
      </p:sp>
      <p:sp>
        <p:nvSpPr>
          <p:cNvPr id="29" name="Google Shape;1961;p31">
            <a:extLst>
              <a:ext uri="{FF2B5EF4-FFF2-40B4-BE49-F238E27FC236}">
                <a16:creationId xmlns:a16="http://schemas.microsoft.com/office/drawing/2014/main" id="{AAE14B15-D293-4B74-8F1E-16B9273006C4}"/>
              </a:ext>
            </a:extLst>
          </p:cNvPr>
          <p:cNvSpPr txBox="1">
            <a:spLocks/>
          </p:cNvSpPr>
          <p:nvPr/>
        </p:nvSpPr>
        <p:spPr>
          <a:xfrm>
            <a:off x="637814" y="1336270"/>
            <a:ext cx="4160875"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Interface Login</a:t>
            </a:r>
            <a:endParaRPr lang="en-US" sz="2400" dirty="0">
              <a:solidFill>
                <a:schemeClr val="lt1"/>
              </a:solidFill>
            </a:endParaRPr>
          </a:p>
        </p:txBody>
      </p:sp>
      <p:sp>
        <p:nvSpPr>
          <p:cNvPr id="32" name="Google Shape;1961;p31">
            <a:extLst>
              <a:ext uri="{FF2B5EF4-FFF2-40B4-BE49-F238E27FC236}">
                <a16:creationId xmlns:a16="http://schemas.microsoft.com/office/drawing/2014/main" id="{5690EDB9-0360-4E36-A12E-F37E0BB28496}"/>
              </a:ext>
            </a:extLst>
          </p:cNvPr>
          <p:cNvSpPr txBox="1">
            <a:spLocks/>
          </p:cNvSpPr>
          <p:nvPr/>
        </p:nvSpPr>
        <p:spPr>
          <a:xfrm>
            <a:off x="628608" y="1546293"/>
            <a:ext cx="4160875"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Menu :</a:t>
            </a:r>
          </a:p>
          <a:p>
            <a:pPr marL="0" indent="0">
              <a:buFont typeface="Barlow Light"/>
              <a:buNone/>
            </a:pPr>
            <a:r>
              <a:rPr lang="fr-FR" sz="2400" dirty="0">
                <a:solidFill>
                  <a:schemeClr val="lt1"/>
                </a:solidFill>
              </a:rPr>
              <a:t>Profile, Définir Dispos et Consulter Planning</a:t>
            </a:r>
            <a:endParaRPr lang="en-US" sz="2400" dirty="0">
              <a:solidFill>
                <a:schemeClr val="lt1"/>
              </a:solidFill>
            </a:endParaRPr>
          </a:p>
        </p:txBody>
      </p:sp>
      <p:sp>
        <p:nvSpPr>
          <p:cNvPr id="35" name="Google Shape;1961;p31">
            <a:extLst>
              <a:ext uri="{FF2B5EF4-FFF2-40B4-BE49-F238E27FC236}">
                <a16:creationId xmlns:a16="http://schemas.microsoft.com/office/drawing/2014/main" id="{AEC4D647-1B6C-4FB4-8AC5-1F398FC46900}"/>
              </a:ext>
            </a:extLst>
          </p:cNvPr>
          <p:cNvSpPr txBox="1">
            <a:spLocks/>
          </p:cNvSpPr>
          <p:nvPr/>
        </p:nvSpPr>
        <p:spPr>
          <a:xfrm>
            <a:off x="611689" y="1546293"/>
            <a:ext cx="4160875"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Interface Profile Avec la possibilité du modification </a:t>
            </a:r>
            <a:endParaRPr lang="en-US" sz="2400" dirty="0">
              <a:solidFill>
                <a:schemeClr val="lt1"/>
              </a:solidFill>
            </a:endParaRPr>
          </a:p>
        </p:txBody>
      </p:sp>
      <p:sp>
        <p:nvSpPr>
          <p:cNvPr id="37" name="Google Shape;1961;p31">
            <a:extLst>
              <a:ext uri="{FF2B5EF4-FFF2-40B4-BE49-F238E27FC236}">
                <a16:creationId xmlns:a16="http://schemas.microsoft.com/office/drawing/2014/main" id="{7495B0BD-1D39-4AB3-B0FA-CD3F7FDCAFB6}"/>
              </a:ext>
            </a:extLst>
          </p:cNvPr>
          <p:cNvSpPr txBox="1">
            <a:spLocks/>
          </p:cNvSpPr>
          <p:nvPr/>
        </p:nvSpPr>
        <p:spPr>
          <a:xfrm>
            <a:off x="624718" y="1535925"/>
            <a:ext cx="4160875"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Interface Définir Disponibilités </a:t>
            </a:r>
            <a:endParaRPr lang="en-US" sz="2400" dirty="0">
              <a:solidFill>
                <a:schemeClr val="lt1"/>
              </a:solidFill>
            </a:endParaRPr>
          </a:p>
        </p:txBody>
      </p:sp>
      <p:sp>
        <p:nvSpPr>
          <p:cNvPr id="38" name="Google Shape;1961;p31">
            <a:extLst>
              <a:ext uri="{FF2B5EF4-FFF2-40B4-BE49-F238E27FC236}">
                <a16:creationId xmlns:a16="http://schemas.microsoft.com/office/drawing/2014/main" id="{16768248-699C-42CB-A264-290A3AC5F292}"/>
              </a:ext>
            </a:extLst>
          </p:cNvPr>
          <p:cNvSpPr txBox="1">
            <a:spLocks/>
          </p:cNvSpPr>
          <p:nvPr/>
        </p:nvSpPr>
        <p:spPr>
          <a:xfrm>
            <a:off x="626741" y="1336270"/>
            <a:ext cx="4160875" cy="2087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fr-FR" sz="2400" dirty="0">
                <a:solidFill>
                  <a:schemeClr val="lt1"/>
                </a:solidFill>
              </a:rPr>
              <a:t>Interface Consulter Planning </a:t>
            </a:r>
            <a:endParaRPr lang="en-US" sz="2400"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1000"/>
                                        <p:tgtEl>
                                          <p:spTgt spid="28"/>
                                        </p:tgtEl>
                                      </p:cBhvr>
                                    </p:animEffect>
                                    <p:anim calcmode="lin" valueType="num">
                                      <p:cBhvr>
                                        <p:cTn id="10" dur="1000" fill="hold"/>
                                        <p:tgtEl>
                                          <p:spTgt spid="28"/>
                                        </p:tgtEl>
                                        <p:attrNameLst>
                                          <p:attrName>ppt_x</p:attrName>
                                        </p:attrNameLst>
                                      </p:cBhvr>
                                      <p:tavLst>
                                        <p:tav tm="0">
                                          <p:val>
                                            <p:strVal val="#ppt_x"/>
                                          </p:val>
                                        </p:tav>
                                        <p:tav tm="100000">
                                          <p:val>
                                            <p:strVal val="#ppt_x"/>
                                          </p:val>
                                        </p:tav>
                                      </p:tavLst>
                                    </p:anim>
                                    <p:anim calcmode="lin" valueType="num">
                                      <p:cBhvr>
                                        <p:cTn id="1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par>
                                <p:cTn id="16" presetID="1" presetClass="exit" presetSubtype="0" fill="hold" grpId="1" nodeType="withEffect">
                                  <p:stCondLst>
                                    <p:cond delay="0"/>
                                  </p:stCondLst>
                                  <p:childTnLst>
                                    <p:set>
                                      <p:cBhvr>
                                        <p:cTn id="17" dur="1" fill="hold">
                                          <p:stCondLst>
                                            <p:cond delay="0"/>
                                          </p:stCondLst>
                                        </p:cTn>
                                        <p:tgtEl>
                                          <p:spTgt spid="28"/>
                                        </p:tgtEl>
                                        <p:attrNameLst>
                                          <p:attrName>style.visibility</p:attrName>
                                        </p:attrNameLst>
                                      </p:cBhvr>
                                      <p:to>
                                        <p:strVal val="hidden"/>
                                      </p:to>
                                    </p:set>
                                  </p:childTnLst>
                                </p:cTn>
                              </p:par>
                              <p:par>
                                <p:cTn id="18" presetID="42"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1000"/>
                                        <p:tgtEl>
                                          <p:spTgt spid="29"/>
                                        </p:tgtEl>
                                      </p:cBhvr>
                                    </p:animEffect>
                                    <p:anim calcmode="lin" valueType="num">
                                      <p:cBhvr>
                                        <p:cTn id="21" dur="1000" fill="hold"/>
                                        <p:tgtEl>
                                          <p:spTgt spid="29"/>
                                        </p:tgtEl>
                                        <p:attrNameLst>
                                          <p:attrName>ppt_x</p:attrName>
                                        </p:attrNameLst>
                                      </p:cBhvr>
                                      <p:tavLst>
                                        <p:tav tm="0">
                                          <p:val>
                                            <p:strVal val="#ppt_x"/>
                                          </p:val>
                                        </p:tav>
                                        <p:tav tm="100000">
                                          <p:val>
                                            <p:strVal val="#ppt_x"/>
                                          </p:val>
                                        </p:tav>
                                      </p:tavLst>
                                    </p:anim>
                                    <p:anim calcmode="lin" valueType="num">
                                      <p:cBhvr>
                                        <p:cTn id="2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par>
                                <p:cTn id="29" presetID="42"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par>
                                <p:cTn id="38" presetID="42"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1000"/>
                                        <p:tgtEl>
                                          <p:spTgt spid="35"/>
                                        </p:tgtEl>
                                      </p:cBhvr>
                                    </p:animEffect>
                                    <p:anim calcmode="lin" valueType="num">
                                      <p:cBhvr>
                                        <p:cTn id="41" dur="1000" fill="hold"/>
                                        <p:tgtEl>
                                          <p:spTgt spid="35"/>
                                        </p:tgtEl>
                                        <p:attrNameLst>
                                          <p:attrName>ppt_x</p:attrName>
                                        </p:attrNameLst>
                                      </p:cBhvr>
                                      <p:tavLst>
                                        <p:tav tm="0">
                                          <p:val>
                                            <p:strVal val="#ppt_x"/>
                                          </p:val>
                                        </p:tav>
                                        <p:tav tm="100000">
                                          <p:val>
                                            <p:strVal val="#ppt_x"/>
                                          </p:val>
                                        </p:tav>
                                      </p:tavLst>
                                    </p:anim>
                                    <p:anim calcmode="lin" valueType="num">
                                      <p:cBhvr>
                                        <p:cTn id="42" dur="1000" fill="hold"/>
                                        <p:tgtEl>
                                          <p:spTgt spid="35"/>
                                        </p:tgtEl>
                                        <p:attrNameLst>
                                          <p:attrName>ppt_y</p:attrName>
                                        </p:attrNameLst>
                                      </p:cBhvr>
                                      <p:tavLst>
                                        <p:tav tm="0">
                                          <p:val>
                                            <p:strVal val="#ppt_y+.1"/>
                                          </p:val>
                                        </p:tav>
                                        <p:tav tm="100000">
                                          <p:val>
                                            <p:strVal val="#ppt_y"/>
                                          </p:val>
                                        </p:tav>
                                      </p:tavLst>
                                    </p:anim>
                                  </p:childTnLst>
                                </p:cTn>
                              </p:par>
                              <p:par>
                                <p:cTn id="43" presetID="1" presetClass="exit"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35"/>
                                        </p:tgtEl>
                                        <p:attrNameLst>
                                          <p:attrName>style.visibility</p:attrName>
                                        </p:attrNameLst>
                                      </p:cBhvr>
                                      <p:to>
                                        <p:strVal val="hidden"/>
                                      </p:to>
                                    </p:set>
                                  </p:childTnLst>
                                </p:cTn>
                              </p:par>
                              <p:par>
                                <p:cTn id="51" presetID="42"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anim calcmode="lin" valueType="num">
                                      <p:cBhvr>
                                        <p:cTn id="54" dur="1000" fill="hold"/>
                                        <p:tgtEl>
                                          <p:spTgt spid="37"/>
                                        </p:tgtEl>
                                        <p:attrNameLst>
                                          <p:attrName>ppt_x</p:attrName>
                                        </p:attrNameLst>
                                      </p:cBhvr>
                                      <p:tavLst>
                                        <p:tav tm="0">
                                          <p:val>
                                            <p:strVal val="#ppt_x"/>
                                          </p:val>
                                        </p:tav>
                                        <p:tav tm="100000">
                                          <p:val>
                                            <p:strVal val="#ppt_x"/>
                                          </p:val>
                                        </p:tav>
                                      </p:tavLst>
                                    </p:anim>
                                    <p:anim calcmode="lin" valueType="num">
                                      <p:cBhvr>
                                        <p:cTn id="5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37"/>
                                        </p:tgtEl>
                                        <p:attrNameLst>
                                          <p:attrName>style.visibility</p:attrName>
                                        </p:attrNameLst>
                                      </p:cBhvr>
                                      <p:to>
                                        <p:strVal val="hidden"/>
                                      </p:to>
                                    </p:set>
                                  </p:childTnLst>
                                </p:cTn>
                              </p:par>
                              <p:par>
                                <p:cTn id="62" presetID="42"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000"/>
                                        <p:tgtEl>
                                          <p:spTgt spid="38"/>
                                        </p:tgtEl>
                                      </p:cBhvr>
                                    </p:animEffect>
                                    <p:anim calcmode="lin" valueType="num">
                                      <p:cBhvr>
                                        <p:cTn id="65" dur="1000" fill="hold"/>
                                        <p:tgtEl>
                                          <p:spTgt spid="38"/>
                                        </p:tgtEl>
                                        <p:attrNameLst>
                                          <p:attrName>ppt_x</p:attrName>
                                        </p:attrNameLst>
                                      </p:cBhvr>
                                      <p:tavLst>
                                        <p:tav tm="0">
                                          <p:val>
                                            <p:strVal val="#ppt_x"/>
                                          </p:val>
                                        </p:tav>
                                        <p:tav tm="100000">
                                          <p:val>
                                            <p:strVal val="#ppt_x"/>
                                          </p:val>
                                        </p:tav>
                                      </p:tavLst>
                                    </p:anim>
                                    <p:anim calcmode="lin" valueType="num">
                                      <p:cBhvr>
                                        <p:cTn id="6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9" grpId="0"/>
      <p:bldP spid="29" grpId="1"/>
      <p:bldP spid="32" grpId="0"/>
      <p:bldP spid="32" grpId="1"/>
      <p:bldP spid="35" grpId="0"/>
      <p:bldP spid="35" grpId="1"/>
      <p:bldP spid="37" grpId="0"/>
      <p:bldP spid="37" grpId="1"/>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281330" y="2004831"/>
            <a:ext cx="4742700" cy="3579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fr-FR" sz="5400" b="1" dirty="0"/>
              <a:t>CONCLUSION</a:t>
            </a:r>
            <a:endParaRPr sz="5400" b="1" dirty="0"/>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38</a:t>
            </a:fld>
            <a:endParaRPr/>
          </a:p>
        </p:txBody>
      </p:sp>
      <p:sp>
        <p:nvSpPr>
          <p:cNvPr id="75" name="Google Shape;3433;p60">
            <a:extLst>
              <a:ext uri="{FF2B5EF4-FFF2-40B4-BE49-F238E27FC236}">
                <a16:creationId xmlns:a16="http://schemas.microsoft.com/office/drawing/2014/main" id="{A5366F9C-4E58-45B1-83A2-C3F296DF7996}"/>
              </a:ext>
            </a:extLst>
          </p:cNvPr>
          <p:cNvSpPr/>
          <p:nvPr/>
        </p:nvSpPr>
        <p:spPr>
          <a:xfrm>
            <a:off x="6055780" y="1180606"/>
            <a:ext cx="163472" cy="174589"/>
          </a:xfrm>
          <a:custGeom>
            <a:avLst/>
            <a:gdLst/>
            <a:ahLst/>
            <a:cxnLst/>
            <a:rect l="l" t="t" r="r" b="b"/>
            <a:pathLst>
              <a:path w="3360" h="3506" extrusionOk="0">
                <a:moveTo>
                  <a:pt x="1686" y="1"/>
                </a:moveTo>
                <a:cubicBezTo>
                  <a:pt x="1227" y="1"/>
                  <a:pt x="770" y="310"/>
                  <a:pt x="803" y="932"/>
                </a:cubicBezTo>
                <a:cubicBezTo>
                  <a:pt x="786" y="1317"/>
                  <a:pt x="1020" y="1668"/>
                  <a:pt x="1371" y="1818"/>
                </a:cubicBezTo>
                <a:cubicBezTo>
                  <a:pt x="1" y="2019"/>
                  <a:pt x="68" y="3489"/>
                  <a:pt x="68" y="3489"/>
                </a:cubicBezTo>
                <a:lnTo>
                  <a:pt x="3276" y="3506"/>
                </a:lnTo>
                <a:cubicBezTo>
                  <a:pt x="3276" y="3506"/>
                  <a:pt x="3359" y="2019"/>
                  <a:pt x="2006" y="1818"/>
                </a:cubicBezTo>
                <a:cubicBezTo>
                  <a:pt x="2357" y="1668"/>
                  <a:pt x="2574" y="1317"/>
                  <a:pt x="2574" y="949"/>
                </a:cubicBezTo>
                <a:cubicBezTo>
                  <a:pt x="2616" y="318"/>
                  <a:pt x="2150" y="1"/>
                  <a:pt x="16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34;p60">
            <a:extLst>
              <a:ext uri="{FF2B5EF4-FFF2-40B4-BE49-F238E27FC236}">
                <a16:creationId xmlns:a16="http://schemas.microsoft.com/office/drawing/2014/main" id="{AAE32B65-0AEA-487B-862E-10E564EC36D6}"/>
              </a:ext>
            </a:extLst>
          </p:cNvPr>
          <p:cNvSpPr/>
          <p:nvPr/>
        </p:nvSpPr>
        <p:spPr>
          <a:xfrm>
            <a:off x="8617281" y="1504934"/>
            <a:ext cx="201664" cy="153127"/>
          </a:xfrm>
          <a:custGeom>
            <a:avLst/>
            <a:gdLst/>
            <a:ahLst/>
            <a:cxnLst/>
            <a:rect l="l" t="t" r="r" b="b"/>
            <a:pathLst>
              <a:path w="4145" h="3075" extrusionOk="0">
                <a:moveTo>
                  <a:pt x="3677" y="0"/>
                </a:moveTo>
                <a:lnTo>
                  <a:pt x="1521" y="2122"/>
                </a:lnTo>
                <a:lnTo>
                  <a:pt x="485" y="1019"/>
                </a:lnTo>
                <a:lnTo>
                  <a:pt x="1" y="1470"/>
                </a:lnTo>
                <a:lnTo>
                  <a:pt x="1504" y="3074"/>
                </a:lnTo>
                <a:lnTo>
                  <a:pt x="4144" y="468"/>
                </a:lnTo>
                <a:lnTo>
                  <a:pt x="36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35;p60">
            <a:extLst>
              <a:ext uri="{FF2B5EF4-FFF2-40B4-BE49-F238E27FC236}">
                <a16:creationId xmlns:a16="http://schemas.microsoft.com/office/drawing/2014/main" id="{4DEBA374-127C-4400-84E8-83205F2DCFE4}"/>
              </a:ext>
            </a:extLst>
          </p:cNvPr>
          <p:cNvSpPr/>
          <p:nvPr/>
        </p:nvSpPr>
        <p:spPr>
          <a:xfrm>
            <a:off x="7481636" y="2022726"/>
            <a:ext cx="157780" cy="254363"/>
          </a:xfrm>
          <a:custGeom>
            <a:avLst/>
            <a:gdLst/>
            <a:ahLst/>
            <a:cxnLst/>
            <a:rect l="l" t="t" r="r" b="b"/>
            <a:pathLst>
              <a:path w="3243" h="5108" extrusionOk="0">
                <a:moveTo>
                  <a:pt x="1685" y="764"/>
                </a:moveTo>
                <a:cubicBezTo>
                  <a:pt x="2290" y="764"/>
                  <a:pt x="2739" y="1446"/>
                  <a:pt x="2390" y="2117"/>
                </a:cubicBezTo>
                <a:cubicBezTo>
                  <a:pt x="2323" y="2234"/>
                  <a:pt x="2240" y="2317"/>
                  <a:pt x="2140" y="2384"/>
                </a:cubicBezTo>
                <a:cubicBezTo>
                  <a:pt x="1984" y="2472"/>
                  <a:pt x="1829" y="2511"/>
                  <a:pt x="1683" y="2511"/>
                </a:cubicBezTo>
                <a:cubicBezTo>
                  <a:pt x="1078" y="2511"/>
                  <a:pt x="633" y="1838"/>
                  <a:pt x="970" y="1164"/>
                </a:cubicBezTo>
                <a:cubicBezTo>
                  <a:pt x="1037" y="1047"/>
                  <a:pt x="1120" y="947"/>
                  <a:pt x="1221" y="897"/>
                </a:cubicBezTo>
                <a:cubicBezTo>
                  <a:pt x="1378" y="805"/>
                  <a:pt x="1536" y="764"/>
                  <a:pt x="1685" y="764"/>
                </a:cubicBezTo>
                <a:close/>
                <a:moveTo>
                  <a:pt x="1751" y="1"/>
                </a:moveTo>
                <a:cubicBezTo>
                  <a:pt x="1486" y="1"/>
                  <a:pt x="1203" y="62"/>
                  <a:pt x="920" y="195"/>
                </a:cubicBezTo>
                <a:cubicBezTo>
                  <a:pt x="652" y="312"/>
                  <a:pt x="435" y="529"/>
                  <a:pt x="302" y="780"/>
                </a:cubicBezTo>
                <a:cubicBezTo>
                  <a:pt x="1" y="1348"/>
                  <a:pt x="134" y="2000"/>
                  <a:pt x="402" y="2551"/>
                </a:cubicBezTo>
                <a:lnTo>
                  <a:pt x="1304" y="4857"/>
                </a:lnTo>
                <a:cubicBezTo>
                  <a:pt x="1371" y="5024"/>
                  <a:pt x="1525" y="5108"/>
                  <a:pt x="1678" y="5108"/>
                </a:cubicBezTo>
                <a:cubicBezTo>
                  <a:pt x="1830" y="5108"/>
                  <a:pt x="1981" y="5024"/>
                  <a:pt x="2039" y="4857"/>
                </a:cubicBezTo>
                <a:lnTo>
                  <a:pt x="2942" y="2535"/>
                </a:lnTo>
                <a:cubicBezTo>
                  <a:pt x="3109" y="2184"/>
                  <a:pt x="3209" y="1816"/>
                  <a:pt x="3242" y="1432"/>
                </a:cubicBezTo>
                <a:cubicBezTo>
                  <a:pt x="3242" y="596"/>
                  <a:pt x="2581" y="1"/>
                  <a:pt x="1751" y="1"/>
                </a:cubicBez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36;p60">
            <a:extLst>
              <a:ext uri="{FF2B5EF4-FFF2-40B4-BE49-F238E27FC236}">
                <a16:creationId xmlns:a16="http://schemas.microsoft.com/office/drawing/2014/main" id="{E793A6E4-0C86-4564-B9D3-79734B6BDDEC}"/>
              </a:ext>
            </a:extLst>
          </p:cNvPr>
          <p:cNvSpPr/>
          <p:nvPr/>
        </p:nvSpPr>
        <p:spPr>
          <a:xfrm>
            <a:off x="5672350" y="2606548"/>
            <a:ext cx="52642" cy="183154"/>
          </a:xfrm>
          <a:custGeom>
            <a:avLst/>
            <a:gdLst/>
            <a:ahLst/>
            <a:cxnLst/>
            <a:rect l="l" t="t" r="r" b="b"/>
            <a:pathLst>
              <a:path w="1082" h="3678" extrusionOk="0">
                <a:moveTo>
                  <a:pt x="1082" y="0"/>
                </a:moveTo>
                <a:cubicBezTo>
                  <a:pt x="1048" y="50"/>
                  <a:pt x="1031" y="100"/>
                  <a:pt x="1031" y="151"/>
                </a:cubicBezTo>
                <a:cubicBezTo>
                  <a:pt x="998" y="251"/>
                  <a:pt x="948" y="384"/>
                  <a:pt x="914" y="535"/>
                </a:cubicBezTo>
                <a:cubicBezTo>
                  <a:pt x="814" y="869"/>
                  <a:pt x="681" y="1320"/>
                  <a:pt x="547" y="1821"/>
                </a:cubicBezTo>
                <a:cubicBezTo>
                  <a:pt x="413" y="2339"/>
                  <a:pt x="280" y="2791"/>
                  <a:pt x="196" y="3125"/>
                </a:cubicBezTo>
                <a:lnTo>
                  <a:pt x="96" y="3526"/>
                </a:lnTo>
                <a:cubicBezTo>
                  <a:pt x="91" y="3525"/>
                  <a:pt x="86" y="3524"/>
                  <a:pt x="82" y="3524"/>
                </a:cubicBezTo>
                <a:cubicBezTo>
                  <a:pt x="11" y="3524"/>
                  <a:pt x="0" y="3645"/>
                  <a:pt x="79" y="3676"/>
                </a:cubicBezTo>
                <a:cubicBezTo>
                  <a:pt x="85" y="3677"/>
                  <a:pt x="90" y="3678"/>
                  <a:pt x="95" y="3678"/>
                </a:cubicBezTo>
                <a:cubicBezTo>
                  <a:pt x="169" y="3678"/>
                  <a:pt x="207" y="3573"/>
                  <a:pt x="129" y="3526"/>
                </a:cubicBezTo>
                <a:lnTo>
                  <a:pt x="246" y="3141"/>
                </a:lnTo>
                <a:cubicBezTo>
                  <a:pt x="346" y="2807"/>
                  <a:pt x="463" y="2356"/>
                  <a:pt x="614" y="1838"/>
                </a:cubicBezTo>
                <a:cubicBezTo>
                  <a:pt x="747" y="1337"/>
                  <a:pt x="864" y="886"/>
                  <a:pt x="948" y="552"/>
                </a:cubicBezTo>
                <a:cubicBezTo>
                  <a:pt x="998" y="384"/>
                  <a:pt x="1015" y="251"/>
                  <a:pt x="1048" y="151"/>
                </a:cubicBezTo>
                <a:cubicBezTo>
                  <a:pt x="1065" y="100"/>
                  <a:pt x="1065" y="50"/>
                  <a:pt x="1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437;p60">
            <a:extLst>
              <a:ext uri="{FF2B5EF4-FFF2-40B4-BE49-F238E27FC236}">
                <a16:creationId xmlns:a16="http://schemas.microsoft.com/office/drawing/2014/main" id="{F831526B-85DB-4AAE-8183-979F93C12ECD}"/>
              </a:ext>
            </a:extLst>
          </p:cNvPr>
          <p:cNvSpPr/>
          <p:nvPr/>
        </p:nvSpPr>
        <p:spPr>
          <a:xfrm>
            <a:off x="5103895" y="2044885"/>
            <a:ext cx="287828" cy="210094"/>
          </a:xfrm>
          <a:custGeom>
            <a:avLst/>
            <a:gdLst/>
            <a:ahLst/>
            <a:cxnLst/>
            <a:rect l="l" t="t" r="r" b="b"/>
            <a:pathLst>
              <a:path w="5916" h="4219" extrusionOk="0">
                <a:moveTo>
                  <a:pt x="5698" y="4128"/>
                </a:moveTo>
                <a:lnTo>
                  <a:pt x="5698" y="4128"/>
                </a:lnTo>
                <a:cubicBezTo>
                  <a:pt x="5631" y="4161"/>
                  <a:pt x="5581" y="4178"/>
                  <a:pt x="5514" y="4178"/>
                </a:cubicBezTo>
                <a:lnTo>
                  <a:pt x="5564" y="4178"/>
                </a:lnTo>
                <a:cubicBezTo>
                  <a:pt x="5614" y="4178"/>
                  <a:pt x="5664" y="4161"/>
                  <a:pt x="5698" y="4128"/>
                </a:cubicBezTo>
                <a:close/>
                <a:moveTo>
                  <a:pt x="418" y="1"/>
                </a:moveTo>
                <a:cubicBezTo>
                  <a:pt x="234" y="18"/>
                  <a:pt x="67" y="151"/>
                  <a:pt x="67" y="352"/>
                </a:cubicBezTo>
                <a:cubicBezTo>
                  <a:pt x="50" y="519"/>
                  <a:pt x="50" y="669"/>
                  <a:pt x="50" y="836"/>
                </a:cubicBezTo>
                <a:cubicBezTo>
                  <a:pt x="50" y="1171"/>
                  <a:pt x="50" y="1488"/>
                  <a:pt x="34" y="1805"/>
                </a:cubicBezTo>
                <a:cubicBezTo>
                  <a:pt x="34" y="2424"/>
                  <a:pt x="17" y="3042"/>
                  <a:pt x="17" y="3610"/>
                </a:cubicBezTo>
                <a:cubicBezTo>
                  <a:pt x="17" y="3694"/>
                  <a:pt x="17" y="3760"/>
                  <a:pt x="17" y="3827"/>
                </a:cubicBezTo>
                <a:cubicBezTo>
                  <a:pt x="0" y="3911"/>
                  <a:pt x="34" y="3978"/>
                  <a:pt x="67" y="4044"/>
                </a:cubicBezTo>
                <a:cubicBezTo>
                  <a:pt x="100" y="4111"/>
                  <a:pt x="167" y="4161"/>
                  <a:pt x="234" y="4195"/>
                </a:cubicBezTo>
                <a:cubicBezTo>
                  <a:pt x="293" y="4207"/>
                  <a:pt x="344" y="4218"/>
                  <a:pt x="392" y="4218"/>
                </a:cubicBezTo>
                <a:cubicBezTo>
                  <a:pt x="412" y="4218"/>
                  <a:pt x="432" y="4216"/>
                  <a:pt x="451" y="4211"/>
                </a:cubicBezTo>
                <a:lnTo>
                  <a:pt x="2674" y="4211"/>
                </a:lnTo>
                <a:lnTo>
                  <a:pt x="4745" y="4195"/>
                </a:lnTo>
                <a:lnTo>
                  <a:pt x="5464" y="4195"/>
                </a:lnTo>
                <a:cubicBezTo>
                  <a:pt x="5481" y="4195"/>
                  <a:pt x="5497" y="4195"/>
                  <a:pt x="5514" y="4178"/>
                </a:cubicBezTo>
                <a:lnTo>
                  <a:pt x="4745" y="4178"/>
                </a:lnTo>
                <a:lnTo>
                  <a:pt x="2674" y="4161"/>
                </a:lnTo>
                <a:lnTo>
                  <a:pt x="451" y="4161"/>
                </a:lnTo>
                <a:cubicBezTo>
                  <a:pt x="385" y="4161"/>
                  <a:pt x="318" y="4161"/>
                  <a:pt x="268" y="4128"/>
                </a:cubicBezTo>
                <a:cubicBezTo>
                  <a:pt x="201" y="4111"/>
                  <a:pt x="151" y="4078"/>
                  <a:pt x="117" y="4011"/>
                </a:cubicBezTo>
                <a:cubicBezTo>
                  <a:pt x="84" y="3961"/>
                  <a:pt x="67" y="3894"/>
                  <a:pt x="67" y="3827"/>
                </a:cubicBezTo>
                <a:cubicBezTo>
                  <a:pt x="67" y="3760"/>
                  <a:pt x="67" y="3694"/>
                  <a:pt x="84" y="3610"/>
                </a:cubicBezTo>
                <a:cubicBezTo>
                  <a:pt x="84" y="3042"/>
                  <a:pt x="100" y="2424"/>
                  <a:pt x="100" y="1805"/>
                </a:cubicBezTo>
                <a:cubicBezTo>
                  <a:pt x="100" y="1488"/>
                  <a:pt x="117" y="1171"/>
                  <a:pt x="117" y="836"/>
                </a:cubicBezTo>
                <a:cubicBezTo>
                  <a:pt x="117" y="686"/>
                  <a:pt x="117" y="519"/>
                  <a:pt x="134" y="352"/>
                </a:cubicBezTo>
                <a:cubicBezTo>
                  <a:pt x="134" y="201"/>
                  <a:pt x="268" y="68"/>
                  <a:pt x="418" y="68"/>
                </a:cubicBezTo>
                <a:lnTo>
                  <a:pt x="5631" y="68"/>
                </a:lnTo>
                <a:cubicBezTo>
                  <a:pt x="5681" y="84"/>
                  <a:pt x="5731" y="118"/>
                  <a:pt x="5781" y="151"/>
                </a:cubicBezTo>
                <a:cubicBezTo>
                  <a:pt x="5815" y="201"/>
                  <a:pt x="5848" y="252"/>
                  <a:pt x="5865" y="302"/>
                </a:cubicBezTo>
                <a:cubicBezTo>
                  <a:pt x="5865" y="369"/>
                  <a:pt x="5865" y="435"/>
                  <a:pt x="5865" y="485"/>
                </a:cubicBezTo>
                <a:cubicBezTo>
                  <a:pt x="5865" y="619"/>
                  <a:pt x="5865" y="736"/>
                  <a:pt x="5865" y="853"/>
                </a:cubicBezTo>
                <a:cubicBezTo>
                  <a:pt x="5848" y="1087"/>
                  <a:pt x="5848" y="1321"/>
                  <a:pt x="5848" y="1538"/>
                </a:cubicBezTo>
                <a:cubicBezTo>
                  <a:pt x="5848" y="2407"/>
                  <a:pt x="5832" y="3125"/>
                  <a:pt x="5832" y="3610"/>
                </a:cubicBezTo>
                <a:lnTo>
                  <a:pt x="5832" y="3777"/>
                </a:lnTo>
                <a:cubicBezTo>
                  <a:pt x="5832" y="3827"/>
                  <a:pt x="5832" y="3877"/>
                  <a:pt x="5815" y="3927"/>
                </a:cubicBezTo>
                <a:cubicBezTo>
                  <a:pt x="5798" y="4011"/>
                  <a:pt x="5748" y="4078"/>
                  <a:pt x="5698" y="4128"/>
                </a:cubicBezTo>
                <a:cubicBezTo>
                  <a:pt x="5765" y="4078"/>
                  <a:pt x="5815" y="4011"/>
                  <a:pt x="5832" y="3944"/>
                </a:cubicBezTo>
                <a:cubicBezTo>
                  <a:pt x="5848" y="3894"/>
                  <a:pt x="5848" y="3844"/>
                  <a:pt x="5848" y="3777"/>
                </a:cubicBezTo>
                <a:cubicBezTo>
                  <a:pt x="5848" y="3727"/>
                  <a:pt x="5848" y="3677"/>
                  <a:pt x="5865" y="3610"/>
                </a:cubicBezTo>
                <a:cubicBezTo>
                  <a:pt x="5865" y="3125"/>
                  <a:pt x="5882" y="2407"/>
                  <a:pt x="5898" y="1538"/>
                </a:cubicBezTo>
                <a:cubicBezTo>
                  <a:pt x="5898" y="1321"/>
                  <a:pt x="5898" y="1087"/>
                  <a:pt x="5915" y="853"/>
                </a:cubicBezTo>
                <a:cubicBezTo>
                  <a:pt x="5915" y="736"/>
                  <a:pt x="5915" y="619"/>
                  <a:pt x="5915" y="485"/>
                </a:cubicBezTo>
                <a:cubicBezTo>
                  <a:pt x="5915" y="419"/>
                  <a:pt x="5915" y="369"/>
                  <a:pt x="5915" y="302"/>
                </a:cubicBezTo>
                <a:cubicBezTo>
                  <a:pt x="5898" y="235"/>
                  <a:pt x="5865" y="168"/>
                  <a:pt x="5815" y="118"/>
                </a:cubicBezTo>
                <a:cubicBezTo>
                  <a:pt x="5765" y="68"/>
                  <a:pt x="5698" y="34"/>
                  <a:pt x="5631" y="18"/>
                </a:cubicBezTo>
                <a:cubicBezTo>
                  <a:pt x="5586" y="18"/>
                  <a:pt x="5542" y="10"/>
                  <a:pt x="5497" y="10"/>
                </a:cubicBezTo>
                <a:cubicBezTo>
                  <a:pt x="5475" y="10"/>
                  <a:pt x="5453" y="12"/>
                  <a:pt x="5431" y="18"/>
                </a:cubicBezTo>
                <a:lnTo>
                  <a:pt x="5030" y="18"/>
                </a:lnTo>
                <a:lnTo>
                  <a:pt x="4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38;p60">
            <a:extLst>
              <a:ext uri="{FF2B5EF4-FFF2-40B4-BE49-F238E27FC236}">
                <a16:creationId xmlns:a16="http://schemas.microsoft.com/office/drawing/2014/main" id="{B44456A1-FA28-41A3-AE0A-A3974A212352}"/>
              </a:ext>
            </a:extLst>
          </p:cNvPr>
          <p:cNvSpPr/>
          <p:nvPr/>
        </p:nvSpPr>
        <p:spPr>
          <a:xfrm>
            <a:off x="5223386" y="2111464"/>
            <a:ext cx="69135" cy="84107"/>
          </a:xfrm>
          <a:custGeom>
            <a:avLst/>
            <a:gdLst/>
            <a:ahLst/>
            <a:cxnLst/>
            <a:rect l="l" t="t" r="r" b="b"/>
            <a:pathLst>
              <a:path w="1421" h="1689" extrusionOk="0">
                <a:moveTo>
                  <a:pt x="34" y="1"/>
                </a:moveTo>
                <a:lnTo>
                  <a:pt x="17" y="836"/>
                </a:lnTo>
                <a:lnTo>
                  <a:pt x="0" y="1688"/>
                </a:lnTo>
                <a:lnTo>
                  <a:pt x="719" y="1270"/>
                </a:lnTo>
                <a:lnTo>
                  <a:pt x="1421" y="853"/>
                </a:lnTo>
                <a:lnTo>
                  <a:pt x="736" y="418"/>
                </a:ln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439;p60">
            <a:extLst>
              <a:ext uri="{FF2B5EF4-FFF2-40B4-BE49-F238E27FC236}">
                <a16:creationId xmlns:a16="http://schemas.microsoft.com/office/drawing/2014/main" id="{BD67D217-32FE-4AF0-ADA9-965960B5BF70}"/>
              </a:ext>
            </a:extLst>
          </p:cNvPr>
          <p:cNvSpPr/>
          <p:nvPr/>
        </p:nvSpPr>
        <p:spPr>
          <a:xfrm>
            <a:off x="8266109" y="1401706"/>
            <a:ext cx="222780" cy="238877"/>
          </a:xfrm>
          <a:custGeom>
            <a:avLst/>
            <a:gdLst/>
            <a:ahLst/>
            <a:cxnLst/>
            <a:rect l="l" t="t" r="r" b="b"/>
            <a:pathLst>
              <a:path w="4579" h="4797" extrusionOk="0">
                <a:moveTo>
                  <a:pt x="2278" y="1"/>
                </a:moveTo>
                <a:cubicBezTo>
                  <a:pt x="1590" y="1"/>
                  <a:pt x="1054" y="595"/>
                  <a:pt x="1103" y="1271"/>
                </a:cubicBezTo>
                <a:cubicBezTo>
                  <a:pt x="1087" y="1789"/>
                  <a:pt x="1387" y="2274"/>
                  <a:pt x="1872" y="2474"/>
                </a:cubicBezTo>
                <a:cubicBezTo>
                  <a:pt x="1" y="2758"/>
                  <a:pt x="84" y="4780"/>
                  <a:pt x="84" y="4780"/>
                </a:cubicBezTo>
                <a:lnTo>
                  <a:pt x="4478" y="4797"/>
                </a:lnTo>
                <a:cubicBezTo>
                  <a:pt x="4478" y="4797"/>
                  <a:pt x="4579" y="2758"/>
                  <a:pt x="2741" y="2474"/>
                </a:cubicBezTo>
                <a:cubicBezTo>
                  <a:pt x="3209" y="2274"/>
                  <a:pt x="3509" y="1806"/>
                  <a:pt x="3509" y="1288"/>
                </a:cubicBezTo>
                <a:cubicBezTo>
                  <a:pt x="3560" y="586"/>
                  <a:pt x="3008" y="1"/>
                  <a:pt x="2306" y="1"/>
                </a:cubicBezTo>
                <a:cubicBezTo>
                  <a:pt x="2297" y="1"/>
                  <a:pt x="2287" y="1"/>
                  <a:pt x="2278" y="1"/>
                </a:cubicBez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40;p60">
            <a:extLst>
              <a:ext uri="{FF2B5EF4-FFF2-40B4-BE49-F238E27FC236}">
                <a16:creationId xmlns:a16="http://schemas.microsoft.com/office/drawing/2014/main" id="{D97546FF-329D-402E-BFD4-307BFEF41238}"/>
              </a:ext>
            </a:extLst>
          </p:cNvPr>
          <p:cNvSpPr/>
          <p:nvPr/>
        </p:nvSpPr>
        <p:spPr>
          <a:xfrm>
            <a:off x="6785809" y="1298575"/>
            <a:ext cx="369077" cy="272938"/>
          </a:xfrm>
          <a:custGeom>
            <a:avLst/>
            <a:gdLst/>
            <a:ahLst/>
            <a:cxnLst/>
            <a:rect l="l" t="t" r="r" b="b"/>
            <a:pathLst>
              <a:path w="7586" h="5481" extrusionOk="0">
                <a:moveTo>
                  <a:pt x="7135" y="0"/>
                </a:moveTo>
                <a:lnTo>
                  <a:pt x="0" y="669"/>
                </a:lnTo>
                <a:lnTo>
                  <a:pt x="451" y="5481"/>
                </a:lnTo>
                <a:lnTo>
                  <a:pt x="7586" y="4796"/>
                </a:lnTo>
                <a:lnTo>
                  <a:pt x="7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41;p60">
            <a:extLst>
              <a:ext uri="{FF2B5EF4-FFF2-40B4-BE49-F238E27FC236}">
                <a16:creationId xmlns:a16="http://schemas.microsoft.com/office/drawing/2014/main" id="{26D273CD-61DE-496D-9F2A-BD1377DCF11E}"/>
              </a:ext>
            </a:extLst>
          </p:cNvPr>
          <p:cNvSpPr/>
          <p:nvPr/>
        </p:nvSpPr>
        <p:spPr>
          <a:xfrm>
            <a:off x="6783523" y="1296882"/>
            <a:ext cx="371365" cy="276324"/>
          </a:xfrm>
          <a:custGeom>
            <a:avLst/>
            <a:gdLst/>
            <a:ahLst/>
            <a:cxnLst/>
            <a:rect l="l" t="t" r="r" b="b"/>
            <a:pathLst>
              <a:path w="7633" h="5549" extrusionOk="0">
                <a:moveTo>
                  <a:pt x="90" y="695"/>
                </a:moveTo>
                <a:cubicBezTo>
                  <a:pt x="91" y="695"/>
                  <a:pt x="87" y="701"/>
                  <a:pt x="81" y="708"/>
                </a:cubicBezTo>
                <a:lnTo>
                  <a:pt x="81" y="708"/>
                </a:lnTo>
                <a:lnTo>
                  <a:pt x="81" y="703"/>
                </a:lnTo>
                <a:cubicBezTo>
                  <a:pt x="86" y="697"/>
                  <a:pt x="89" y="695"/>
                  <a:pt x="90" y="695"/>
                </a:cubicBezTo>
                <a:close/>
                <a:moveTo>
                  <a:pt x="54" y="735"/>
                </a:moveTo>
                <a:lnTo>
                  <a:pt x="54" y="735"/>
                </a:lnTo>
                <a:cubicBezTo>
                  <a:pt x="52" y="737"/>
                  <a:pt x="50" y="738"/>
                  <a:pt x="49" y="738"/>
                </a:cubicBezTo>
                <a:cubicBezTo>
                  <a:pt x="48" y="738"/>
                  <a:pt x="47" y="738"/>
                  <a:pt x="47" y="736"/>
                </a:cubicBezTo>
                <a:lnTo>
                  <a:pt x="54" y="735"/>
                </a:lnTo>
                <a:close/>
                <a:moveTo>
                  <a:pt x="7600" y="4496"/>
                </a:moveTo>
                <a:cubicBezTo>
                  <a:pt x="7600" y="4596"/>
                  <a:pt x="7616" y="4696"/>
                  <a:pt x="7616" y="4746"/>
                </a:cubicBezTo>
                <a:cubicBezTo>
                  <a:pt x="7626" y="4786"/>
                  <a:pt x="7630" y="4814"/>
                  <a:pt x="7632" y="4830"/>
                </a:cubicBezTo>
                <a:lnTo>
                  <a:pt x="7632" y="4830"/>
                </a:lnTo>
                <a:cubicBezTo>
                  <a:pt x="7616" y="4830"/>
                  <a:pt x="7600" y="4846"/>
                  <a:pt x="7600" y="4846"/>
                </a:cubicBezTo>
                <a:cubicBezTo>
                  <a:pt x="7600" y="4846"/>
                  <a:pt x="7616" y="4846"/>
                  <a:pt x="7632" y="4831"/>
                </a:cubicBezTo>
                <a:lnTo>
                  <a:pt x="7632" y="4831"/>
                </a:lnTo>
                <a:cubicBezTo>
                  <a:pt x="7633" y="4841"/>
                  <a:pt x="7633" y="4846"/>
                  <a:pt x="7633" y="4846"/>
                </a:cubicBezTo>
                <a:lnTo>
                  <a:pt x="7633" y="4830"/>
                </a:lnTo>
                <a:cubicBezTo>
                  <a:pt x="7633" y="4830"/>
                  <a:pt x="7633" y="4813"/>
                  <a:pt x="7633" y="4746"/>
                </a:cubicBezTo>
                <a:cubicBezTo>
                  <a:pt x="7616" y="4696"/>
                  <a:pt x="7616" y="4613"/>
                  <a:pt x="7600" y="4496"/>
                </a:cubicBezTo>
                <a:close/>
                <a:moveTo>
                  <a:pt x="7165" y="1"/>
                </a:moveTo>
                <a:lnTo>
                  <a:pt x="47" y="669"/>
                </a:lnTo>
                <a:cubicBezTo>
                  <a:pt x="47" y="669"/>
                  <a:pt x="1" y="727"/>
                  <a:pt x="5" y="727"/>
                </a:cubicBezTo>
                <a:cubicBezTo>
                  <a:pt x="5" y="727"/>
                  <a:pt x="8" y="725"/>
                  <a:pt x="14" y="719"/>
                </a:cubicBezTo>
                <a:lnTo>
                  <a:pt x="14" y="736"/>
                </a:lnTo>
                <a:lnTo>
                  <a:pt x="14" y="753"/>
                </a:lnTo>
                <a:lnTo>
                  <a:pt x="14" y="786"/>
                </a:lnTo>
                <a:lnTo>
                  <a:pt x="31" y="870"/>
                </a:lnTo>
                <a:lnTo>
                  <a:pt x="47" y="1037"/>
                </a:lnTo>
                <a:cubicBezTo>
                  <a:pt x="47" y="1137"/>
                  <a:pt x="64" y="1237"/>
                  <a:pt x="81" y="1354"/>
                </a:cubicBezTo>
                <a:cubicBezTo>
                  <a:pt x="97" y="1555"/>
                  <a:pt x="114" y="1772"/>
                  <a:pt x="131" y="1973"/>
                </a:cubicBezTo>
                <a:lnTo>
                  <a:pt x="248" y="3209"/>
                </a:lnTo>
                <a:lnTo>
                  <a:pt x="465" y="5515"/>
                </a:lnTo>
                <a:lnTo>
                  <a:pt x="482" y="5548"/>
                </a:lnTo>
                <a:lnTo>
                  <a:pt x="498" y="5548"/>
                </a:lnTo>
                <a:lnTo>
                  <a:pt x="5645" y="5047"/>
                </a:lnTo>
                <a:lnTo>
                  <a:pt x="7115" y="4897"/>
                </a:lnTo>
                <a:lnTo>
                  <a:pt x="7499" y="4846"/>
                </a:lnTo>
                <a:lnTo>
                  <a:pt x="7483" y="4846"/>
                </a:lnTo>
                <a:lnTo>
                  <a:pt x="7098" y="4880"/>
                </a:lnTo>
                <a:lnTo>
                  <a:pt x="5628" y="5014"/>
                </a:lnTo>
                <a:lnTo>
                  <a:pt x="528" y="5479"/>
                </a:lnTo>
                <a:lnTo>
                  <a:pt x="528" y="5479"/>
                </a:lnTo>
                <a:lnTo>
                  <a:pt x="315" y="3209"/>
                </a:lnTo>
                <a:cubicBezTo>
                  <a:pt x="281" y="2808"/>
                  <a:pt x="231" y="2390"/>
                  <a:pt x="198" y="1973"/>
                </a:cubicBezTo>
                <a:cubicBezTo>
                  <a:pt x="181" y="1772"/>
                  <a:pt x="164" y="1555"/>
                  <a:pt x="148" y="1338"/>
                </a:cubicBezTo>
                <a:cubicBezTo>
                  <a:pt x="131" y="1237"/>
                  <a:pt x="114" y="1137"/>
                  <a:pt x="114" y="1020"/>
                </a:cubicBezTo>
                <a:lnTo>
                  <a:pt x="97" y="870"/>
                </a:lnTo>
                <a:lnTo>
                  <a:pt x="81" y="786"/>
                </a:lnTo>
                <a:lnTo>
                  <a:pt x="81" y="753"/>
                </a:lnTo>
                <a:lnTo>
                  <a:pt x="81" y="733"/>
                </a:lnTo>
                <a:lnTo>
                  <a:pt x="81" y="733"/>
                </a:lnTo>
                <a:lnTo>
                  <a:pt x="7152" y="71"/>
                </a:lnTo>
                <a:lnTo>
                  <a:pt x="7152" y="71"/>
                </a:lnTo>
                <a:cubicBezTo>
                  <a:pt x="7301" y="1508"/>
                  <a:pt x="7416" y="2698"/>
                  <a:pt x="7499" y="3526"/>
                </a:cubicBezTo>
                <a:cubicBezTo>
                  <a:pt x="7533" y="3944"/>
                  <a:pt x="7566" y="4262"/>
                  <a:pt x="7600" y="4496"/>
                </a:cubicBezTo>
                <a:cubicBezTo>
                  <a:pt x="7583" y="4278"/>
                  <a:pt x="7549" y="3961"/>
                  <a:pt x="7516" y="3543"/>
                </a:cubicBezTo>
                <a:cubicBezTo>
                  <a:pt x="7449" y="2708"/>
                  <a:pt x="7332" y="1505"/>
                  <a:pt x="7199" y="34"/>
                </a:cubicBezTo>
                <a:lnTo>
                  <a:pt x="71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42;p60">
            <a:extLst>
              <a:ext uri="{FF2B5EF4-FFF2-40B4-BE49-F238E27FC236}">
                <a16:creationId xmlns:a16="http://schemas.microsoft.com/office/drawing/2014/main" id="{F3F4A0AA-BD98-402D-AE6A-43311D584368}"/>
              </a:ext>
            </a:extLst>
          </p:cNvPr>
          <p:cNvSpPr/>
          <p:nvPr/>
        </p:nvSpPr>
        <p:spPr>
          <a:xfrm>
            <a:off x="6785809" y="1298575"/>
            <a:ext cx="347136" cy="167269"/>
          </a:xfrm>
          <a:custGeom>
            <a:avLst/>
            <a:gdLst/>
            <a:ahLst/>
            <a:cxnLst/>
            <a:rect l="l" t="t" r="r" b="b"/>
            <a:pathLst>
              <a:path w="7135" h="3359" extrusionOk="0">
                <a:moveTo>
                  <a:pt x="7135" y="0"/>
                </a:moveTo>
                <a:lnTo>
                  <a:pt x="7135" y="0"/>
                </a:lnTo>
                <a:cubicBezTo>
                  <a:pt x="7101" y="17"/>
                  <a:pt x="7085" y="34"/>
                  <a:pt x="7068" y="67"/>
                </a:cubicBezTo>
                <a:cubicBezTo>
                  <a:pt x="7101" y="51"/>
                  <a:pt x="7118" y="34"/>
                  <a:pt x="7135" y="0"/>
                </a:cubicBezTo>
                <a:close/>
                <a:moveTo>
                  <a:pt x="7068" y="67"/>
                </a:moveTo>
                <a:lnTo>
                  <a:pt x="6884" y="251"/>
                </a:lnTo>
                <a:lnTo>
                  <a:pt x="6249" y="953"/>
                </a:lnTo>
                <a:lnTo>
                  <a:pt x="4140" y="3278"/>
                </a:lnTo>
                <a:lnTo>
                  <a:pt x="4140" y="3278"/>
                </a:lnTo>
                <a:lnTo>
                  <a:pt x="3977" y="3175"/>
                </a:lnTo>
                <a:lnTo>
                  <a:pt x="1170" y="1387"/>
                </a:lnTo>
                <a:lnTo>
                  <a:pt x="318" y="869"/>
                </a:lnTo>
                <a:lnTo>
                  <a:pt x="84" y="719"/>
                </a:lnTo>
                <a:cubicBezTo>
                  <a:pt x="67" y="702"/>
                  <a:pt x="34" y="685"/>
                  <a:pt x="0" y="669"/>
                </a:cubicBezTo>
                <a:lnTo>
                  <a:pt x="0" y="669"/>
                </a:lnTo>
                <a:cubicBezTo>
                  <a:pt x="34" y="702"/>
                  <a:pt x="50" y="719"/>
                  <a:pt x="84" y="736"/>
                </a:cubicBezTo>
                <a:lnTo>
                  <a:pt x="301" y="886"/>
                </a:lnTo>
                <a:lnTo>
                  <a:pt x="1153" y="1437"/>
                </a:lnTo>
                <a:lnTo>
                  <a:pt x="3943" y="3225"/>
                </a:lnTo>
                <a:lnTo>
                  <a:pt x="4127" y="3342"/>
                </a:lnTo>
                <a:lnTo>
                  <a:pt x="4144" y="3359"/>
                </a:lnTo>
                <a:lnTo>
                  <a:pt x="4161" y="3342"/>
                </a:lnTo>
                <a:lnTo>
                  <a:pt x="6283" y="986"/>
                </a:lnTo>
                <a:lnTo>
                  <a:pt x="6901" y="268"/>
                </a:lnTo>
                <a:lnTo>
                  <a:pt x="7068" y="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43;p60">
            <a:extLst>
              <a:ext uri="{FF2B5EF4-FFF2-40B4-BE49-F238E27FC236}">
                <a16:creationId xmlns:a16="http://schemas.microsoft.com/office/drawing/2014/main" id="{CD1DA313-7350-43FD-B943-8005F8717EBB}"/>
              </a:ext>
            </a:extLst>
          </p:cNvPr>
          <p:cNvSpPr/>
          <p:nvPr/>
        </p:nvSpPr>
        <p:spPr>
          <a:xfrm>
            <a:off x="6168799" y="1487804"/>
            <a:ext cx="193540" cy="192167"/>
          </a:xfrm>
          <a:custGeom>
            <a:avLst/>
            <a:gdLst/>
            <a:ahLst/>
            <a:cxnLst/>
            <a:rect l="l" t="t" r="r" b="b"/>
            <a:pathLst>
              <a:path w="3978" h="3859" extrusionOk="0">
                <a:moveTo>
                  <a:pt x="2073" y="0"/>
                </a:moveTo>
                <a:cubicBezTo>
                  <a:pt x="1849" y="0"/>
                  <a:pt x="1623" y="34"/>
                  <a:pt x="1404" y="110"/>
                </a:cubicBezTo>
                <a:cubicBezTo>
                  <a:pt x="1053" y="244"/>
                  <a:pt x="736" y="478"/>
                  <a:pt x="502" y="779"/>
                </a:cubicBezTo>
                <a:cubicBezTo>
                  <a:pt x="0" y="1464"/>
                  <a:pt x="0" y="2399"/>
                  <a:pt x="502" y="3068"/>
                </a:cubicBezTo>
                <a:cubicBezTo>
                  <a:pt x="736" y="3385"/>
                  <a:pt x="1053" y="3619"/>
                  <a:pt x="1404" y="3753"/>
                </a:cubicBezTo>
                <a:cubicBezTo>
                  <a:pt x="1609" y="3825"/>
                  <a:pt x="1821" y="3859"/>
                  <a:pt x="2032" y="3859"/>
                </a:cubicBezTo>
                <a:cubicBezTo>
                  <a:pt x="2163" y="3859"/>
                  <a:pt x="2294" y="3845"/>
                  <a:pt x="2423" y="3819"/>
                </a:cubicBezTo>
                <a:cubicBezTo>
                  <a:pt x="2958" y="3719"/>
                  <a:pt x="3442" y="3385"/>
                  <a:pt x="3710" y="2917"/>
                </a:cubicBezTo>
                <a:cubicBezTo>
                  <a:pt x="3810" y="2750"/>
                  <a:pt x="3877" y="2583"/>
                  <a:pt x="3927" y="2399"/>
                </a:cubicBezTo>
                <a:cubicBezTo>
                  <a:pt x="3944" y="2332"/>
                  <a:pt x="3944" y="2266"/>
                  <a:pt x="3960" y="2199"/>
                </a:cubicBezTo>
                <a:cubicBezTo>
                  <a:pt x="3960" y="2149"/>
                  <a:pt x="3960" y="2099"/>
                  <a:pt x="3960" y="2048"/>
                </a:cubicBezTo>
                <a:cubicBezTo>
                  <a:pt x="3960" y="2015"/>
                  <a:pt x="3960" y="1982"/>
                  <a:pt x="3960" y="1965"/>
                </a:cubicBezTo>
                <a:cubicBezTo>
                  <a:pt x="3977" y="1948"/>
                  <a:pt x="3960" y="1948"/>
                  <a:pt x="3960" y="1931"/>
                </a:cubicBezTo>
                <a:cubicBezTo>
                  <a:pt x="3960" y="2082"/>
                  <a:pt x="3927" y="2232"/>
                  <a:pt x="3894" y="2399"/>
                </a:cubicBezTo>
                <a:cubicBezTo>
                  <a:pt x="3843" y="2566"/>
                  <a:pt x="3777" y="2733"/>
                  <a:pt x="3676" y="2901"/>
                </a:cubicBezTo>
                <a:cubicBezTo>
                  <a:pt x="3328" y="3474"/>
                  <a:pt x="2719" y="3805"/>
                  <a:pt x="2078" y="3805"/>
                </a:cubicBezTo>
                <a:cubicBezTo>
                  <a:pt x="1860" y="3805"/>
                  <a:pt x="1637" y="3767"/>
                  <a:pt x="1421" y="3686"/>
                </a:cubicBezTo>
                <a:cubicBezTo>
                  <a:pt x="1087" y="3569"/>
                  <a:pt x="769" y="3335"/>
                  <a:pt x="552" y="3034"/>
                </a:cubicBezTo>
                <a:cubicBezTo>
                  <a:pt x="67" y="2383"/>
                  <a:pt x="67" y="1480"/>
                  <a:pt x="552" y="829"/>
                </a:cubicBezTo>
                <a:cubicBezTo>
                  <a:pt x="769" y="528"/>
                  <a:pt x="1087" y="294"/>
                  <a:pt x="1421" y="177"/>
                </a:cubicBezTo>
                <a:cubicBezTo>
                  <a:pt x="1637" y="96"/>
                  <a:pt x="1861" y="58"/>
                  <a:pt x="2081" y="58"/>
                </a:cubicBezTo>
                <a:cubicBezTo>
                  <a:pt x="2725" y="58"/>
                  <a:pt x="3340" y="389"/>
                  <a:pt x="3676" y="962"/>
                </a:cubicBezTo>
                <a:cubicBezTo>
                  <a:pt x="3777" y="1129"/>
                  <a:pt x="3843" y="1296"/>
                  <a:pt x="3894" y="1464"/>
                </a:cubicBezTo>
                <a:cubicBezTo>
                  <a:pt x="3927" y="1631"/>
                  <a:pt x="3960" y="1781"/>
                  <a:pt x="3960" y="1931"/>
                </a:cubicBezTo>
                <a:cubicBezTo>
                  <a:pt x="3960" y="1915"/>
                  <a:pt x="3977" y="1915"/>
                  <a:pt x="3960" y="1898"/>
                </a:cubicBezTo>
                <a:cubicBezTo>
                  <a:pt x="3960" y="1881"/>
                  <a:pt x="3960" y="1848"/>
                  <a:pt x="3960" y="1814"/>
                </a:cubicBezTo>
                <a:cubicBezTo>
                  <a:pt x="3960" y="1764"/>
                  <a:pt x="3960" y="1714"/>
                  <a:pt x="3960" y="1664"/>
                </a:cubicBezTo>
                <a:cubicBezTo>
                  <a:pt x="3944" y="1597"/>
                  <a:pt x="3944" y="1530"/>
                  <a:pt x="3927" y="1464"/>
                </a:cubicBezTo>
                <a:cubicBezTo>
                  <a:pt x="3877" y="1280"/>
                  <a:pt x="3810" y="1113"/>
                  <a:pt x="3710" y="946"/>
                </a:cubicBezTo>
                <a:cubicBezTo>
                  <a:pt x="3442" y="478"/>
                  <a:pt x="2958" y="144"/>
                  <a:pt x="2423" y="27"/>
                </a:cubicBezTo>
                <a:cubicBezTo>
                  <a:pt x="2308" y="9"/>
                  <a:pt x="2190" y="0"/>
                  <a:pt x="2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44;p60">
            <a:extLst>
              <a:ext uri="{FF2B5EF4-FFF2-40B4-BE49-F238E27FC236}">
                <a16:creationId xmlns:a16="http://schemas.microsoft.com/office/drawing/2014/main" id="{906981F6-4CD3-43F7-8B7C-FFC66FCF1D39}"/>
              </a:ext>
            </a:extLst>
          </p:cNvPr>
          <p:cNvSpPr/>
          <p:nvPr/>
        </p:nvSpPr>
        <p:spPr>
          <a:xfrm>
            <a:off x="6341126" y="1643023"/>
            <a:ext cx="145569" cy="99097"/>
          </a:xfrm>
          <a:custGeom>
            <a:avLst/>
            <a:gdLst/>
            <a:ahLst/>
            <a:cxnLst/>
            <a:rect l="l" t="t" r="r" b="b"/>
            <a:pathLst>
              <a:path w="2992" h="1990" extrusionOk="0">
                <a:moveTo>
                  <a:pt x="18" y="0"/>
                </a:moveTo>
                <a:cubicBezTo>
                  <a:pt x="18" y="0"/>
                  <a:pt x="17" y="0"/>
                  <a:pt x="17" y="1"/>
                </a:cubicBezTo>
                <a:cubicBezTo>
                  <a:pt x="1" y="17"/>
                  <a:pt x="652" y="469"/>
                  <a:pt x="1471" y="1020"/>
                </a:cubicBezTo>
                <a:cubicBezTo>
                  <a:pt x="2274" y="1561"/>
                  <a:pt x="2949" y="1990"/>
                  <a:pt x="2974" y="1990"/>
                </a:cubicBezTo>
                <a:cubicBezTo>
                  <a:pt x="2975" y="1990"/>
                  <a:pt x="2975" y="1989"/>
                  <a:pt x="2975" y="1989"/>
                </a:cubicBezTo>
                <a:cubicBezTo>
                  <a:pt x="2992" y="1972"/>
                  <a:pt x="2340" y="1521"/>
                  <a:pt x="1521" y="970"/>
                </a:cubicBezTo>
                <a:cubicBezTo>
                  <a:pt x="701" y="429"/>
                  <a:pt x="42" y="0"/>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45;p60">
            <a:extLst>
              <a:ext uri="{FF2B5EF4-FFF2-40B4-BE49-F238E27FC236}">
                <a16:creationId xmlns:a16="http://schemas.microsoft.com/office/drawing/2014/main" id="{0A264EBC-FD8A-4B3E-AB64-588948ED162C}"/>
              </a:ext>
            </a:extLst>
          </p:cNvPr>
          <p:cNvSpPr/>
          <p:nvPr/>
        </p:nvSpPr>
        <p:spPr>
          <a:xfrm>
            <a:off x="6688261" y="1763681"/>
            <a:ext cx="200837" cy="153127"/>
          </a:xfrm>
          <a:custGeom>
            <a:avLst/>
            <a:gdLst/>
            <a:ahLst/>
            <a:cxnLst/>
            <a:rect l="l" t="t" r="r" b="b"/>
            <a:pathLst>
              <a:path w="4128" h="3075" extrusionOk="0">
                <a:moveTo>
                  <a:pt x="3676" y="0"/>
                </a:moveTo>
                <a:lnTo>
                  <a:pt x="1504" y="2139"/>
                </a:lnTo>
                <a:lnTo>
                  <a:pt x="485" y="1020"/>
                </a:lnTo>
                <a:lnTo>
                  <a:pt x="0" y="1471"/>
                </a:lnTo>
                <a:lnTo>
                  <a:pt x="1487" y="3075"/>
                </a:lnTo>
                <a:lnTo>
                  <a:pt x="4127" y="468"/>
                </a:lnTo>
                <a:lnTo>
                  <a:pt x="3676" y="0"/>
                </a:ln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46;p60">
            <a:extLst>
              <a:ext uri="{FF2B5EF4-FFF2-40B4-BE49-F238E27FC236}">
                <a16:creationId xmlns:a16="http://schemas.microsoft.com/office/drawing/2014/main" id="{DFD72511-0B5E-480B-8AB7-107EBA7060DE}"/>
              </a:ext>
            </a:extLst>
          </p:cNvPr>
          <p:cNvSpPr/>
          <p:nvPr/>
        </p:nvSpPr>
        <p:spPr>
          <a:xfrm>
            <a:off x="8349012" y="1838576"/>
            <a:ext cx="528463" cy="396087"/>
          </a:xfrm>
          <a:custGeom>
            <a:avLst/>
            <a:gdLst/>
            <a:ahLst/>
            <a:cxnLst/>
            <a:rect l="l" t="t" r="r" b="b"/>
            <a:pathLst>
              <a:path w="10862" h="7954" extrusionOk="0">
                <a:moveTo>
                  <a:pt x="2089" y="0"/>
                </a:moveTo>
                <a:cubicBezTo>
                  <a:pt x="1872" y="0"/>
                  <a:pt x="1655" y="0"/>
                  <a:pt x="1438" y="34"/>
                </a:cubicBezTo>
                <a:cubicBezTo>
                  <a:pt x="719" y="134"/>
                  <a:pt x="151" y="702"/>
                  <a:pt x="34" y="1420"/>
                </a:cubicBezTo>
                <a:cubicBezTo>
                  <a:pt x="18" y="1671"/>
                  <a:pt x="1" y="1922"/>
                  <a:pt x="18" y="2156"/>
                </a:cubicBezTo>
                <a:lnTo>
                  <a:pt x="18" y="2908"/>
                </a:lnTo>
                <a:lnTo>
                  <a:pt x="18" y="4461"/>
                </a:lnTo>
                <a:lnTo>
                  <a:pt x="18" y="4862"/>
                </a:lnTo>
                <a:cubicBezTo>
                  <a:pt x="18" y="4996"/>
                  <a:pt x="18" y="5130"/>
                  <a:pt x="51" y="5263"/>
                </a:cubicBezTo>
                <a:cubicBezTo>
                  <a:pt x="151" y="5815"/>
                  <a:pt x="536" y="6283"/>
                  <a:pt x="1070" y="6500"/>
                </a:cubicBezTo>
                <a:cubicBezTo>
                  <a:pt x="1204" y="6550"/>
                  <a:pt x="1338" y="6583"/>
                  <a:pt x="1471" y="6600"/>
                </a:cubicBezTo>
                <a:cubicBezTo>
                  <a:pt x="1610" y="6616"/>
                  <a:pt x="1735" y="6617"/>
                  <a:pt x="1872" y="6617"/>
                </a:cubicBezTo>
                <a:lnTo>
                  <a:pt x="1872" y="6617"/>
                </a:lnTo>
                <a:lnTo>
                  <a:pt x="1872" y="7953"/>
                </a:lnTo>
                <a:lnTo>
                  <a:pt x="1922" y="7887"/>
                </a:lnTo>
                <a:lnTo>
                  <a:pt x="3192" y="6617"/>
                </a:lnTo>
                <a:lnTo>
                  <a:pt x="8890" y="6617"/>
                </a:lnTo>
                <a:cubicBezTo>
                  <a:pt x="9107" y="6617"/>
                  <a:pt x="9308" y="6617"/>
                  <a:pt x="9525" y="6567"/>
                </a:cubicBezTo>
                <a:cubicBezTo>
                  <a:pt x="10143" y="6433"/>
                  <a:pt x="10628" y="5965"/>
                  <a:pt x="10795" y="5364"/>
                </a:cubicBezTo>
                <a:cubicBezTo>
                  <a:pt x="10828" y="5180"/>
                  <a:pt x="10861" y="4979"/>
                  <a:pt x="10845" y="4796"/>
                </a:cubicBezTo>
                <a:lnTo>
                  <a:pt x="10845" y="4261"/>
                </a:lnTo>
                <a:cubicBezTo>
                  <a:pt x="10845" y="3893"/>
                  <a:pt x="10845" y="3559"/>
                  <a:pt x="10845" y="3242"/>
                </a:cubicBezTo>
                <a:cubicBezTo>
                  <a:pt x="10845" y="2908"/>
                  <a:pt x="10845" y="2607"/>
                  <a:pt x="10845" y="2323"/>
                </a:cubicBezTo>
                <a:cubicBezTo>
                  <a:pt x="10845" y="2172"/>
                  <a:pt x="10845" y="2039"/>
                  <a:pt x="10845" y="1905"/>
                </a:cubicBezTo>
                <a:cubicBezTo>
                  <a:pt x="10845" y="1771"/>
                  <a:pt x="10845" y="1638"/>
                  <a:pt x="10828" y="1504"/>
                </a:cubicBezTo>
                <a:cubicBezTo>
                  <a:pt x="10778" y="1053"/>
                  <a:pt x="10544" y="652"/>
                  <a:pt x="10193" y="385"/>
                </a:cubicBezTo>
                <a:cubicBezTo>
                  <a:pt x="9976" y="217"/>
                  <a:pt x="9725" y="100"/>
                  <a:pt x="9458" y="50"/>
                </a:cubicBezTo>
                <a:cubicBezTo>
                  <a:pt x="9408" y="50"/>
                  <a:pt x="9374" y="50"/>
                  <a:pt x="9324" y="34"/>
                </a:cubicBezTo>
                <a:lnTo>
                  <a:pt x="9157" y="34"/>
                </a:lnTo>
                <a:cubicBezTo>
                  <a:pt x="9157" y="34"/>
                  <a:pt x="9191" y="34"/>
                  <a:pt x="9241" y="50"/>
                </a:cubicBezTo>
                <a:lnTo>
                  <a:pt x="9324" y="50"/>
                </a:lnTo>
                <a:cubicBezTo>
                  <a:pt x="9358" y="50"/>
                  <a:pt x="9408" y="67"/>
                  <a:pt x="9441" y="67"/>
                </a:cubicBezTo>
                <a:cubicBezTo>
                  <a:pt x="10160" y="201"/>
                  <a:pt x="10711" y="786"/>
                  <a:pt x="10795" y="1504"/>
                </a:cubicBezTo>
                <a:cubicBezTo>
                  <a:pt x="10795" y="1638"/>
                  <a:pt x="10795" y="1771"/>
                  <a:pt x="10795" y="1905"/>
                </a:cubicBezTo>
                <a:cubicBezTo>
                  <a:pt x="10795" y="2039"/>
                  <a:pt x="10795" y="2172"/>
                  <a:pt x="10795" y="2323"/>
                </a:cubicBezTo>
                <a:cubicBezTo>
                  <a:pt x="10795" y="2607"/>
                  <a:pt x="10795" y="2924"/>
                  <a:pt x="10795" y="3242"/>
                </a:cubicBezTo>
                <a:cubicBezTo>
                  <a:pt x="10795" y="3559"/>
                  <a:pt x="10795" y="3893"/>
                  <a:pt x="10795" y="4261"/>
                </a:cubicBezTo>
                <a:lnTo>
                  <a:pt x="10795" y="4796"/>
                </a:lnTo>
                <a:cubicBezTo>
                  <a:pt x="10795" y="4979"/>
                  <a:pt x="10778" y="5163"/>
                  <a:pt x="10728" y="5347"/>
                </a:cubicBezTo>
                <a:cubicBezTo>
                  <a:pt x="10577" y="5932"/>
                  <a:pt x="10110" y="6383"/>
                  <a:pt x="9508" y="6517"/>
                </a:cubicBezTo>
                <a:cubicBezTo>
                  <a:pt x="9361" y="6541"/>
                  <a:pt x="9206" y="6557"/>
                  <a:pt x="9054" y="6557"/>
                </a:cubicBezTo>
                <a:cubicBezTo>
                  <a:pt x="8998" y="6557"/>
                  <a:pt x="8944" y="6554"/>
                  <a:pt x="8890" y="6550"/>
                </a:cubicBezTo>
                <a:lnTo>
                  <a:pt x="3175" y="6550"/>
                </a:lnTo>
                <a:lnTo>
                  <a:pt x="3159" y="6567"/>
                </a:lnTo>
                <a:lnTo>
                  <a:pt x="1939" y="7786"/>
                </a:lnTo>
                <a:lnTo>
                  <a:pt x="1939" y="6550"/>
                </a:lnTo>
                <a:lnTo>
                  <a:pt x="1906" y="6550"/>
                </a:lnTo>
                <a:cubicBezTo>
                  <a:pt x="1755" y="6550"/>
                  <a:pt x="1622" y="6550"/>
                  <a:pt x="1488" y="6533"/>
                </a:cubicBezTo>
                <a:cubicBezTo>
                  <a:pt x="1354" y="6517"/>
                  <a:pt x="1221" y="6483"/>
                  <a:pt x="1087" y="6433"/>
                </a:cubicBezTo>
                <a:cubicBezTo>
                  <a:pt x="586" y="6233"/>
                  <a:pt x="218" y="5781"/>
                  <a:pt x="101" y="5247"/>
                </a:cubicBezTo>
                <a:cubicBezTo>
                  <a:pt x="68" y="4996"/>
                  <a:pt x="68" y="4729"/>
                  <a:pt x="68" y="4461"/>
                </a:cubicBezTo>
                <a:lnTo>
                  <a:pt x="68" y="2908"/>
                </a:lnTo>
                <a:lnTo>
                  <a:pt x="68" y="2156"/>
                </a:lnTo>
                <a:cubicBezTo>
                  <a:pt x="68" y="1922"/>
                  <a:pt x="68" y="1671"/>
                  <a:pt x="101" y="1437"/>
                </a:cubicBezTo>
                <a:cubicBezTo>
                  <a:pt x="201" y="735"/>
                  <a:pt x="753" y="184"/>
                  <a:pt x="1454" y="84"/>
                </a:cubicBezTo>
                <a:cubicBezTo>
                  <a:pt x="1608" y="72"/>
                  <a:pt x="1762" y="60"/>
                  <a:pt x="1909" y="60"/>
                </a:cubicBezTo>
                <a:cubicBezTo>
                  <a:pt x="1971" y="60"/>
                  <a:pt x="2031" y="62"/>
                  <a:pt x="2089" y="67"/>
                </a:cubicBezTo>
                <a:lnTo>
                  <a:pt x="4479" y="50"/>
                </a:lnTo>
                <a:lnTo>
                  <a:pt x="7904" y="50"/>
                </a:lnTo>
                <a:lnTo>
                  <a:pt x="8840" y="34"/>
                </a:lnTo>
                <a:lnTo>
                  <a:pt x="7904" y="17"/>
                </a:lnTo>
                <a:lnTo>
                  <a:pt x="4479" y="17"/>
                </a:lnTo>
                <a:lnTo>
                  <a:pt x="2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47;p60">
            <a:extLst>
              <a:ext uri="{FF2B5EF4-FFF2-40B4-BE49-F238E27FC236}">
                <a16:creationId xmlns:a16="http://schemas.microsoft.com/office/drawing/2014/main" id="{6FB02905-09FF-4588-8AC2-819A5A5D37D1}"/>
              </a:ext>
            </a:extLst>
          </p:cNvPr>
          <p:cNvSpPr/>
          <p:nvPr/>
        </p:nvSpPr>
        <p:spPr>
          <a:xfrm>
            <a:off x="8507571" y="1994641"/>
            <a:ext cx="41501" cy="39490"/>
          </a:xfrm>
          <a:custGeom>
            <a:avLst/>
            <a:gdLst/>
            <a:ahLst/>
            <a:cxnLst/>
            <a:rect l="l" t="t" r="r" b="b"/>
            <a:pathLst>
              <a:path w="853" h="793" extrusionOk="0">
                <a:moveTo>
                  <a:pt x="471" y="1"/>
                </a:moveTo>
                <a:cubicBezTo>
                  <a:pt x="429" y="1"/>
                  <a:pt x="388" y="8"/>
                  <a:pt x="351" y="24"/>
                </a:cubicBezTo>
                <a:cubicBezTo>
                  <a:pt x="0" y="141"/>
                  <a:pt x="0" y="642"/>
                  <a:pt x="351" y="776"/>
                </a:cubicBezTo>
                <a:cubicBezTo>
                  <a:pt x="388" y="787"/>
                  <a:pt x="428" y="792"/>
                  <a:pt x="469" y="792"/>
                </a:cubicBezTo>
                <a:cubicBezTo>
                  <a:pt x="558" y="792"/>
                  <a:pt x="650" y="766"/>
                  <a:pt x="718" y="709"/>
                </a:cubicBezTo>
                <a:cubicBezTo>
                  <a:pt x="785" y="659"/>
                  <a:pt x="835" y="576"/>
                  <a:pt x="852" y="492"/>
                </a:cubicBezTo>
                <a:cubicBezTo>
                  <a:pt x="852" y="459"/>
                  <a:pt x="852" y="425"/>
                  <a:pt x="852" y="392"/>
                </a:cubicBezTo>
                <a:cubicBezTo>
                  <a:pt x="835" y="392"/>
                  <a:pt x="835" y="425"/>
                  <a:pt x="819" y="475"/>
                </a:cubicBezTo>
                <a:cubicBezTo>
                  <a:pt x="802" y="559"/>
                  <a:pt x="752" y="626"/>
                  <a:pt x="685" y="676"/>
                </a:cubicBezTo>
                <a:cubicBezTo>
                  <a:pt x="634" y="716"/>
                  <a:pt x="566" y="738"/>
                  <a:pt x="497" y="738"/>
                </a:cubicBezTo>
                <a:cubicBezTo>
                  <a:pt x="452" y="738"/>
                  <a:pt x="407" y="729"/>
                  <a:pt x="368" y="709"/>
                </a:cubicBezTo>
                <a:cubicBezTo>
                  <a:pt x="84" y="609"/>
                  <a:pt x="84" y="191"/>
                  <a:pt x="368" y="74"/>
                </a:cubicBezTo>
                <a:cubicBezTo>
                  <a:pt x="401" y="63"/>
                  <a:pt x="438" y="58"/>
                  <a:pt x="476" y="58"/>
                </a:cubicBezTo>
                <a:cubicBezTo>
                  <a:pt x="551" y="58"/>
                  <a:pt x="629" y="80"/>
                  <a:pt x="685" y="124"/>
                </a:cubicBezTo>
                <a:cubicBezTo>
                  <a:pt x="752" y="175"/>
                  <a:pt x="802" y="241"/>
                  <a:pt x="819" y="308"/>
                </a:cubicBezTo>
                <a:cubicBezTo>
                  <a:pt x="835" y="358"/>
                  <a:pt x="835" y="392"/>
                  <a:pt x="852" y="392"/>
                </a:cubicBezTo>
                <a:cubicBezTo>
                  <a:pt x="852" y="358"/>
                  <a:pt x="852" y="342"/>
                  <a:pt x="852" y="308"/>
                </a:cubicBezTo>
                <a:cubicBezTo>
                  <a:pt x="835" y="225"/>
                  <a:pt x="785" y="141"/>
                  <a:pt x="718" y="91"/>
                </a:cubicBezTo>
                <a:cubicBezTo>
                  <a:pt x="650" y="34"/>
                  <a:pt x="559" y="1"/>
                  <a:pt x="4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48;p60">
            <a:extLst>
              <a:ext uri="{FF2B5EF4-FFF2-40B4-BE49-F238E27FC236}">
                <a16:creationId xmlns:a16="http://schemas.microsoft.com/office/drawing/2014/main" id="{BDBB235A-1C29-41EC-B468-292DCAB32384}"/>
              </a:ext>
            </a:extLst>
          </p:cNvPr>
          <p:cNvSpPr/>
          <p:nvPr/>
        </p:nvSpPr>
        <p:spPr>
          <a:xfrm>
            <a:off x="8589647" y="1993794"/>
            <a:ext cx="42327" cy="39490"/>
          </a:xfrm>
          <a:custGeom>
            <a:avLst/>
            <a:gdLst/>
            <a:ahLst/>
            <a:cxnLst/>
            <a:rect l="l" t="t" r="r" b="b"/>
            <a:pathLst>
              <a:path w="870" h="793" extrusionOk="0">
                <a:moveTo>
                  <a:pt x="479" y="1"/>
                </a:moveTo>
                <a:cubicBezTo>
                  <a:pt x="437" y="1"/>
                  <a:pt x="394" y="8"/>
                  <a:pt x="351" y="24"/>
                </a:cubicBezTo>
                <a:cubicBezTo>
                  <a:pt x="1" y="141"/>
                  <a:pt x="1" y="643"/>
                  <a:pt x="351" y="776"/>
                </a:cubicBezTo>
                <a:cubicBezTo>
                  <a:pt x="394" y="787"/>
                  <a:pt x="436" y="792"/>
                  <a:pt x="477" y="792"/>
                </a:cubicBezTo>
                <a:cubicBezTo>
                  <a:pt x="566" y="792"/>
                  <a:pt x="651" y="767"/>
                  <a:pt x="719" y="709"/>
                </a:cubicBezTo>
                <a:cubicBezTo>
                  <a:pt x="786" y="659"/>
                  <a:pt x="836" y="576"/>
                  <a:pt x="853" y="492"/>
                </a:cubicBezTo>
                <a:cubicBezTo>
                  <a:pt x="869" y="459"/>
                  <a:pt x="869" y="425"/>
                  <a:pt x="853" y="392"/>
                </a:cubicBezTo>
                <a:cubicBezTo>
                  <a:pt x="853" y="392"/>
                  <a:pt x="853" y="425"/>
                  <a:pt x="836" y="476"/>
                </a:cubicBezTo>
                <a:cubicBezTo>
                  <a:pt x="803" y="559"/>
                  <a:pt x="752" y="626"/>
                  <a:pt x="702" y="676"/>
                </a:cubicBezTo>
                <a:cubicBezTo>
                  <a:pt x="642" y="717"/>
                  <a:pt x="575" y="739"/>
                  <a:pt x="506" y="739"/>
                </a:cubicBezTo>
                <a:cubicBezTo>
                  <a:pt x="460" y="739"/>
                  <a:pt x="414" y="729"/>
                  <a:pt x="368" y="709"/>
                </a:cubicBezTo>
                <a:cubicBezTo>
                  <a:pt x="84" y="609"/>
                  <a:pt x="84" y="192"/>
                  <a:pt x="368" y="75"/>
                </a:cubicBezTo>
                <a:cubicBezTo>
                  <a:pt x="407" y="63"/>
                  <a:pt x="446" y="58"/>
                  <a:pt x="485" y="58"/>
                </a:cubicBezTo>
                <a:cubicBezTo>
                  <a:pt x="561" y="58"/>
                  <a:pt x="636" y="80"/>
                  <a:pt x="702" y="125"/>
                </a:cubicBezTo>
                <a:cubicBezTo>
                  <a:pt x="752" y="175"/>
                  <a:pt x="803" y="242"/>
                  <a:pt x="836" y="308"/>
                </a:cubicBezTo>
                <a:cubicBezTo>
                  <a:pt x="853" y="359"/>
                  <a:pt x="853" y="392"/>
                  <a:pt x="853" y="392"/>
                </a:cubicBezTo>
                <a:cubicBezTo>
                  <a:pt x="869" y="359"/>
                  <a:pt x="869" y="342"/>
                  <a:pt x="853" y="308"/>
                </a:cubicBezTo>
                <a:cubicBezTo>
                  <a:pt x="836" y="225"/>
                  <a:pt x="786" y="141"/>
                  <a:pt x="719" y="91"/>
                </a:cubicBezTo>
                <a:cubicBezTo>
                  <a:pt x="651" y="34"/>
                  <a:pt x="567" y="1"/>
                  <a:pt x="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49;p60">
            <a:extLst>
              <a:ext uri="{FF2B5EF4-FFF2-40B4-BE49-F238E27FC236}">
                <a16:creationId xmlns:a16="http://schemas.microsoft.com/office/drawing/2014/main" id="{4DB53452-0F8A-4F37-98B0-62E0687AC15B}"/>
              </a:ext>
            </a:extLst>
          </p:cNvPr>
          <p:cNvSpPr/>
          <p:nvPr/>
        </p:nvSpPr>
        <p:spPr>
          <a:xfrm>
            <a:off x="8671772" y="1993794"/>
            <a:ext cx="42278" cy="39490"/>
          </a:xfrm>
          <a:custGeom>
            <a:avLst/>
            <a:gdLst/>
            <a:ahLst/>
            <a:cxnLst/>
            <a:rect l="l" t="t" r="r" b="b"/>
            <a:pathLst>
              <a:path w="869" h="793" extrusionOk="0">
                <a:moveTo>
                  <a:pt x="479" y="1"/>
                </a:moveTo>
                <a:cubicBezTo>
                  <a:pt x="437" y="1"/>
                  <a:pt x="394" y="8"/>
                  <a:pt x="351" y="24"/>
                </a:cubicBezTo>
                <a:cubicBezTo>
                  <a:pt x="0" y="141"/>
                  <a:pt x="0" y="643"/>
                  <a:pt x="351" y="776"/>
                </a:cubicBezTo>
                <a:cubicBezTo>
                  <a:pt x="393" y="787"/>
                  <a:pt x="436" y="792"/>
                  <a:pt x="477" y="792"/>
                </a:cubicBezTo>
                <a:cubicBezTo>
                  <a:pt x="568" y="792"/>
                  <a:pt x="655" y="767"/>
                  <a:pt x="735" y="709"/>
                </a:cubicBezTo>
                <a:cubicBezTo>
                  <a:pt x="802" y="659"/>
                  <a:pt x="836" y="576"/>
                  <a:pt x="852" y="492"/>
                </a:cubicBezTo>
                <a:cubicBezTo>
                  <a:pt x="869" y="459"/>
                  <a:pt x="869" y="425"/>
                  <a:pt x="852" y="392"/>
                </a:cubicBezTo>
                <a:cubicBezTo>
                  <a:pt x="852" y="392"/>
                  <a:pt x="852" y="425"/>
                  <a:pt x="836" y="476"/>
                </a:cubicBezTo>
                <a:cubicBezTo>
                  <a:pt x="802" y="559"/>
                  <a:pt x="769" y="626"/>
                  <a:pt x="702" y="676"/>
                </a:cubicBezTo>
                <a:cubicBezTo>
                  <a:pt x="641" y="717"/>
                  <a:pt x="574" y="739"/>
                  <a:pt x="509" y="739"/>
                </a:cubicBezTo>
                <a:cubicBezTo>
                  <a:pt x="466" y="739"/>
                  <a:pt x="424" y="729"/>
                  <a:pt x="384" y="709"/>
                </a:cubicBezTo>
                <a:cubicBezTo>
                  <a:pt x="84" y="609"/>
                  <a:pt x="84" y="192"/>
                  <a:pt x="384" y="75"/>
                </a:cubicBezTo>
                <a:cubicBezTo>
                  <a:pt x="418" y="63"/>
                  <a:pt x="453" y="58"/>
                  <a:pt x="489" y="58"/>
                </a:cubicBezTo>
                <a:cubicBezTo>
                  <a:pt x="561" y="58"/>
                  <a:pt x="635" y="80"/>
                  <a:pt x="702" y="125"/>
                </a:cubicBezTo>
                <a:cubicBezTo>
                  <a:pt x="769" y="175"/>
                  <a:pt x="802" y="242"/>
                  <a:pt x="836" y="308"/>
                </a:cubicBezTo>
                <a:cubicBezTo>
                  <a:pt x="852" y="359"/>
                  <a:pt x="852" y="392"/>
                  <a:pt x="852" y="392"/>
                </a:cubicBezTo>
                <a:cubicBezTo>
                  <a:pt x="869" y="359"/>
                  <a:pt x="869" y="342"/>
                  <a:pt x="852" y="308"/>
                </a:cubicBezTo>
                <a:cubicBezTo>
                  <a:pt x="836" y="225"/>
                  <a:pt x="802" y="141"/>
                  <a:pt x="735" y="91"/>
                </a:cubicBezTo>
                <a:cubicBezTo>
                  <a:pt x="656" y="34"/>
                  <a:pt x="569" y="1"/>
                  <a:pt x="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50;p60">
            <a:extLst>
              <a:ext uri="{FF2B5EF4-FFF2-40B4-BE49-F238E27FC236}">
                <a16:creationId xmlns:a16="http://schemas.microsoft.com/office/drawing/2014/main" id="{CEA91682-076A-477D-803B-5699C5D19B7B}"/>
              </a:ext>
            </a:extLst>
          </p:cNvPr>
          <p:cNvSpPr/>
          <p:nvPr/>
        </p:nvSpPr>
        <p:spPr>
          <a:xfrm>
            <a:off x="5522549" y="1506030"/>
            <a:ext cx="156904" cy="254363"/>
          </a:xfrm>
          <a:custGeom>
            <a:avLst/>
            <a:gdLst/>
            <a:ahLst/>
            <a:cxnLst/>
            <a:rect l="l" t="t" r="r" b="b"/>
            <a:pathLst>
              <a:path w="3225" h="5108" extrusionOk="0">
                <a:moveTo>
                  <a:pt x="1676" y="764"/>
                </a:moveTo>
                <a:cubicBezTo>
                  <a:pt x="2273" y="764"/>
                  <a:pt x="2722" y="1446"/>
                  <a:pt x="2373" y="2117"/>
                </a:cubicBezTo>
                <a:cubicBezTo>
                  <a:pt x="2323" y="2234"/>
                  <a:pt x="2239" y="2317"/>
                  <a:pt x="2122" y="2384"/>
                </a:cubicBezTo>
                <a:cubicBezTo>
                  <a:pt x="1970" y="2472"/>
                  <a:pt x="1817" y="2511"/>
                  <a:pt x="1672" y="2511"/>
                </a:cubicBezTo>
                <a:cubicBezTo>
                  <a:pt x="1072" y="2511"/>
                  <a:pt x="619" y="1838"/>
                  <a:pt x="969" y="1164"/>
                </a:cubicBezTo>
                <a:cubicBezTo>
                  <a:pt x="1036" y="1047"/>
                  <a:pt x="1120" y="947"/>
                  <a:pt x="1220" y="897"/>
                </a:cubicBezTo>
                <a:cubicBezTo>
                  <a:pt x="1374" y="805"/>
                  <a:pt x="1530" y="764"/>
                  <a:pt x="1676" y="764"/>
                </a:cubicBezTo>
                <a:close/>
                <a:moveTo>
                  <a:pt x="1734" y="1"/>
                </a:moveTo>
                <a:cubicBezTo>
                  <a:pt x="1469" y="1"/>
                  <a:pt x="1186" y="62"/>
                  <a:pt x="902" y="195"/>
                </a:cubicBezTo>
                <a:cubicBezTo>
                  <a:pt x="635" y="312"/>
                  <a:pt x="418" y="513"/>
                  <a:pt x="284" y="780"/>
                </a:cubicBezTo>
                <a:cubicBezTo>
                  <a:pt x="0" y="1348"/>
                  <a:pt x="117" y="2000"/>
                  <a:pt x="384" y="2551"/>
                </a:cubicBezTo>
                <a:lnTo>
                  <a:pt x="1303" y="4857"/>
                </a:lnTo>
                <a:cubicBezTo>
                  <a:pt x="1370" y="5024"/>
                  <a:pt x="1521" y="5108"/>
                  <a:pt x="1671" y="5108"/>
                </a:cubicBezTo>
                <a:cubicBezTo>
                  <a:pt x="1821" y="5108"/>
                  <a:pt x="1972" y="5024"/>
                  <a:pt x="2039" y="4857"/>
                </a:cubicBezTo>
                <a:lnTo>
                  <a:pt x="2941" y="2535"/>
                </a:lnTo>
                <a:cubicBezTo>
                  <a:pt x="3108" y="2184"/>
                  <a:pt x="3208" y="1816"/>
                  <a:pt x="3225" y="1432"/>
                </a:cubicBezTo>
                <a:cubicBezTo>
                  <a:pt x="3225" y="596"/>
                  <a:pt x="2563" y="1"/>
                  <a:pt x="1734" y="1"/>
                </a:cubicBez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51;p60">
            <a:extLst>
              <a:ext uri="{FF2B5EF4-FFF2-40B4-BE49-F238E27FC236}">
                <a16:creationId xmlns:a16="http://schemas.microsoft.com/office/drawing/2014/main" id="{7EB5411E-C972-4058-A9A2-15282436B893}"/>
              </a:ext>
            </a:extLst>
          </p:cNvPr>
          <p:cNvSpPr/>
          <p:nvPr/>
        </p:nvSpPr>
        <p:spPr>
          <a:xfrm>
            <a:off x="5222898" y="1289960"/>
            <a:ext cx="695584" cy="641835"/>
          </a:xfrm>
          <a:custGeom>
            <a:avLst/>
            <a:gdLst/>
            <a:ahLst/>
            <a:cxnLst/>
            <a:rect l="l" t="t" r="r" b="b"/>
            <a:pathLst>
              <a:path w="14297" h="12889" extrusionOk="0">
                <a:moveTo>
                  <a:pt x="13645" y="9163"/>
                </a:moveTo>
                <a:cubicBezTo>
                  <a:pt x="13578" y="9296"/>
                  <a:pt x="13528" y="9380"/>
                  <a:pt x="13494" y="9447"/>
                </a:cubicBezTo>
                <a:cubicBezTo>
                  <a:pt x="13544" y="9396"/>
                  <a:pt x="13594" y="9296"/>
                  <a:pt x="13645" y="9163"/>
                </a:cubicBezTo>
                <a:close/>
                <a:moveTo>
                  <a:pt x="13494" y="9447"/>
                </a:moveTo>
                <a:lnTo>
                  <a:pt x="13444" y="9547"/>
                </a:lnTo>
                <a:cubicBezTo>
                  <a:pt x="13461" y="9530"/>
                  <a:pt x="13477" y="9513"/>
                  <a:pt x="13494" y="9447"/>
                </a:cubicBezTo>
                <a:close/>
                <a:moveTo>
                  <a:pt x="13444" y="9547"/>
                </a:moveTo>
                <a:cubicBezTo>
                  <a:pt x="13444" y="9547"/>
                  <a:pt x="13444" y="9564"/>
                  <a:pt x="13461" y="9597"/>
                </a:cubicBezTo>
                <a:cubicBezTo>
                  <a:pt x="13461" y="9564"/>
                  <a:pt x="13444" y="9547"/>
                  <a:pt x="13444" y="9547"/>
                </a:cubicBezTo>
                <a:close/>
                <a:moveTo>
                  <a:pt x="7799" y="0"/>
                </a:moveTo>
                <a:cubicBezTo>
                  <a:pt x="3156" y="0"/>
                  <a:pt x="0" y="4837"/>
                  <a:pt x="1982" y="9112"/>
                </a:cubicBezTo>
                <a:cubicBezTo>
                  <a:pt x="2283" y="9798"/>
                  <a:pt x="2717" y="10416"/>
                  <a:pt x="3235" y="10950"/>
                </a:cubicBezTo>
                <a:cubicBezTo>
                  <a:pt x="3736" y="11468"/>
                  <a:pt x="4321" y="11886"/>
                  <a:pt x="4956" y="12204"/>
                </a:cubicBezTo>
                <a:lnTo>
                  <a:pt x="5190" y="12320"/>
                </a:lnTo>
                <a:cubicBezTo>
                  <a:pt x="5257" y="12354"/>
                  <a:pt x="5340" y="12387"/>
                  <a:pt x="5424" y="12421"/>
                </a:cubicBezTo>
                <a:lnTo>
                  <a:pt x="5892" y="12588"/>
                </a:lnTo>
                <a:cubicBezTo>
                  <a:pt x="6209" y="12688"/>
                  <a:pt x="6527" y="12755"/>
                  <a:pt x="6861" y="12805"/>
                </a:cubicBezTo>
                <a:cubicBezTo>
                  <a:pt x="7178" y="12855"/>
                  <a:pt x="7496" y="12872"/>
                  <a:pt x="7813" y="12889"/>
                </a:cubicBezTo>
                <a:cubicBezTo>
                  <a:pt x="8114" y="12889"/>
                  <a:pt x="8415" y="12872"/>
                  <a:pt x="8716" y="12822"/>
                </a:cubicBezTo>
                <a:cubicBezTo>
                  <a:pt x="9800" y="12672"/>
                  <a:pt x="10818" y="12255"/>
                  <a:pt x="11686" y="11604"/>
                </a:cubicBezTo>
                <a:lnTo>
                  <a:pt x="11686" y="11604"/>
                </a:lnTo>
                <a:lnTo>
                  <a:pt x="14246" y="12070"/>
                </a:lnTo>
                <a:lnTo>
                  <a:pt x="14280" y="12070"/>
                </a:lnTo>
                <a:lnTo>
                  <a:pt x="14263" y="12053"/>
                </a:lnTo>
                <a:lnTo>
                  <a:pt x="13661" y="10199"/>
                </a:lnTo>
                <a:cubicBezTo>
                  <a:pt x="13594" y="9981"/>
                  <a:pt x="13544" y="9831"/>
                  <a:pt x="13511" y="9714"/>
                </a:cubicBezTo>
                <a:lnTo>
                  <a:pt x="13461" y="9597"/>
                </a:lnTo>
                <a:lnTo>
                  <a:pt x="13494" y="9714"/>
                </a:lnTo>
                <a:cubicBezTo>
                  <a:pt x="13528" y="9831"/>
                  <a:pt x="13578" y="9998"/>
                  <a:pt x="13645" y="10199"/>
                </a:cubicBezTo>
                <a:lnTo>
                  <a:pt x="14223" y="12032"/>
                </a:lnTo>
                <a:lnTo>
                  <a:pt x="14223" y="12032"/>
                </a:lnTo>
                <a:lnTo>
                  <a:pt x="11706" y="11555"/>
                </a:lnTo>
                <a:lnTo>
                  <a:pt x="11706" y="11555"/>
                </a:lnTo>
                <a:lnTo>
                  <a:pt x="11706" y="11535"/>
                </a:lnTo>
                <a:lnTo>
                  <a:pt x="11673" y="11552"/>
                </a:lnTo>
                <a:cubicBezTo>
                  <a:pt x="10574" y="12372"/>
                  <a:pt x="9248" y="12822"/>
                  <a:pt x="7888" y="12822"/>
                </a:cubicBezTo>
                <a:cubicBezTo>
                  <a:pt x="7863" y="12822"/>
                  <a:pt x="7838" y="12822"/>
                  <a:pt x="7813" y="12822"/>
                </a:cubicBezTo>
                <a:cubicBezTo>
                  <a:pt x="7496" y="12822"/>
                  <a:pt x="7178" y="12788"/>
                  <a:pt x="6861" y="12755"/>
                </a:cubicBezTo>
                <a:cubicBezTo>
                  <a:pt x="6543" y="12705"/>
                  <a:pt x="6226" y="12621"/>
                  <a:pt x="5909" y="12538"/>
                </a:cubicBezTo>
                <a:lnTo>
                  <a:pt x="5441" y="12354"/>
                </a:lnTo>
                <a:cubicBezTo>
                  <a:pt x="5357" y="12337"/>
                  <a:pt x="5290" y="12304"/>
                  <a:pt x="5207" y="12254"/>
                </a:cubicBezTo>
                <a:lnTo>
                  <a:pt x="4973" y="12153"/>
                </a:lnTo>
                <a:cubicBezTo>
                  <a:pt x="4355" y="11836"/>
                  <a:pt x="3770" y="11418"/>
                  <a:pt x="3285" y="10917"/>
                </a:cubicBezTo>
                <a:cubicBezTo>
                  <a:pt x="2767" y="10382"/>
                  <a:pt x="2333" y="9764"/>
                  <a:pt x="2032" y="9096"/>
                </a:cubicBezTo>
                <a:cubicBezTo>
                  <a:pt x="729" y="6239"/>
                  <a:pt x="1681" y="2880"/>
                  <a:pt x="4288" y="1142"/>
                </a:cubicBezTo>
                <a:cubicBezTo>
                  <a:pt x="5406" y="394"/>
                  <a:pt x="6629" y="53"/>
                  <a:pt x="7822" y="53"/>
                </a:cubicBezTo>
                <a:cubicBezTo>
                  <a:pt x="10999" y="53"/>
                  <a:pt x="13970" y="2467"/>
                  <a:pt x="14213" y="6038"/>
                </a:cubicBezTo>
                <a:cubicBezTo>
                  <a:pt x="14263" y="6690"/>
                  <a:pt x="14213" y="7341"/>
                  <a:pt x="14046" y="7993"/>
                </a:cubicBezTo>
                <a:cubicBezTo>
                  <a:pt x="13945" y="8394"/>
                  <a:pt x="13812" y="8778"/>
                  <a:pt x="13645" y="9163"/>
                </a:cubicBezTo>
                <a:cubicBezTo>
                  <a:pt x="13828" y="8795"/>
                  <a:pt x="13979" y="8394"/>
                  <a:pt x="14079" y="7993"/>
                </a:cubicBezTo>
                <a:cubicBezTo>
                  <a:pt x="14246" y="7358"/>
                  <a:pt x="14296" y="6690"/>
                  <a:pt x="14246" y="6021"/>
                </a:cubicBezTo>
                <a:cubicBezTo>
                  <a:pt x="14046" y="2730"/>
                  <a:pt x="11372" y="123"/>
                  <a:pt x="8081" y="6"/>
                </a:cubicBezTo>
                <a:cubicBezTo>
                  <a:pt x="7986" y="2"/>
                  <a:pt x="7892" y="0"/>
                  <a:pt x="7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52;p60">
            <a:extLst>
              <a:ext uri="{FF2B5EF4-FFF2-40B4-BE49-F238E27FC236}">
                <a16:creationId xmlns:a16="http://schemas.microsoft.com/office/drawing/2014/main" id="{1F779AB0-0597-4EA5-AEFB-AAC5D95C4EDB}"/>
              </a:ext>
            </a:extLst>
          </p:cNvPr>
          <p:cNvSpPr/>
          <p:nvPr/>
        </p:nvSpPr>
        <p:spPr>
          <a:xfrm>
            <a:off x="7401993" y="1172937"/>
            <a:ext cx="702153" cy="641686"/>
          </a:xfrm>
          <a:custGeom>
            <a:avLst/>
            <a:gdLst/>
            <a:ahLst/>
            <a:cxnLst/>
            <a:rect l="l" t="t" r="r" b="b"/>
            <a:pathLst>
              <a:path w="14432" h="12886" extrusionOk="0">
                <a:moveTo>
                  <a:pt x="6526" y="1"/>
                </a:moveTo>
                <a:cubicBezTo>
                  <a:pt x="5811" y="1"/>
                  <a:pt x="5077" y="123"/>
                  <a:pt x="4345" y="385"/>
                </a:cubicBezTo>
                <a:cubicBezTo>
                  <a:pt x="3643" y="635"/>
                  <a:pt x="2991" y="1003"/>
                  <a:pt x="2406" y="1471"/>
                </a:cubicBezTo>
                <a:cubicBezTo>
                  <a:pt x="1855" y="1922"/>
                  <a:pt x="1387" y="2473"/>
                  <a:pt x="1020" y="3075"/>
                </a:cubicBezTo>
                <a:lnTo>
                  <a:pt x="886" y="3292"/>
                </a:lnTo>
                <a:cubicBezTo>
                  <a:pt x="836" y="3376"/>
                  <a:pt x="802" y="3442"/>
                  <a:pt x="769" y="3526"/>
                </a:cubicBezTo>
                <a:cubicBezTo>
                  <a:pt x="685" y="3676"/>
                  <a:pt x="619" y="3827"/>
                  <a:pt x="552" y="3977"/>
                </a:cubicBezTo>
                <a:cubicBezTo>
                  <a:pt x="418" y="4278"/>
                  <a:pt x="318" y="4595"/>
                  <a:pt x="251" y="4913"/>
                </a:cubicBezTo>
                <a:cubicBezTo>
                  <a:pt x="167" y="5230"/>
                  <a:pt x="117" y="5548"/>
                  <a:pt x="84" y="5848"/>
                </a:cubicBezTo>
                <a:cubicBezTo>
                  <a:pt x="50" y="6166"/>
                  <a:pt x="50" y="6467"/>
                  <a:pt x="67" y="6767"/>
                </a:cubicBezTo>
                <a:cubicBezTo>
                  <a:pt x="117" y="7851"/>
                  <a:pt x="450" y="8919"/>
                  <a:pt x="1016" y="9837"/>
                </a:cubicBezTo>
                <a:lnTo>
                  <a:pt x="1016" y="9837"/>
                </a:lnTo>
                <a:lnTo>
                  <a:pt x="318" y="12348"/>
                </a:lnTo>
                <a:lnTo>
                  <a:pt x="318" y="12365"/>
                </a:lnTo>
                <a:lnTo>
                  <a:pt x="335" y="12365"/>
                </a:lnTo>
                <a:lnTo>
                  <a:pt x="2239" y="11930"/>
                </a:lnTo>
                <a:lnTo>
                  <a:pt x="2724" y="11813"/>
                </a:lnTo>
                <a:lnTo>
                  <a:pt x="2858" y="11780"/>
                </a:lnTo>
                <a:lnTo>
                  <a:pt x="2724" y="11797"/>
                </a:lnTo>
                <a:lnTo>
                  <a:pt x="2239" y="11914"/>
                </a:lnTo>
                <a:lnTo>
                  <a:pt x="358" y="12326"/>
                </a:lnTo>
                <a:lnTo>
                  <a:pt x="358" y="12326"/>
                </a:lnTo>
                <a:cubicBezTo>
                  <a:pt x="556" y="11649"/>
                  <a:pt x="786" y="10810"/>
                  <a:pt x="1048" y="9858"/>
                </a:cubicBezTo>
                <a:lnTo>
                  <a:pt x="1086" y="9858"/>
                </a:lnTo>
                <a:lnTo>
                  <a:pt x="1053" y="9825"/>
                </a:lnTo>
                <a:cubicBezTo>
                  <a:pt x="335" y="8639"/>
                  <a:pt x="0" y="7252"/>
                  <a:pt x="134" y="5865"/>
                </a:cubicBezTo>
                <a:cubicBezTo>
                  <a:pt x="167" y="5548"/>
                  <a:pt x="234" y="5230"/>
                  <a:pt x="301" y="4929"/>
                </a:cubicBezTo>
                <a:cubicBezTo>
                  <a:pt x="385" y="4612"/>
                  <a:pt x="485" y="4311"/>
                  <a:pt x="602" y="3994"/>
                </a:cubicBezTo>
                <a:cubicBezTo>
                  <a:pt x="669" y="3843"/>
                  <a:pt x="736" y="3693"/>
                  <a:pt x="819" y="3543"/>
                </a:cubicBezTo>
                <a:cubicBezTo>
                  <a:pt x="853" y="3476"/>
                  <a:pt x="886" y="3392"/>
                  <a:pt x="936" y="3325"/>
                </a:cubicBezTo>
                <a:lnTo>
                  <a:pt x="1070" y="3108"/>
                </a:lnTo>
                <a:cubicBezTo>
                  <a:pt x="1437" y="2507"/>
                  <a:pt x="1905" y="1972"/>
                  <a:pt x="2457" y="1521"/>
                </a:cubicBezTo>
                <a:cubicBezTo>
                  <a:pt x="3025" y="1053"/>
                  <a:pt x="3676" y="685"/>
                  <a:pt x="4378" y="435"/>
                </a:cubicBezTo>
                <a:cubicBezTo>
                  <a:pt x="5072" y="190"/>
                  <a:pt x="5785" y="73"/>
                  <a:pt x="6489" y="73"/>
                </a:cubicBezTo>
                <a:cubicBezTo>
                  <a:pt x="8766" y="73"/>
                  <a:pt x="10949" y="1299"/>
                  <a:pt x="12097" y="3392"/>
                </a:cubicBezTo>
                <a:cubicBezTo>
                  <a:pt x="14431" y="7662"/>
                  <a:pt x="11305" y="12851"/>
                  <a:pt x="6471" y="12851"/>
                </a:cubicBezTo>
                <a:cubicBezTo>
                  <a:pt x="6425" y="12851"/>
                  <a:pt x="6379" y="12850"/>
                  <a:pt x="6333" y="12849"/>
                </a:cubicBezTo>
                <a:cubicBezTo>
                  <a:pt x="5681" y="12833"/>
                  <a:pt x="5030" y="12716"/>
                  <a:pt x="4411" y="12515"/>
                </a:cubicBezTo>
                <a:cubicBezTo>
                  <a:pt x="4010" y="12381"/>
                  <a:pt x="3626" y="12198"/>
                  <a:pt x="3275" y="11997"/>
                </a:cubicBezTo>
                <a:cubicBezTo>
                  <a:pt x="3142" y="11930"/>
                  <a:pt x="3058" y="11863"/>
                  <a:pt x="2991" y="11830"/>
                </a:cubicBezTo>
                <a:lnTo>
                  <a:pt x="2991" y="11830"/>
                </a:lnTo>
                <a:cubicBezTo>
                  <a:pt x="3058" y="11880"/>
                  <a:pt x="3142" y="11930"/>
                  <a:pt x="3259" y="12014"/>
                </a:cubicBezTo>
                <a:cubicBezTo>
                  <a:pt x="3626" y="12214"/>
                  <a:pt x="4010" y="12398"/>
                  <a:pt x="4395" y="12532"/>
                </a:cubicBezTo>
                <a:cubicBezTo>
                  <a:pt x="5030" y="12749"/>
                  <a:pt x="5681" y="12866"/>
                  <a:pt x="6333" y="12883"/>
                </a:cubicBezTo>
                <a:cubicBezTo>
                  <a:pt x="6399" y="12885"/>
                  <a:pt x="6464" y="12886"/>
                  <a:pt x="6530" y="12886"/>
                </a:cubicBezTo>
                <a:cubicBezTo>
                  <a:pt x="9753" y="12886"/>
                  <a:pt x="12490" y="10478"/>
                  <a:pt x="12883" y="7269"/>
                </a:cubicBezTo>
                <a:cubicBezTo>
                  <a:pt x="13401" y="3277"/>
                  <a:pt x="10232" y="1"/>
                  <a:pt x="6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53;p60">
            <a:extLst>
              <a:ext uri="{FF2B5EF4-FFF2-40B4-BE49-F238E27FC236}">
                <a16:creationId xmlns:a16="http://schemas.microsoft.com/office/drawing/2014/main" id="{DF0B5BDB-CAD6-43B9-A20D-B31F40E2850C}"/>
              </a:ext>
            </a:extLst>
          </p:cNvPr>
          <p:cNvSpPr/>
          <p:nvPr/>
        </p:nvSpPr>
        <p:spPr>
          <a:xfrm>
            <a:off x="7697897" y="1904457"/>
            <a:ext cx="188626" cy="384733"/>
          </a:xfrm>
          <a:custGeom>
            <a:avLst/>
            <a:gdLst/>
            <a:ahLst/>
            <a:cxnLst/>
            <a:rect l="l" t="t" r="r" b="b"/>
            <a:pathLst>
              <a:path w="3877" h="7726" extrusionOk="0">
                <a:moveTo>
                  <a:pt x="2623" y="1"/>
                </a:moveTo>
                <a:cubicBezTo>
                  <a:pt x="2419" y="1"/>
                  <a:pt x="2217" y="93"/>
                  <a:pt x="2150" y="265"/>
                </a:cubicBezTo>
                <a:lnTo>
                  <a:pt x="2150" y="265"/>
                </a:lnTo>
                <a:lnTo>
                  <a:pt x="2189" y="148"/>
                </a:lnTo>
                <a:lnTo>
                  <a:pt x="2189" y="148"/>
                </a:lnTo>
                <a:cubicBezTo>
                  <a:pt x="1571" y="298"/>
                  <a:pt x="1170" y="933"/>
                  <a:pt x="1036" y="1551"/>
                </a:cubicBezTo>
                <a:cubicBezTo>
                  <a:pt x="903" y="2186"/>
                  <a:pt x="969" y="2821"/>
                  <a:pt x="919" y="3473"/>
                </a:cubicBezTo>
                <a:cubicBezTo>
                  <a:pt x="852" y="4107"/>
                  <a:pt x="635" y="4776"/>
                  <a:pt x="84" y="5127"/>
                </a:cubicBezTo>
                <a:lnTo>
                  <a:pt x="619" y="5294"/>
                </a:lnTo>
                <a:cubicBezTo>
                  <a:pt x="518" y="5628"/>
                  <a:pt x="301" y="5912"/>
                  <a:pt x="0" y="6096"/>
                </a:cubicBezTo>
                <a:cubicBezTo>
                  <a:pt x="201" y="6246"/>
                  <a:pt x="468" y="6346"/>
                  <a:pt x="735" y="6346"/>
                </a:cubicBezTo>
                <a:cubicBezTo>
                  <a:pt x="418" y="6430"/>
                  <a:pt x="334" y="6864"/>
                  <a:pt x="502" y="7148"/>
                </a:cubicBezTo>
                <a:cubicBezTo>
                  <a:pt x="702" y="7399"/>
                  <a:pt x="1003" y="7583"/>
                  <a:pt x="1320" y="7633"/>
                </a:cubicBezTo>
                <a:cubicBezTo>
                  <a:pt x="1519" y="7696"/>
                  <a:pt x="1724" y="7725"/>
                  <a:pt x="1930" y="7725"/>
                </a:cubicBezTo>
                <a:cubicBezTo>
                  <a:pt x="2104" y="7725"/>
                  <a:pt x="2280" y="7705"/>
                  <a:pt x="2456" y="7666"/>
                </a:cubicBezTo>
                <a:cubicBezTo>
                  <a:pt x="2974" y="7483"/>
                  <a:pt x="3375" y="7065"/>
                  <a:pt x="3559" y="6564"/>
                </a:cubicBezTo>
                <a:cubicBezTo>
                  <a:pt x="3726" y="6046"/>
                  <a:pt x="3810" y="5511"/>
                  <a:pt x="3810" y="4960"/>
                </a:cubicBezTo>
                <a:cubicBezTo>
                  <a:pt x="3877" y="3606"/>
                  <a:pt x="3743" y="2253"/>
                  <a:pt x="3426" y="933"/>
                </a:cubicBezTo>
                <a:cubicBezTo>
                  <a:pt x="3375" y="615"/>
                  <a:pt x="3208" y="315"/>
                  <a:pt x="2958" y="97"/>
                </a:cubicBezTo>
                <a:cubicBezTo>
                  <a:pt x="2863" y="32"/>
                  <a:pt x="2742" y="1"/>
                  <a:pt x="2623" y="1"/>
                </a:cubicBezTo>
                <a:close/>
              </a:path>
            </a:pathLst>
          </a:custGeom>
          <a:solidFill>
            <a:srgbClr val="CC8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54;p60">
            <a:extLst>
              <a:ext uri="{FF2B5EF4-FFF2-40B4-BE49-F238E27FC236}">
                <a16:creationId xmlns:a16="http://schemas.microsoft.com/office/drawing/2014/main" id="{22E169D8-6C03-4D3D-A6D0-2986F832DA20}"/>
              </a:ext>
            </a:extLst>
          </p:cNvPr>
          <p:cNvSpPr/>
          <p:nvPr/>
        </p:nvSpPr>
        <p:spPr>
          <a:xfrm>
            <a:off x="7493021" y="2404322"/>
            <a:ext cx="1021165" cy="787194"/>
          </a:xfrm>
          <a:custGeom>
            <a:avLst/>
            <a:gdLst/>
            <a:ahLst/>
            <a:cxnLst/>
            <a:rect l="l" t="t" r="r" b="b"/>
            <a:pathLst>
              <a:path w="20989" h="15808" extrusionOk="0">
                <a:moveTo>
                  <a:pt x="10329" y="1"/>
                </a:moveTo>
                <a:cubicBezTo>
                  <a:pt x="8474" y="1"/>
                  <a:pt x="6639" y="331"/>
                  <a:pt x="4746" y="987"/>
                </a:cubicBezTo>
                <a:cubicBezTo>
                  <a:pt x="4629" y="1020"/>
                  <a:pt x="4512" y="1054"/>
                  <a:pt x="4395" y="1104"/>
                </a:cubicBezTo>
                <a:lnTo>
                  <a:pt x="4378" y="1104"/>
                </a:lnTo>
                <a:cubicBezTo>
                  <a:pt x="1555" y="2223"/>
                  <a:pt x="1254" y="5214"/>
                  <a:pt x="1254" y="5214"/>
                </a:cubicBezTo>
                <a:lnTo>
                  <a:pt x="68" y="12466"/>
                </a:lnTo>
                <a:cubicBezTo>
                  <a:pt x="51" y="12516"/>
                  <a:pt x="51" y="12583"/>
                  <a:pt x="51" y="12633"/>
                </a:cubicBezTo>
                <a:lnTo>
                  <a:pt x="34" y="12699"/>
                </a:lnTo>
                <a:cubicBezTo>
                  <a:pt x="1" y="13401"/>
                  <a:pt x="385" y="14036"/>
                  <a:pt x="1003" y="14337"/>
                </a:cubicBezTo>
                <a:cubicBezTo>
                  <a:pt x="1787" y="14698"/>
                  <a:pt x="2553" y="14848"/>
                  <a:pt x="3284" y="14848"/>
                </a:cubicBezTo>
                <a:cubicBezTo>
                  <a:pt x="4112" y="14848"/>
                  <a:pt x="4896" y="14655"/>
                  <a:pt x="5615" y="14354"/>
                </a:cubicBezTo>
                <a:lnTo>
                  <a:pt x="5615" y="14354"/>
                </a:lnTo>
                <a:lnTo>
                  <a:pt x="4629" y="15807"/>
                </a:lnTo>
                <a:lnTo>
                  <a:pt x="16425" y="15807"/>
                </a:lnTo>
                <a:lnTo>
                  <a:pt x="15623" y="13903"/>
                </a:lnTo>
                <a:lnTo>
                  <a:pt x="15891" y="12750"/>
                </a:lnTo>
                <a:lnTo>
                  <a:pt x="17712" y="14955"/>
                </a:lnTo>
                <a:cubicBezTo>
                  <a:pt x="17929" y="15206"/>
                  <a:pt x="18230" y="15406"/>
                  <a:pt x="18564" y="15490"/>
                </a:cubicBezTo>
                <a:cubicBezTo>
                  <a:pt x="18644" y="15499"/>
                  <a:pt x="18721" y="15504"/>
                  <a:pt x="18796" y="15504"/>
                </a:cubicBezTo>
                <a:cubicBezTo>
                  <a:pt x="20694" y="15504"/>
                  <a:pt x="20988" y="12530"/>
                  <a:pt x="20602" y="10778"/>
                </a:cubicBezTo>
                <a:lnTo>
                  <a:pt x="20519" y="9625"/>
                </a:lnTo>
                <a:cubicBezTo>
                  <a:pt x="20368" y="9057"/>
                  <a:pt x="19500" y="5882"/>
                  <a:pt x="18731" y="3794"/>
                </a:cubicBezTo>
                <a:cubicBezTo>
                  <a:pt x="17879" y="1505"/>
                  <a:pt x="16108" y="1020"/>
                  <a:pt x="16108" y="1020"/>
                </a:cubicBezTo>
                <a:cubicBezTo>
                  <a:pt x="14107" y="339"/>
                  <a:pt x="12208" y="1"/>
                  <a:pt x="103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55;p60">
            <a:extLst>
              <a:ext uri="{FF2B5EF4-FFF2-40B4-BE49-F238E27FC236}">
                <a16:creationId xmlns:a16="http://schemas.microsoft.com/office/drawing/2014/main" id="{E2CC01D5-0F9E-4384-A38D-BA39B6FD83E9}"/>
              </a:ext>
            </a:extLst>
          </p:cNvPr>
          <p:cNvSpPr/>
          <p:nvPr/>
        </p:nvSpPr>
        <p:spPr>
          <a:xfrm>
            <a:off x="7816560" y="2398147"/>
            <a:ext cx="311424" cy="490502"/>
          </a:xfrm>
          <a:custGeom>
            <a:avLst/>
            <a:gdLst/>
            <a:ahLst/>
            <a:cxnLst/>
            <a:rect l="l" t="t" r="r" b="b"/>
            <a:pathLst>
              <a:path w="6401" h="9850" extrusionOk="0">
                <a:moveTo>
                  <a:pt x="4027" y="1"/>
                </a:moveTo>
                <a:cubicBezTo>
                  <a:pt x="2011" y="1"/>
                  <a:pt x="1" y="543"/>
                  <a:pt x="1" y="543"/>
                </a:cubicBezTo>
                <a:cubicBezTo>
                  <a:pt x="1" y="543"/>
                  <a:pt x="3142" y="9783"/>
                  <a:pt x="3827" y="9849"/>
                </a:cubicBezTo>
                <a:cubicBezTo>
                  <a:pt x="3829" y="9850"/>
                  <a:pt x="3832" y="9850"/>
                  <a:pt x="3834" y="9850"/>
                </a:cubicBezTo>
                <a:cubicBezTo>
                  <a:pt x="4509" y="9850"/>
                  <a:pt x="6400" y="359"/>
                  <a:pt x="6400" y="359"/>
                </a:cubicBezTo>
                <a:cubicBezTo>
                  <a:pt x="5704" y="94"/>
                  <a:pt x="4865" y="1"/>
                  <a:pt x="4027"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56;p60">
            <a:extLst>
              <a:ext uri="{FF2B5EF4-FFF2-40B4-BE49-F238E27FC236}">
                <a16:creationId xmlns:a16="http://schemas.microsoft.com/office/drawing/2014/main" id="{0C676EBE-DFFC-4A46-9983-A8FC35A0336E}"/>
              </a:ext>
            </a:extLst>
          </p:cNvPr>
          <p:cNvSpPr/>
          <p:nvPr/>
        </p:nvSpPr>
        <p:spPr>
          <a:xfrm>
            <a:off x="7764550" y="1924227"/>
            <a:ext cx="301645" cy="623262"/>
          </a:xfrm>
          <a:custGeom>
            <a:avLst/>
            <a:gdLst/>
            <a:ahLst/>
            <a:cxnLst/>
            <a:rect l="l" t="t" r="r" b="b"/>
            <a:pathLst>
              <a:path w="6200" h="12516" extrusionOk="0">
                <a:moveTo>
                  <a:pt x="2291" y="1"/>
                </a:moveTo>
                <a:cubicBezTo>
                  <a:pt x="1612" y="1"/>
                  <a:pt x="926" y="132"/>
                  <a:pt x="268" y="402"/>
                </a:cubicBezTo>
                <a:cubicBezTo>
                  <a:pt x="268" y="402"/>
                  <a:pt x="0" y="4479"/>
                  <a:pt x="301" y="6233"/>
                </a:cubicBezTo>
                <a:cubicBezTo>
                  <a:pt x="602" y="8088"/>
                  <a:pt x="2022" y="8322"/>
                  <a:pt x="2022" y="8322"/>
                </a:cubicBezTo>
                <a:cubicBezTo>
                  <a:pt x="2022" y="8322"/>
                  <a:pt x="2056" y="9475"/>
                  <a:pt x="2072" y="10578"/>
                </a:cubicBezTo>
                <a:cubicBezTo>
                  <a:pt x="2072" y="11630"/>
                  <a:pt x="2991" y="12499"/>
                  <a:pt x="4111" y="12516"/>
                </a:cubicBezTo>
                <a:cubicBezTo>
                  <a:pt x="5230" y="12516"/>
                  <a:pt x="6132" y="11697"/>
                  <a:pt x="6132" y="10661"/>
                </a:cubicBezTo>
                <a:lnTo>
                  <a:pt x="6199" y="1722"/>
                </a:lnTo>
                <a:cubicBezTo>
                  <a:pt x="5173" y="605"/>
                  <a:pt x="3750" y="1"/>
                  <a:pt x="2291" y="1"/>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57;p60">
            <a:extLst>
              <a:ext uri="{FF2B5EF4-FFF2-40B4-BE49-F238E27FC236}">
                <a16:creationId xmlns:a16="http://schemas.microsoft.com/office/drawing/2014/main" id="{BB970A41-0520-480C-95B6-DF56A6447F3C}"/>
              </a:ext>
            </a:extLst>
          </p:cNvPr>
          <p:cNvSpPr/>
          <p:nvPr/>
        </p:nvSpPr>
        <p:spPr>
          <a:xfrm>
            <a:off x="7801137" y="2087263"/>
            <a:ext cx="22817" cy="22608"/>
          </a:xfrm>
          <a:custGeom>
            <a:avLst/>
            <a:gdLst/>
            <a:ahLst/>
            <a:cxnLst/>
            <a:rect l="l" t="t" r="r" b="b"/>
            <a:pathLst>
              <a:path w="469" h="454" extrusionOk="0">
                <a:moveTo>
                  <a:pt x="208" y="0"/>
                </a:moveTo>
                <a:cubicBezTo>
                  <a:pt x="101" y="0"/>
                  <a:pt x="0" y="94"/>
                  <a:pt x="0" y="203"/>
                </a:cubicBezTo>
                <a:cubicBezTo>
                  <a:pt x="0" y="336"/>
                  <a:pt x="101" y="436"/>
                  <a:pt x="217" y="453"/>
                </a:cubicBezTo>
                <a:cubicBezTo>
                  <a:pt x="351" y="453"/>
                  <a:pt x="468" y="353"/>
                  <a:pt x="468" y="236"/>
                </a:cubicBezTo>
                <a:cubicBezTo>
                  <a:pt x="468" y="102"/>
                  <a:pt x="368" y="2"/>
                  <a:pt x="234" y="2"/>
                </a:cubicBezTo>
                <a:cubicBezTo>
                  <a:pt x="226" y="1"/>
                  <a:pt x="217"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58;p60">
            <a:extLst>
              <a:ext uri="{FF2B5EF4-FFF2-40B4-BE49-F238E27FC236}">
                <a16:creationId xmlns:a16="http://schemas.microsoft.com/office/drawing/2014/main" id="{F921476D-4176-41E3-980D-D04EA8CE852A}"/>
              </a:ext>
            </a:extLst>
          </p:cNvPr>
          <p:cNvSpPr/>
          <p:nvPr/>
        </p:nvSpPr>
        <p:spPr>
          <a:xfrm>
            <a:off x="7784887" y="2076507"/>
            <a:ext cx="47194" cy="12798"/>
          </a:xfrm>
          <a:custGeom>
            <a:avLst/>
            <a:gdLst/>
            <a:ahLst/>
            <a:cxnLst/>
            <a:rect l="l" t="t" r="r" b="b"/>
            <a:pathLst>
              <a:path w="970" h="257" extrusionOk="0">
                <a:moveTo>
                  <a:pt x="468" y="1"/>
                </a:moveTo>
                <a:cubicBezTo>
                  <a:pt x="334" y="1"/>
                  <a:pt x="217" y="51"/>
                  <a:pt x="100" y="135"/>
                </a:cubicBezTo>
                <a:cubicBezTo>
                  <a:pt x="34" y="185"/>
                  <a:pt x="0" y="251"/>
                  <a:pt x="17" y="251"/>
                </a:cubicBezTo>
                <a:cubicBezTo>
                  <a:pt x="21" y="255"/>
                  <a:pt x="26" y="257"/>
                  <a:pt x="33" y="257"/>
                </a:cubicBezTo>
                <a:cubicBezTo>
                  <a:pt x="89" y="257"/>
                  <a:pt x="247" y="151"/>
                  <a:pt x="485" y="151"/>
                </a:cubicBezTo>
                <a:cubicBezTo>
                  <a:pt x="707" y="151"/>
                  <a:pt x="877" y="257"/>
                  <a:pt x="936" y="257"/>
                </a:cubicBezTo>
                <a:cubicBezTo>
                  <a:pt x="943" y="257"/>
                  <a:pt x="949" y="255"/>
                  <a:pt x="952" y="251"/>
                </a:cubicBezTo>
                <a:cubicBezTo>
                  <a:pt x="969" y="235"/>
                  <a:pt x="936" y="185"/>
                  <a:pt x="852" y="118"/>
                </a:cubicBezTo>
                <a:cubicBezTo>
                  <a:pt x="735" y="51"/>
                  <a:pt x="602" y="1"/>
                  <a:pt x="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59;p60">
            <a:extLst>
              <a:ext uri="{FF2B5EF4-FFF2-40B4-BE49-F238E27FC236}">
                <a16:creationId xmlns:a16="http://schemas.microsoft.com/office/drawing/2014/main" id="{F5DE7030-537F-4EE7-8B0A-2B621D4985ED}"/>
              </a:ext>
            </a:extLst>
          </p:cNvPr>
          <p:cNvSpPr/>
          <p:nvPr/>
        </p:nvSpPr>
        <p:spPr>
          <a:xfrm>
            <a:off x="7926319" y="2093090"/>
            <a:ext cx="23596" cy="22658"/>
          </a:xfrm>
          <a:custGeom>
            <a:avLst/>
            <a:gdLst/>
            <a:ahLst/>
            <a:cxnLst/>
            <a:rect l="l" t="t" r="r" b="b"/>
            <a:pathLst>
              <a:path w="485" h="455" extrusionOk="0">
                <a:moveTo>
                  <a:pt x="222" y="0"/>
                </a:moveTo>
                <a:cubicBezTo>
                  <a:pt x="103" y="0"/>
                  <a:pt x="16" y="95"/>
                  <a:pt x="0" y="219"/>
                </a:cubicBezTo>
                <a:cubicBezTo>
                  <a:pt x="0" y="353"/>
                  <a:pt x="101" y="453"/>
                  <a:pt x="234" y="453"/>
                </a:cubicBezTo>
                <a:cubicBezTo>
                  <a:pt x="244" y="454"/>
                  <a:pt x="254" y="455"/>
                  <a:pt x="263" y="455"/>
                </a:cubicBezTo>
                <a:cubicBezTo>
                  <a:pt x="382" y="455"/>
                  <a:pt x="469" y="360"/>
                  <a:pt x="485" y="236"/>
                </a:cubicBezTo>
                <a:cubicBezTo>
                  <a:pt x="485" y="119"/>
                  <a:pt x="385" y="2"/>
                  <a:pt x="251" y="2"/>
                </a:cubicBezTo>
                <a:cubicBezTo>
                  <a:pt x="241" y="1"/>
                  <a:pt x="232" y="0"/>
                  <a:pt x="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60;p60">
            <a:extLst>
              <a:ext uri="{FF2B5EF4-FFF2-40B4-BE49-F238E27FC236}">
                <a16:creationId xmlns:a16="http://schemas.microsoft.com/office/drawing/2014/main" id="{FF9333A1-D177-4E99-8D85-67CC6EA6A977}"/>
              </a:ext>
            </a:extLst>
          </p:cNvPr>
          <p:cNvSpPr/>
          <p:nvPr/>
        </p:nvSpPr>
        <p:spPr>
          <a:xfrm>
            <a:off x="7914936" y="2080690"/>
            <a:ext cx="46366" cy="12798"/>
          </a:xfrm>
          <a:custGeom>
            <a:avLst/>
            <a:gdLst/>
            <a:ahLst/>
            <a:cxnLst/>
            <a:rect l="l" t="t" r="r" b="b"/>
            <a:pathLst>
              <a:path w="953" h="257" extrusionOk="0">
                <a:moveTo>
                  <a:pt x="468" y="0"/>
                </a:moveTo>
                <a:cubicBezTo>
                  <a:pt x="335" y="0"/>
                  <a:pt x="201" y="34"/>
                  <a:pt x="101" y="117"/>
                </a:cubicBezTo>
                <a:cubicBezTo>
                  <a:pt x="17" y="184"/>
                  <a:pt x="0" y="234"/>
                  <a:pt x="0" y="251"/>
                </a:cubicBezTo>
                <a:lnTo>
                  <a:pt x="17" y="251"/>
                </a:lnTo>
                <a:cubicBezTo>
                  <a:pt x="19" y="255"/>
                  <a:pt x="23" y="256"/>
                  <a:pt x="29" y="256"/>
                </a:cubicBezTo>
                <a:cubicBezTo>
                  <a:pt x="76" y="256"/>
                  <a:pt x="246" y="151"/>
                  <a:pt x="468" y="151"/>
                </a:cubicBezTo>
                <a:cubicBezTo>
                  <a:pt x="484" y="150"/>
                  <a:pt x="500" y="149"/>
                  <a:pt x="515" y="149"/>
                </a:cubicBezTo>
                <a:cubicBezTo>
                  <a:pt x="728" y="149"/>
                  <a:pt x="880" y="240"/>
                  <a:pt x="924" y="240"/>
                </a:cubicBezTo>
                <a:cubicBezTo>
                  <a:pt x="930" y="240"/>
                  <a:pt x="934" y="238"/>
                  <a:pt x="936" y="234"/>
                </a:cubicBezTo>
                <a:cubicBezTo>
                  <a:pt x="953" y="234"/>
                  <a:pt x="936" y="167"/>
                  <a:pt x="853" y="117"/>
                </a:cubicBezTo>
                <a:cubicBezTo>
                  <a:pt x="736" y="34"/>
                  <a:pt x="602" y="0"/>
                  <a:pt x="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61;p60">
            <a:extLst>
              <a:ext uri="{FF2B5EF4-FFF2-40B4-BE49-F238E27FC236}">
                <a16:creationId xmlns:a16="http://schemas.microsoft.com/office/drawing/2014/main" id="{C0A23126-11DE-4BEA-BBAE-124984853AAF}"/>
              </a:ext>
            </a:extLst>
          </p:cNvPr>
          <p:cNvSpPr/>
          <p:nvPr/>
        </p:nvSpPr>
        <p:spPr>
          <a:xfrm>
            <a:off x="7838502" y="2081536"/>
            <a:ext cx="37463" cy="107164"/>
          </a:xfrm>
          <a:custGeom>
            <a:avLst/>
            <a:gdLst/>
            <a:ahLst/>
            <a:cxnLst/>
            <a:rect l="l" t="t" r="r" b="b"/>
            <a:pathLst>
              <a:path w="770" h="2152" extrusionOk="0">
                <a:moveTo>
                  <a:pt x="769" y="0"/>
                </a:moveTo>
                <a:lnTo>
                  <a:pt x="769" y="0"/>
                </a:lnTo>
                <a:cubicBezTo>
                  <a:pt x="552" y="418"/>
                  <a:pt x="385" y="836"/>
                  <a:pt x="235" y="1270"/>
                </a:cubicBezTo>
                <a:cubicBezTo>
                  <a:pt x="168" y="1454"/>
                  <a:pt x="118" y="1621"/>
                  <a:pt x="51" y="1771"/>
                </a:cubicBezTo>
                <a:cubicBezTo>
                  <a:pt x="18" y="1855"/>
                  <a:pt x="1" y="1938"/>
                  <a:pt x="18" y="2022"/>
                </a:cubicBezTo>
                <a:cubicBezTo>
                  <a:pt x="51" y="2072"/>
                  <a:pt x="84" y="2105"/>
                  <a:pt x="135" y="2122"/>
                </a:cubicBezTo>
                <a:cubicBezTo>
                  <a:pt x="168" y="2139"/>
                  <a:pt x="201" y="2139"/>
                  <a:pt x="235" y="2139"/>
                </a:cubicBezTo>
                <a:cubicBezTo>
                  <a:pt x="310" y="2147"/>
                  <a:pt x="381" y="2151"/>
                  <a:pt x="452" y="2151"/>
                </a:cubicBezTo>
                <a:cubicBezTo>
                  <a:pt x="523" y="2151"/>
                  <a:pt x="594" y="2147"/>
                  <a:pt x="669" y="2139"/>
                </a:cubicBezTo>
                <a:cubicBezTo>
                  <a:pt x="536" y="2089"/>
                  <a:pt x="385" y="2072"/>
                  <a:pt x="251" y="2055"/>
                </a:cubicBezTo>
                <a:cubicBezTo>
                  <a:pt x="185" y="2055"/>
                  <a:pt x="118" y="2039"/>
                  <a:pt x="118" y="2005"/>
                </a:cubicBezTo>
                <a:cubicBezTo>
                  <a:pt x="101" y="1938"/>
                  <a:pt x="118" y="1871"/>
                  <a:pt x="151" y="1805"/>
                </a:cubicBezTo>
                <a:lnTo>
                  <a:pt x="335" y="1303"/>
                </a:lnTo>
                <a:cubicBezTo>
                  <a:pt x="519" y="886"/>
                  <a:pt x="653" y="451"/>
                  <a:pt x="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62;p60">
            <a:extLst>
              <a:ext uri="{FF2B5EF4-FFF2-40B4-BE49-F238E27FC236}">
                <a16:creationId xmlns:a16="http://schemas.microsoft.com/office/drawing/2014/main" id="{A79B0EF4-8866-4AA9-9C2D-6D439C93D512}"/>
              </a:ext>
            </a:extLst>
          </p:cNvPr>
          <p:cNvSpPr/>
          <p:nvPr/>
        </p:nvSpPr>
        <p:spPr>
          <a:xfrm>
            <a:off x="7862925" y="2304479"/>
            <a:ext cx="120318" cy="56570"/>
          </a:xfrm>
          <a:custGeom>
            <a:avLst/>
            <a:gdLst/>
            <a:ahLst/>
            <a:cxnLst/>
            <a:rect l="l" t="t" r="r" b="b"/>
            <a:pathLst>
              <a:path w="2473" h="1136" extrusionOk="0">
                <a:moveTo>
                  <a:pt x="2473" y="1"/>
                </a:moveTo>
                <a:lnTo>
                  <a:pt x="2473" y="1"/>
                </a:lnTo>
                <a:cubicBezTo>
                  <a:pt x="1738" y="452"/>
                  <a:pt x="869" y="686"/>
                  <a:pt x="0" y="686"/>
                </a:cubicBezTo>
                <a:lnTo>
                  <a:pt x="34" y="1120"/>
                </a:lnTo>
                <a:cubicBezTo>
                  <a:pt x="147" y="1131"/>
                  <a:pt x="255" y="1135"/>
                  <a:pt x="359" y="1135"/>
                </a:cubicBezTo>
                <a:cubicBezTo>
                  <a:pt x="1957" y="1135"/>
                  <a:pt x="2473" y="1"/>
                  <a:pt x="247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63;p60">
            <a:extLst>
              <a:ext uri="{FF2B5EF4-FFF2-40B4-BE49-F238E27FC236}">
                <a16:creationId xmlns:a16="http://schemas.microsoft.com/office/drawing/2014/main" id="{FEAFDEAE-FE10-4505-A087-336DBFCF0253}"/>
              </a:ext>
            </a:extLst>
          </p:cNvPr>
          <p:cNvSpPr/>
          <p:nvPr/>
        </p:nvSpPr>
        <p:spPr>
          <a:xfrm>
            <a:off x="7875089" y="2209516"/>
            <a:ext cx="39068" cy="28284"/>
          </a:xfrm>
          <a:custGeom>
            <a:avLst/>
            <a:gdLst/>
            <a:ahLst/>
            <a:cxnLst/>
            <a:rect l="l" t="t" r="r" b="b"/>
            <a:pathLst>
              <a:path w="803" h="568" extrusionOk="0">
                <a:moveTo>
                  <a:pt x="389" y="1"/>
                </a:moveTo>
                <a:cubicBezTo>
                  <a:pt x="252" y="1"/>
                  <a:pt x="108" y="67"/>
                  <a:pt x="17" y="187"/>
                </a:cubicBezTo>
                <a:cubicBezTo>
                  <a:pt x="1" y="220"/>
                  <a:pt x="1" y="254"/>
                  <a:pt x="17" y="287"/>
                </a:cubicBezTo>
                <a:cubicBezTo>
                  <a:pt x="34" y="304"/>
                  <a:pt x="51" y="337"/>
                  <a:pt x="84" y="354"/>
                </a:cubicBezTo>
                <a:cubicBezTo>
                  <a:pt x="185" y="438"/>
                  <a:pt x="302" y="504"/>
                  <a:pt x="418" y="555"/>
                </a:cubicBezTo>
                <a:cubicBezTo>
                  <a:pt x="449" y="563"/>
                  <a:pt x="480" y="567"/>
                  <a:pt x="511" y="567"/>
                </a:cubicBezTo>
                <a:cubicBezTo>
                  <a:pt x="601" y="567"/>
                  <a:pt x="691" y="533"/>
                  <a:pt x="753" y="471"/>
                </a:cubicBezTo>
                <a:cubicBezTo>
                  <a:pt x="803" y="371"/>
                  <a:pt x="803" y="254"/>
                  <a:pt x="719" y="154"/>
                </a:cubicBezTo>
                <a:cubicBezTo>
                  <a:pt x="652" y="70"/>
                  <a:pt x="552" y="20"/>
                  <a:pt x="435" y="3"/>
                </a:cubicBezTo>
                <a:cubicBezTo>
                  <a:pt x="420" y="2"/>
                  <a:pt x="405" y="1"/>
                  <a:pt x="38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64;p60">
            <a:extLst>
              <a:ext uri="{FF2B5EF4-FFF2-40B4-BE49-F238E27FC236}">
                <a16:creationId xmlns:a16="http://schemas.microsoft.com/office/drawing/2014/main" id="{85FEAF0D-15F1-4FFE-B7CB-E61F1A8F26EE}"/>
              </a:ext>
            </a:extLst>
          </p:cNvPr>
          <p:cNvSpPr/>
          <p:nvPr/>
        </p:nvSpPr>
        <p:spPr>
          <a:xfrm>
            <a:off x="7867790" y="2196318"/>
            <a:ext cx="42327" cy="36701"/>
          </a:xfrm>
          <a:custGeom>
            <a:avLst/>
            <a:gdLst/>
            <a:ahLst/>
            <a:cxnLst/>
            <a:rect l="l" t="t" r="r" b="b"/>
            <a:pathLst>
              <a:path w="870" h="737" extrusionOk="0">
                <a:moveTo>
                  <a:pt x="819" y="1"/>
                </a:moveTo>
                <a:cubicBezTo>
                  <a:pt x="769" y="1"/>
                  <a:pt x="769" y="268"/>
                  <a:pt x="535" y="469"/>
                </a:cubicBezTo>
                <a:cubicBezTo>
                  <a:pt x="301" y="669"/>
                  <a:pt x="0" y="636"/>
                  <a:pt x="0" y="686"/>
                </a:cubicBezTo>
                <a:cubicBezTo>
                  <a:pt x="0" y="703"/>
                  <a:pt x="67" y="736"/>
                  <a:pt x="201" y="736"/>
                </a:cubicBezTo>
                <a:cubicBezTo>
                  <a:pt x="351" y="736"/>
                  <a:pt x="518" y="686"/>
                  <a:pt x="635" y="586"/>
                </a:cubicBezTo>
                <a:cubicBezTo>
                  <a:pt x="769" y="485"/>
                  <a:pt x="836" y="335"/>
                  <a:pt x="853" y="185"/>
                </a:cubicBezTo>
                <a:cubicBezTo>
                  <a:pt x="869" y="68"/>
                  <a:pt x="836"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65;p60">
            <a:extLst>
              <a:ext uri="{FF2B5EF4-FFF2-40B4-BE49-F238E27FC236}">
                <a16:creationId xmlns:a16="http://schemas.microsoft.com/office/drawing/2014/main" id="{7FCC356D-E5DF-4C1C-9B91-25F9A18B51BE}"/>
              </a:ext>
            </a:extLst>
          </p:cNvPr>
          <p:cNvSpPr/>
          <p:nvPr/>
        </p:nvSpPr>
        <p:spPr>
          <a:xfrm>
            <a:off x="7761291" y="1870595"/>
            <a:ext cx="256933" cy="187188"/>
          </a:xfrm>
          <a:custGeom>
            <a:avLst/>
            <a:gdLst/>
            <a:ahLst/>
            <a:cxnLst/>
            <a:rect l="l" t="t" r="r" b="b"/>
            <a:pathLst>
              <a:path w="5281" h="3759" extrusionOk="0">
                <a:moveTo>
                  <a:pt x="2867" y="1"/>
                </a:moveTo>
                <a:cubicBezTo>
                  <a:pt x="2775" y="1"/>
                  <a:pt x="2682" y="3"/>
                  <a:pt x="2590" y="9"/>
                </a:cubicBezTo>
                <a:cubicBezTo>
                  <a:pt x="1922" y="42"/>
                  <a:pt x="1220" y="143"/>
                  <a:pt x="719" y="544"/>
                </a:cubicBezTo>
                <a:cubicBezTo>
                  <a:pt x="368" y="844"/>
                  <a:pt x="134" y="1279"/>
                  <a:pt x="84" y="1747"/>
                </a:cubicBezTo>
                <a:cubicBezTo>
                  <a:pt x="1" y="2298"/>
                  <a:pt x="1" y="2866"/>
                  <a:pt x="51" y="3434"/>
                </a:cubicBezTo>
                <a:cubicBezTo>
                  <a:pt x="51" y="3534"/>
                  <a:pt x="101" y="3651"/>
                  <a:pt x="201" y="3718"/>
                </a:cubicBezTo>
                <a:cubicBezTo>
                  <a:pt x="262" y="3743"/>
                  <a:pt x="323" y="3758"/>
                  <a:pt x="385" y="3758"/>
                </a:cubicBezTo>
                <a:cubicBezTo>
                  <a:pt x="407" y="3758"/>
                  <a:pt x="429" y="3756"/>
                  <a:pt x="452" y="3752"/>
                </a:cubicBezTo>
                <a:cubicBezTo>
                  <a:pt x="1237" y="3701"/>
                  <a:pt x="2056" y="3100"/>
                  <a:pt x="2624" y="2666"/>
                </a:cubicBezTo>
                <a:lnTo>
                  <a:pt x="2624" y="2666"/>
                </a:lnTo>
                <a:cubicBezTo>
                  <a:pt x="2490" y="2866"/>
                  <a:pt x="1705" y="3351"/>
                  <a:pt x="1554" y="3551"/>
                </a:cubicBezTo>
                <a:cubicBezTo>
                  <a:pt x="2841" y="3300"/>
                  <a:pt x="4612" y="2281"/>
                  <a:pt x="5264" y="1295"/>
                </a:cubicBezTo>
                <a:lnTo>
                  <a:pt x="5280" y="1262"/>
                </a:lnTo>
                <a:cubicBezTo>
                  <a:pt x="5197" y="794"/>
                  <a:pt x="4746" y="393"/>
                  <a:pt x="4245" y="209"/>
                </a:cubicBezTo>
                <a:cubicBezTo>
                  <a:pt x="3799" y="70"/>
                  <a:pt x="3330" y="1"/>
                  <a:pt x="2867" y="1"/>
                </a:cubicBezTo>
                <a:close/>
              </a:path>
            </a:pathLst>
          </a:custGeom>
          <a:solidFill>
            <a:srgbClr val="CC8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66;p60">
            <a:extLst>
              <a:ext uri="{FF2B5EF4-FFF2-40B4-BE49-F238E27FC236}">
                <a16:creationId xmlns:a16="http://schemas.microsoft.com/office/drawing/2014/main" id="{3385B7A6-4045-4B4C-856C-8793FA6ED1DF}"/>
              </a:ext>
            </a:extLst>
          </p:cNvPr>
          <p:cNvSpPr/>
          <p:nvPr/>
        </p:nvSpPr>
        <p:spPr>
          <a:xfrm>
            <a:off x="7966944" y="1893054"/>
            <a:ext cx="180063" cy="426463"/>
          </a:xfrm>
          <a:custGeom>
            <a:avLst/>
            <a:gdLst/>
            <a:ahLst/>
            <a:cxnLst/>
            <a:rect l="l" t="t" r="r" b="b"/>
            <a:pathLst>
              <a:path w="3701" h="8564" extrusionOk="0">
                <a:moveTo>
                  <a:pt x="885" y="1"/>
                </a:moveTo>
                <a:cubicBezTo>
                  <a:pt x="743" y="1"/>
                  <a:pt x="593" y="9"/>
                  <a:pt x="435" y="26"/>
                </a:cubicBezTo>
                <a:lnTo>
                  <a:pt x="619" y="945"/>
                </a:lnTo>
                <a:cubicBezTo>
                  <a:pt x="619" y="945"/>
                  <a:pt x="1" y="3100"/>
                  <a:pt x="1421" y="4554"/>
                </a:cubicBezTo>
                <a:cubicBezTo>
                  <a:pt x="1421" y="4554"/>
                  <a:pt x="1020" y="7578"/>
                  <a:pt x="1989" y="8564"/>
                </a:cubicBezTo>
                <a:cubicBezTo>
                  <a:pt x="1989" y="8564"/>
                  <a:pt x="3058" y="6358"/>
                  <a:pt x="3226" y="5322"/>
                </a:cubicBezTo>
                <a:lnTo>
                  <a:pt x="3242" y="5322"/>
                </a:lnTo>
                <a:cubicBezTo>
                  <a:pt x="3309" y="4921"/>
                  <a:pt x="3359" y="4504"/>
                  <a:pt x="3393" y="4086"/>
                </a:cubicBezTo>
                <a:cubicBezTo>
                  <a:pt x="3440" y="3179"/>
                  <a:pt x="3700" y="1"/>
                  <a:pt x="885" y="1"/>
                </a:cubicBezTo>
                <a:close/>
              </a:path>
            </a:pathLst>
          </a:custGeom>
          <a:solidFill>
            <a:srgbClr val="CC8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467;p60">
            <a:extLst>
              <a:ext uri="{FF2B5EF4-FFF2-40B4-BE49-F238E27FC236}">
                <a16:creationId xmlns:a16="http://schemas.microsoft.com/office/drawing/2014/main" id="{B147BBE5-B3BE-4D1C-A35A-2A3B1586E862}"/>
              </a:ext>
            </a:extLst>
          </p:cNvPr>
          <p:cNvSpPr/>
          <p:nvPr/>
        </p:nvSpPr>
        <p:spPr>
          <a:xfrm>
            <a:off x="8031166" y="2110369"/>
            <a:ext cx="56973" cy="90531"/>
          </a:xfrm>
          <a:custGeom>
            <a:avLst/>
            <a:gdLst/>
            <a:ahLst/>
            <a:cxnLst/>
            <a:rect l="l" t="t" r="r" b="b"/>
            <a:pathLst>
              <a:path w="1171" h="1818" extrusionOk="0">
                <a:moveTo>
                  <a:pt x="300" y="1"/>
                </a:moveTo>
                <a:cubicBezTo>
                  <a:pt x="217" y="1"/>
                  <a:pt x="134" y="9"/>
                  <a:pt x="51" y="23"/>
                </a:cubicBezTo>
                <a:lnTo>
                  <a:pt x="1" y="1727"/>
                </a:lnTo>
                <a:cubicBezTo>
                  <a:pt x="80" y="1784"/>
                  <a:pt x="175" y="1817"/>
                  <a:pt x="270" y="1817"/>
                </a:cubicBezTo>
                <a:cubicBezTo>
                  <a:pt x="314" y="1817"/>
                  <a:pt x="359" y="1810"/>
                  <a:pt x="402" y="1794"/>
                </a:cubicBezTo>
                <a:cubicBezTo>
                  <a:pt x="535" y="1744"/>
                  <a:pt x="669" y="1660"/>
                  <a:pt x="769" y="1543"/>
                </a:cubicBezTo>
                <a:cubicBezTo>
                  <a:pt x="920" y="1409"/>
                  <a:pt x="1020" y="1242"/>
                  <a:pt x="1104" y="1042"/>
                </a:cubicBezTo>
                <a:cubicBezTo>
                  <a:pt x="1170" y="858"/>
                  <a:pt x="1170" y="641"/>
                  <a:pt x="1087" y="457"/>
                </a:cubicBezTo>
                <a:cubicBezTo>
                  <a:pt x="1003" y="273"/>
                  <a:pt x="836" y="123"/>
                  <a:pt x="652" y="56"/>
                </a:cubicBezTo>
                <a:cubicBezTo>
                  <a:pt x="535" y="17"/>
                  <a:pt x="418" y="1"/>
                  <a:pt x="300" y="1"/>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68;p60">
            <a:extLst>
              <a:ext uri="{FF2B5EF4-FFF2-40B4-BE49-F238E27FC236}">
                <a16:creationId xmlns:a16="http://schemas.microsoft.com/office/drawing/2014/main" id="{BECE5F10-F8F8-4083-AE61-7F7CD2048324}"/>
              </a:ext>
            </a:extLst>
          </p:cNvPr>
          <p:cNvSpPr/>
          <p:nvPr/>
        </p:nvSpPr>
        <p:spPr>
          <a:xfrm>
            <a:off x="8038513" y="2123964"/>
            <a:ext cx="29289" cy="52187"/>
          </a:xfrm>
          <a:custGeom>
            <a:avLst/>
            <a:gdLst/>
            <a:ahLst/>
            <a:cxnLst/>
            <a:rect l="l" t="t" r="r" b="b"/>
            <a:pathLst>
              <a:path w="602" h="1048" extrusionOk="0">
                <a:moveTo>
                  <a:pt x="234" y="0"/>
                </a:moveTo>
                <a:cubicBezTo>
                  <a:pt x="50" y="0"/>
                  <a:pt x="0" y="134"/>
                  <a:pt x="17" y="134"/>
                </a:cubicBezTo>
                <a:cubicBezTo>
                  <a:pt x="19" y="136"/>
                  <a:pt x="21" y="137"/>
                  <a:pt x="25" y="137"/>
                </a:cubicBezTo>
                <a:cubicBezTo>
                  <a:pt x="44" y="137"/>
                  <a:pt x="86" y="108"/>
                  <a:pt x="152" y="108"/>
                </a:cubicBezTo>
                <a:cubicBezTo>
                  <a:pt x="171" y="108"/>
                  <a:pt x="193" y="110"/>
                  <a:pt x="217" y="117"/>
                </a:cubicBezTo>
                <a:cubicBezTo>
                  <a:pt x="384" y="167"/>
                  <a:pt x="468" y="334"/>
                  <a:pt x="435" y="485"/>
                </a:cubicBezTo>
                <a:cubicBezTo>
                  <a:pt x="418" y="702"/>
                  <a:pt x="334" y="886"/>
                  <a:pt x="234" y="936"/>
                </a:cubicBezTo>
                <a:cubicBezTo>
                  <a:pt x="193" y="954"/>
                  <a:pt x="155" y="959"/>
                  <a:pt x="124" y="959"/>
                </a:cubicBezTo>
                <a:cubicBezTo>
                  <a:pt x="80" y="959"/>
                  <a:pt x="47" y="949"/>
                  <a:pt x="29" y="949"/>
                </a:cubicBezTo>
                <a:cubicBezTo>
                  <a:pt x="24" y="949"/>
                  <a:pt x="19" y="950"/>
                  <a:pt x="17" y="953"/>
                </a:cubicBezTo>
                <a:cubicBezTo>
                  <a:pt x="3" y="953"/>
                  <a:pt x="60" y="1047"/>
                  <a:pt x="188" y="1047"/>
                </a:cubicBezTo>
                <a:cubicBezTo>
                  <a:pt x="212" y="1047"/>
                  <a:pt x="238" y="1044"/>
                  <a:pt x="268" y="1036"/>
                </a:cubicBezTo>
                <a:cubicBezTo>
                  <a:pt x="368" y="1003"/>
                  <a:pt x="435" y="919"/>
                  <a:pt x="485" y="836"/>
                </a:cubicBezTo>
                <a:cubicBezTo>
                  <a:pt x="535" y="735"/>
                  <a:pt x="568" y="618"/>
                  <a:pt x="585" y="502"/>
                </a:cubicBezTo>
                <a:cubicBezTo>
                  <a:pt x="602" y="385"/>
                  <a:pt x="568" y="251"/>
                  <a:pt x="501" y="151"/>
                </a:cubicBezTo>
                <a:cubicBezTo>
                  <a:pt x="435" y="67"/>
                  <a:pt x="351" y="17"/>
                  <a:pt x="23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469;p60">
            <a:extLst>
              <a:ext uri="{FF2B5EF4-FFF2-40B4-BE49-F238E27FC236}">
                <a16:creationId xmlns:a16="http://schemas.microsoft.com/office/drawing/2014/main" id="{9F33692E-39FA-4973-B58C-455911A492A4}"/>
              </a:ext>
            </a:extLst>
          </p:cNvPr>
          <p:cNvSpPr/>
          <p:nvPr/>
        </p:nvSpPr>
        <p:spPr>
          <a:xfrm>
            <a:off x="7716579" y="2728003"/>
            <a:ext cx="3308" cy="167319"/>
          </a:xfrm>
          <a:custGeom>
            <a:avLst/>
            <a:gdLst/>
            <a:ahLst/>
            <a:cxnLst/>
            <a:rect l="l" t="t" r="r" b="b"/>
            <a:pathLst>
              <a:path w="68" h="3360" extrusionOk="0">
                <a:moveTo>
                  <a:pt x="34" y="1"/>
                </a:moveTo>
                <a:cubicBezTo>
                  <a:pt x="17" y="1"/>
                  <a:pt x="1" y="753"/>
                  <a:pt x="1" y="1671"/>
                </a:cubicBezTo>
                <a:cubicBezTo>
                  <a:pt x="1" y="2607"/>
                  <a:pt x="17" y="3359"/>
                  <a:pt x="34" y="3359"/>
                </a:cubicBezTo>
                <a:cubicBezTo>
                  <a:pt x="51" y="3359"/>
                  <a:pt x="67" y="2607"/>
                  <a:pt x="67" y="1671"/>
                </a:cubicBezTo>
                <a:cubicBezTo>
                  <a:pt x="67" y="753"/>
                  <a:pt x="51" y="1"/>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70;p60">
            <a:extLst>
              <a:ext uri="{FF2B5EF4-FFF2-40B4-BE49-F238E27FC236}">
                <a16:creationId xmlns:a16="http://schemas.microsoft.com/office/drawing/2014/main" id="{74753EBE-FDD2-4B1B-B520-0EE62C0270E2}"/>
              </a:ext>
            </a:extLst>
          </p:cNvPr>
          <p:cNvSpPr/>
          <p:nvPr/>
        </p:nvSpPr>
        <p:spPr>
          <a:xfrm>
            <a:off x="7857233" y="2722924"/>
            <a:ext cx="157294" cy="242263"/>
          </a:xfrm>
          <a:custGeom>
            <a:avLst/>
            <a:gdLst/>
            <a:ahLst/>
            <a:cxnLst/>
            <a:rect l="l" t="t" r="r" b="b"/>
            <a:pathLst>
              <a:path w="3233" h="4865" extrusionOk="0">
                <a:moveTo>
                  <a:pt x="2317" y="1"/>
                </a:moveTo>
                <a:cubicBezTo>
                  <a:pt x="2105" y="1"/>
                  <a:pt x="1938" y="19"/>
                  <a:pt x="1938" y="19"/>
                </a:cubicBezTo>
                <a:cubicBezTo>
                  <a:pt x="1938" y="19"/>
                  <a:pt x="284" y="36"/>
                  <a:pt x="167" y="403"/>
                </a:cubicBezTo>
                <a:cubicBezTo>
                  <a:pt x="0" y="1022"/>
                  <a:pt x="318" y="4347"/>
                  <a:pt x="318" y="4347"/>
                </a:cubicBezTo>
                <a:lnTo>
                  <a:pt x="1838" y="4865"/>
                </a:lnTo>
                <a:cubicBezTo>
                  <a:pt x="1838" y="4865"/>
                  <a:pt x="2573" y="4697"/>
                  <a:pt x="2239" y="3277"/>
                </a:cubicBezTo>
                <a:cubicBezTo>
                  <a:pt x="2005" y="2392"/>
                  <a:pt x="1671" y="1523"/>
                  <a:pt x="1220" y="738"/>
                </a:cubicBezTo>
                <a:lnTo>
                  <a:pt x="1220" y="738"/>
                </a:lnTo>
                <a:cubicBezTo>
                  <a:pt x="1220" y="738"/>
                  <a:pt x="1287" y="739"/>
                  <a:pt x="1396" y="739"/>
                </a:cubicBezTo>
                <a:cubicBezTo>
                  <a:pt x="1887" y="739"/>
                  <a:pt x="3233" y="706"/>
                  <a:pt x="3192" y="337"/>
                </a:cubicBezTo>
                <a:cubicBezTo>
                  <a:pt x="3160" y="53"/>
                  <a:pt x="2674" y="1"/>
                  <a:pt x="2317" y="1"/>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471;p60">
            <a:extLst>
              <a:ext uri="{FF2B5EF4-FFF2-40B4-BE49-F238E27FC236}">
                <a16:creationId xmlns:a16="http://schemas.microsoft.com/office/drawing/2014/main" id="{445BF5A3-03A2-46B6-B627-8C813EB9629A}"/>
              </a:ext>
            </a:extLst>
          </p:cNvPr>
          <p:cNvSpPr/>
          <p:nvPr/>
        </p:nvSpPr>
        <p:spPr>
          <a:xfrm>
            <a:off x="7919022" y="2770133"/>
            <a:ext cx="99933" cy="30326"/>
          </a:xfrm>
          <a:custGeom>
            <a:avLst/>
            <a:gdLst/>
            <a:ahLst/>
            <a:cxnLst/>
            <a:rect l="l" t="t" r="r" b="b"/>
            <a:pathLst>
              <a:path w="2054" h="609" extrusionOk="0">
                <a:moveTo>
                  <a:pt x="1117" y="0"/>
                </a:moveTo>
                <a:cubicBezTo>
                  <a:pt x="606" y="0"/>
                  <a:pt x="51" y="48"/>
                  <a:pt x="0" y="57"/>
                </a:cubicBezTo>
                <a:lnTo>
                  <a:pt x="0" y="608"/>
                </a:lnTo>
                <a:cubicBezTo>
                  <a:pt x="0" y="608"/>
                  <a:pt x="1871" y="525"/>
                  <a:pt x="1988" y="207"/>
                </a:cubicBezTo>
                <a:cubicBezTo>
                  <a:pt x="2054" y="44"/>
                  <a:pt x="1605" y="0"/>
                  <a:pt x="1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72;p60">
            <a:extLst>
              <a:ext uri="{FF2B5EF4-FFF2-40B4-BE49-F238E27FC236}">
                <a16:creationId xmlns:a16="http://schemas.microsoft.com/office/drawing/2014/main" id="{C5D31A14-0390-47C7-A516-81B5612B6808}"/>
              </a:ext>
            </a:extLst>
          </p:cNvPr>
          <p:cNvSpPr/>
          <p:nvPr/>
        </p:nvSpPr>
        <p:spPr>
          <a:xfrm>
            <a:off x="7900452" y="2524582"/>
            <a:ext cx="344751" cy="441851"/>
          </a:xfrm>
          <a:custGeom>
            <a:avLst/>
            <a:gdLst/>
            <a:ahLst/>
            <a:cxnLst/>
            <a:rect l="l" t="t" r="r" b="b"/>
            <a:pathLst>
              <a:path w="7086" h="8873" extrusionOk="0">
                <a:moveTo>
                  <a:pt x="7085" y="0"/>
                </a:moveTo>
                <a:lnTo>
                  <a:pt x="1" y="1036"/>
                </a:lnTo>
                <a:lnTo>
                  <a:pt x="235" y="8873"/>
                </a:lnTo>
                <a:lnTo>
                  <a:pt x="5899" y="8756"/>
                </a:lnTo>
                <a:lnTo>
                  <a:pt x="6835" y="6316"/>
                </a:lnTo>
                <a:lnTo>
                  <a:pt x="70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473;p60">
            <a:extLst>
              <a:ext uri="{FF2B5EF4-FFF2-40B4-BE49-F238E27FC236}">
                <a16:creationId xmlns:a16="http://schemas.microsoft.com/office/drawing/2014/main" id="{C66C2C35-AE16-4FE3-963E-EA293281375F}"/>
              </a:ext>
            </a:extLst>
          </p:cNvPr>
          <p:cNvSpPr/>
          <p:nvPr/>
        </p:nvSpPr>
        <p:spPr>
          <a:xfrm>
            <a:off x="7528002" y="2835367"/>
            <a:ext cx="331712" cy="166422"/>
          </a:xfrm>
          <a:custGeom>
            <a:avLst/>
            <a:gdLst/>
            <a:ahLst/>
            <a:cxnLst/>
            <a:rect l="l" t="t" r="r" b="b"/>
            <a:pathLst>
              <a:path w="6818" h="3342" extrusionOk="0">
                <a:moveTo>
                  <a:pt x="6801" y="0"/>
                </a:moveTo>
                <a:cubicBezTo>
                  <a:pt x="6784" y="0"/>
                  <a:pt x="6750" y="17"/>
                  <a:pt x="6734" y="17"/>
                </a:cubicBezTo>
                <a:lnTo>
                  <a:pt x="6517" y="100"/>
                </a:lnTo>
                <a:lnTo>
                  <a:pt x="5765" y="401"/>
                </a:lnTo>
                <a:lnTo>
                  <a:pt x="3242" y="1437"/>
                </a:lnTo>
                <a:lnTo>
                  <a:pt x="1872" y="2005"/>
                </a:lnTo>
                <a:cubicBezTo>
                  <a:pt x="1487" y="2155"/>
                  <a:pt x="1120" y="2323"/>
                  <a:pt x="769" y="2523"/>
                </a:cubicBezTo>
                <a:cubicBezTo>
                  <a:pt x="518" y="2673"/>
                  <a:pt x="318" y="2857"/>
                  <a:pt x="151" y="3074"/>
                </a:cubicBezTo>
                <a:cubicBezTo>
                  <a:pt x="100" y="3141"/>
                  <a:pt x="67" y="3208"/>
                  <a:pt x="34" y="3275"/>
                </a:cubicBezTo>
                <a:cubicBezTo>
                  <a:pt x="17" y="3292"/>
                  <a:pt x="17" y="3325"/>
                  <a:pt x="0" y="3342"/>
                </a:cubicBezTo>
                <a:cubicBezTo>
                  <a:pt x="17" y="3342"/>
                  <a:pt x="50" y="3241"/>
                  <a:pt x="167" y="3091"/>
                </a:cubicBezTo>
                <a:cubicBezTo>
                  <a:pt x="351" y="2874"/>
                  <a:pt x="552" y="2707"/>
                  <a:pt x="785" y="2573"/>
                </a:cubicBezTo>
                <a:cubicBezTo>
                  <a:pt x="1136" y="2373"/>
                  <a:pt x="1521" y="2206"/>
                  <a:pt x="1888" y="2055"/>
                </a:cubicBezTo>
                <a:lnTo>
                  <a:pt x="3275" y="1487"/>
                </a:lnTo>
                <a:lnTo>
                  <a:pt x="5781" y="451"/>
                </a:lnTo>
                <a:lnTo>
                  <a:pt x="6533" y="117"/>
                </a:lnTo>
                <a:lnTo>
                  <a:pt x="6734" y="33"/>
                </a:lnTo>
                <a:cubicBezTo>
                  <a:pt x="6767" y="17"/>
                  <a:pt x="6784" y="17"/>
                  <a:pt x="68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74;p60">
            <a:extLst>
              <a:ext uri="{FF2B5EF4-FFF2-40B4-BE49-F238E27FC236}">
                <a16:creationId xmlns:a16="http://schemas.microsoft.com/office/drawing/2014/main" id="{B2434A25-5CC9-4832-A2DD-09E36961753D}"/>
              </a:ext>
            </a:extLst>
          </p:cNvPr>
          <p:cNvSpPr/>
          <p:nvPr/>
        </p:nvSpPr>
        <p:spPr>
          <a:xfrm>
            <a:off x="7766156" y="2958466"/>
            <a:ext cx="184588" cy="160645"/>
          </a:xfrm>
          <a:custGeom>
            <a:avLst/>
            <a:gdLst/>
            <a:ahLst/>
            <a:cxnLst/>
            <a:rect l="l" t="t" r="r" b="b"/>
            <a:pathLst>
              <a:path w="3794" h="3226" extrusionOk="0">
                <a:moveTo>
                  <a:pt x="3794" y="1"/>
                </a:moveTo>
                <a:lnTo>
                  <a:pt x="3794" y="1"/>
                </a:lnTo>
                <a:cubicBezTo>
                  <a:pt x="3744" y="51"/>
                  <a:pt x="3693" y="84"/>
                  <a:pt x="3643" y="135"/>
                </a:cubicBezTo>
                <a:cubicBezTo>
                  <a:pt x="3560" y="218"/>
                  <a:pt x="3426" y="352"/>
                  <a:pt x="3259" y="502"/>
                </a:cubicBezTo>
                <a:cubicBezTo>
                  <a:pt x="2942" y="820"/>
                  <a:pt x="2474" y="1237"/>
                  <a:pt x="1956" y="1672"/>
                </a:cubicBezTo>
                <a:cubicBezTo>
                  <a:pt x="1421" y="2123"/>
                  <a:pt x="936" y="2507"/>
                  <a:pt x="569" y="2775"/>
                </a:cubicBezTo>
                <a:lnTo>
                  <a:pt x="151" y="3109"/>
                </a:lnTo>
                <a:cubicBezTo>
                  <a:pt x="101" y="3142"/>
                  <a:pt x="51" y="3192"/>
                  <a:pt x="1" y="3226"/>
                </a:cubicBezTo>
                <a:cubicBezTo>
                  <a:pt x="68" y="3209"/>
                  <a:pt x="118" y="3159"/>
                  <a:pt x="168" y="3125"/>
                </a:cubicBezTo>
                <a:cubicBezTo>
                  <a:pt x="268" y="3059"/>
                  <a:pt x="419" y="2958"/>
                  <a:pt x="602" y="2825"/>
                </a:cubicBezTo>
                <a:cubicBezTo>
                  <a:pt x="970" y="2557"/>
                  <a:pt x="1471" y="2173"/>
                  <a:pt x="1989" y="1739"/>
                </a:cubicBezTo>
                <a:cubicBezTo>
                  <a:pt x="2524" y="1287"/>
                  <a:pt x="2975" y="870"/>
                  <a:pt x="3292" y="552"/>
                </a:cubicBezTo>
                <a:cubicBezTo>
                  <a:pt x="3459" y="385"/>
                  <a:pt x="3576" y="252"/>
                  <a:pt x="3660" y="151"/>
                </a:cubicBezTo>
                <a:cubicBezTo>
                  <a:pt x="3710" y="101"/>
                  <a:pt x="3760" y="51"/>
                  <a:pt x="3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475;p60">
            <a:extLst>
              <a:ext uri="{FF2B5EF4-FFF2-40B4-BE49-F238E27FC236}">
                <a16:creationId xmlns:a16="http://schemas.microsoft.com/office/drawing/2014/main" id="{AD54685F-0722-438D-918F-C14D765BF232}"/>
              </a:ext>
            </a:extLst>
          </p:cNvPr>
          <p:cNvSpPr/>
          <p:nvPr/>
        </p:nvSpPr>
        <p:spPr>
          <a:xfrm>
            <a:off x="8187243" y="2946016"/>
            <a:ext cx="179723" cy="214726"/>
          </a:xfrm>
          <a:custGeom>
            <a:avLst/>
            <a:gdLst/>
            <a:ahLst/>
            <a:cxnLst/>
            <a:rect l="l" t="t" r="r" b="b"/>
            <a:pathLst>
              <a:path w="3694" h="4312" extrusionOk="0">
                <a:moveTo>
                  <a:pt x="18" y="0"/>
                </a:moveTo>
                <a:cubicBezTo>
                  <a:pt x="18" y="0"/>
                  <a:pt x="18" y="0"/>
                  <a:pt x="18" y="0"/>
                </a:cubicBezTo>
                <a:cubicBezTo>
                  <a:pt x="1" y="17"/>
                  <a:pt x="820" y="986"/>
                  <a:pt x="1822" y="2172"/>
                </a:cubicBezTo>
                <a:cubicBezTo>
                  <a:pt x="2841" y="3359"/>
                  <a:pt x="3677" y="4311"/>
                  <a:pt x="3693" y="4311"/>
                </a:cubicBezTo>
                <a:cubicBezTo>
                  <a:pt x="3693" y="4294"/>
                  <a:pt x="2891" y="3325"/>
                  <a:pt x="1872" y="2122"/>
                </a:cubicBezTo>
                <a:cubicBezTo>
                  <a:pt x="878" y="946"/>
                  <a:pt x="49" y="0"/>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476;p60">
            <a:extLst>
              <a:ext uri="{FF2B5EF4-FFF2-40B4-BE49-F238E27FC236}">
                <a16:creationId xmlns:a16="http://schemas.microsoft.com/office/drawing/2014/main" id="{2E7D3F23-1238-403C-827A-32BE9CD38678}"/>
              </a:ext>
            </a:extLst>
          </p:cNvPr>
          <p:cNvSpPr/>
          <p:nvPr/>
        </p:nvSpPr>
        <p:spPr>
          <a:xfrm>
            <a:off x="8236042" y="2807878"/>
            <a:ext cx="208963" cy="123199"/>
          </a:xfrm>
          <a:custGeom>
            <a:avLst/>
            <a:gdLst/>
            <a:ahLst/>
            <a:cxnLst/>
            <a:rect l="l" t="t" r="r" b="b"/>
            <a:pathLst>
              <a:path w="4295" h="2474" extrusionOk="0">
                <a:moveTo>
                  <a:pt x="0" y="1"/>
                </a:moveTo>
                <a:lnTo>
                  <a:pt x="0" y="1"/>
                </a:lnTo>
                <a:cubicBezTo>
                  <a:pt x="34" y="51"/>
                  <a:pt x="84" y="84"/>
                  <a:pt x="134" y="118"/>
                </a:cubicBezTo>
                <a:cubicBezTo>
                  <a:pt x="234" y="201"/>
                  <a:pt x="385" y="318"/>
                  <a:pt x="568" y="452"/>
                </a:cubicBezTo>
                <a:cubicBezTo>
                  <a:pt x="936" y="702"/>
                  <a:pt x="1454" y="1053"/>
                  <a:pt x="2039" y="1404"/>
                </a:cubicBezTo>
                <a:cubicBezTo>
                  <a:pt x="2640" y="1738"/>
                  <a:pt x="3208" y="2022"/>
                  <a:pt x="3609" y="2206"/>
                </a:cubicBezTo>
                <a:cubicBezTo>
                  <a:pt x="3810" y="2290"/>
                  <a:pt x="3994" y="2373"/>
                  <a:pt x="4111" y="2407"/>
                </a:cubicBezTo>
                <a:cubicBezTo>
                  <a:pt x="4161" y="2440"/>
                  <a:pt x="4228" y="2457"/>
                  <a:pt x="4294" y="2474"/>
                </a:cubicBezTo>
                <a:cubicBezTo>
                  <a:pt x="4228" y="2440"/>
                  <a:pt x="4178" y="2423"/>
                  <a:pt x="4111" y="2390"/>
                </a:cubicBezTo>
                <a:lnTo>
                  <a:pt x="3626" y="2156"/>
                </a:lnTo>
                <a:cubicBezTo>
                  <a:pt x="3225" y="1972"/>
                  <a:pt x="2674" y="1688"/>
                  <a:pt x="2072" y="1337"/>
                </a:cubicBezTo>
                <a:cubicBezTo>
                  <a:pt x="1487" y="1003"/>
                  <a:pt x="969" y="669"/>
                  <a:pt x="602" y="402"/>
                </a:cubicBezTo>
                <a:lnTo>
                  <a:pt x="151" y="101"/>
                </a:lnTo>
                <a:cubicBezTo>
                  <a:pt x="101" y="67"/>
                  <a:pt x="50" y="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477;p60">
            <a:extLst>
              <a:ext uri="{FF2B5EF4-FFF2-40B4-BE49-F238E27FC236}">
                <a16:creationId xmlns:a16="http://schemas.microsoft.com/office/drawing/2014/main" id="{A93A9A3E-6A08-4C11-BCD5-BD24740D5ACF}"/>
              </a:ext>
            </a:extLst>
          </p:cNvPr>
          <p:cNvSpPr/>
          <p:nvPr/>
        </p:nvSpPr>
        <p:spPr>
          <a:xfrm>
            <a:off x="8282358" y="2711372"/>
            <a:ext cx="20385" cy="150636"/>
          </a:xfrm>
          <a:custGeom>
            <a:avLst/>
            <a:gdLst/>
            <a:ahLst/>
            <a:cxnLst/>
            <a:rect l="l" t="t" r="r" b="b"/>
            <a:pathLst>
              <a:path w="419" h="3025" extrusionOk="0">
                <a:moveTo>
                  <a:pt x="17" y="0"/>
                </a:moveTo>
                <a:lnTo>
                  <a:pt x="17" y="0"/>
                </a:lnTo>
                <a:cubicBezTo>
                  <a:pt x="1" y="0"/>
                  <a:pt x="68" y="686"/>
                  <a:pt x="168" y="1521"/>
                </a:cubicBezTo>
                <a:cubicBezTo>
                  <a:pt x="285" y="2356"/>
                  <a:pt x="385" y="3025"/>
                  <a:pt x="402" y="3025"/>
                </a:cubicBezTo>
                <a:cubicBezTo>
                  <a:pt x="418" y="3025"/>
                  <a:pt x="352" y="2356"/>
                  <a:pt x="235" y="1521"/>
                </a:cubicBezTo>
                <a:cubicBezTo>
                  <a:pt x="134" y="686"/>
                  <a:pt x="34" y="0"/>
                  <a:pt x="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478;p60">
            <a:extLst>
              <a:ext uri="{FF2B5EF4-FFF2-40B4-BE49-F238E27FC236}">
                <a16:creationId xmlns:a16="http://schemas.microsoft.com/office/drawing/2014/main" id="{70BE0CDD-1684-4F08-BB78-F6DC9B4A0A87}"/>
              </a:ext>
            </a:extLst>
          </p:cNvPr>
          <p:cNvSpPr/>
          <p:nvPr/>
        </p:nvSpPr>
        <p:spPr>
          <a:xfrm>
            <a:off x="8025473" y="2170525"/>
            <a:ext cx="95164" cy="95760"/>
          </a:xfrm>
          <a:custGeom>
            <a:avLst/>
            <a:gdLst/>
            <a:ahLst/>
            <a:cxnLst/>
            <a:rect l="l" t="t" r="r" b="b"/>
            <a:pathLst>
              <a:path w="1956" h="1923" extrusionOk="0">
                <a:moveTo>
                  <a:pt x="870" y="1"/>
                </a:moveTo>
                <a:lnTo>
                  <a:pt x="870" y="1"/>
                </a:lnTo>
                <a:cubicBezTo>
                  <a:pt x="853" y="18"/>
                  <a:pt x="820" y="51"/>
                  <a:pt x="803" y="68"/>
                </a:cubicBezTo>
                <a:lnTo>
                  <a:pt x="636" y="285"/>
                </a:lnTo>
                <a:lnTo>
                  <a:pt x="34" y="1020"/>
                </a:lnTo>
                <a:lnTo>
                  <a:pt x="1" y="1054"/>
                </a:lnTo>
                <a:lnTo>
                  <a:pt x="34" y="1070"/>
                </a:lnTo>
                <a:lnTo>
                  <a:pt x="987" y="1822"/>
                </a:lnTo>
                <a:lnTo>
                  <a:pt x="1070" y="1889"/>
                </a:lnTo>
                <a:lnTo>
                  <a:pt x="1104" y="1922"/>
                </a:lnTo>
                <a:lnTo>
                  <a:pt x="1120" y="1889"/>
                </a:lnTo>
                <a:lnTo>
                  <a:pt x="1939" y="853"/>
                </a:lnTo>
                <a:lnTo>
                  <a:pt x="1956" y="820"/>
                </a:lnTo>
                <a:lnTo>
                  <a:pt x="1939" y="803"/>
                </a:lnTo>
                <a:lnTo>
                  <a:pt x="1304" y="318"/>
                </a:lnTo>
                <a:lnTo>
                  <a:pt x="1120" y="185"/>
                </a:lnTo>
                <a:cubicBezTo>
                  <a:pt x="1104" y="168"/>
                  <a:pt x="1070" y="151"/>
                  <a:pt x="1053" y="135"/>
                </a:cubicBezTo>
                <a:lnTo>
                  <a:pt x="1053" y="135"/>
                </a:lnTo>
                <a:cubicBezTo>
                  <a:pt x="1053" y="151"/>
                  <a:pt x="1070" y="168"/>
                  <a:pt x="1104" y="201"/>
                </a:cubicBezTo>
                <a:lnTo>
                  <a:pt x="1271" y="335"/>
                </a:lnTo>
                <a:lnTo>
                  <a:pt x="1879" y="832"/>
                </a:lnTo>
                <a:lnTo>
                  <a:pt x="1879" y="832"/>
                </a:lnTo>
                <a:lnTo>
                  <a:pt x="1096" y="1823"/>
                </a:lnTo>
                <a:lnTo>
                  <a:pt x="1020" y="1772"/>
                </a:lnTo>
                <a:lnTo>
                  <a:pt x="92" y="1039"/>
                </a:lnTo>
                <a:lnTo>
                  <a:pt x="92" y="1039"/>
                </a:lnTo>
                <a:lnTo>
                  <a:pt x="669" y="302"/>
                </a:lnTo>
                <a:lnTo>
                  <a:pt x="820" y="84"/>
                </a:lnTo>
                <a:cubicBezTo>
                  <a:pt x="836" y="68"/>
                  <a:pt x="870" y="34"/>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479;p60">
            <a:extLst>
              <a:ext uri="{FF2B5EF4-FFF2-40B4-BE49-F238E27FC236}">
                <a16:creationId xmlns:a16="http://schemas.microsoft.com/office/drawing/2014/main" id="{52906AAC-A4E8-4DA6-8F00-109EE1B2943C}"/>
              </a:ext>
            </a:extLst>
          </p:cNvPr>
          <p:cNvSpPr/>
          <p:nvPr/>
        </p:nvSpPr>
        <p:spPr>
          <a:xfrm>
            <a:off x="7966944" y="2702856"/>
            <a:ext cx="269146" cy="238230"/>
          </a:xfrm>
          <a:custGeom>
            <a:avLst/>
            <a:gdLst/>
            <a:ahLst/>
            <a:cxnLst/>
            <a:rect l="l" t="t" r="r" b="b"/>
            <a:pathLst>
              <a:path w="5532" h="4784" extrusionOk="0">
                <a:moveTo>
                  <a:pt x="3508" y="0"/>
                </a:moveTo>
                <a:cubicBezTo>
                  <a:pt x="3418" y="0"/>
                  <a:pt x="3326" y="46"/>
                  <a:pt x="3276" y="138"/>
                </a:cubicBezTo>
                <a:cubicBezTo>
                  <a:pt x="3209" y="339"/>
                  <a:pt x="3343" y="940"/>
                  <a:pt x="3777" y="1525"/>
                </a:cubicBezTo>
                <a:cubicBezTo>
                  <a:pt x="3777" y="1542"/>
                  <a:pt x="3777" y="1542"/>
                  <a:pt x="3794" y="1558"/>
                </a:cubicBezTo>
                <a:cubicBezTo>
                  <a:pt x="3981" y="1835"/>
                  <a:pt x="3863" y="1921"/>
                  <a:pt x="3640" y="1921"/>
                </a:cubicBezTo>
                <a:cubicBezTo>
                  <a:pt x="3365" y="1921"/>
                  <a:pt x="2929" y="1790"/>
                  <a:pt x="2708" y="1725"/>
                </a:cubicBezTo>
                <a:cubicBezTo>
                  <a:pt x="2348" y="1625"/>
                  <a:pt x="1369" y="1388"/>
                  <a:pt x="1019" y="1388"/>
                </a:cubicBezTo>
                <a:cubicBezTo>
                  <a:pt x="962" y="1388"/>
                  <a:pt x="922" y="1394"/>
                  <a:pt x="903" y="1408"/>
                </a:cubicBezTo>
                <a:cubicBezTo>
                  <a:pt x="703" y="1542"/>
                  <a:pt x="836" y="1775"/>
                  <a:pt x="1237" y="1892"/>
                </a:cubicBezTo>
                <a:cubicBezTo>
                  <a:pt x="1638" y="1993"/>
                  <a:pt x="2841" y="2394"/>
                  <a:pt x="2774" y="2611"/>
                </a:cubicBezTo>
                <a:cubicBezTo>
                  <a:pt x="2765" y="2640"/>
                  <a:pt x="2715" y="2652"/>
                  <a:pt x="2636" y="2652"/>
                </a:cubicBezTo>
                <a:cubicBezTo>
                  <a:pt x="2162" y="2652"/>
                  <a:pt x="652" y="2210"/>
                  <a:pt x="652" y="2210"/>
                </a:cubicBezTo>
                <a:cubicBezTo>
                  <a:pt x="652" y="2210"/>
                  <a:pt x="484" y="2123"/>
                  <a:pt x="340" y="2123"/>
                </a:cubicBezTo>
                <a:cubicBezTo>
                  <a:pt x="257" y="2123"/>
                  <a:pt x="182" y="2152"/>
                  <a:pt x="151" y="2243"/>
                </a:cubicBezTo>
                <a:cubicBezTo>
                  <a:pt x="1" y="2678"/>
                  <a:pt x="2223" y="3162"/>
                  <a:pt x="2440" y="3212"/>
                </a:cubicBezTo>
                <a:cubicBezTo>
                  <a:pt x="2576" y="3243"/>
                  <a:pt x="2535" y="3437"/>
                  <a:pt x="2414" y="3437"/>
                </a:cubicBezTo>
                <a:cubicBezTo>
                  <a:pt x="2402" y="3437"/>
                  <a:pt x="2388" y="3434"/>
                  <a:pt x="2373" y="3430"/>
                </a:cubicBezTo>
                <a:cubicBezTo>
                  <a:pt x="2249" y="3405"/>
                  <a:pt x="1188" y="3058"/>
                  <a:pt x="586" y="3058"/>
                </a:cubicBezTo>
                <a:cubicBezTo>
                  <a:pt x="377" y="3058"/>
                  <a:pt x="223" y="3100"/>
                  <a:pt x="185" y="3212"/>
                </a:cubicBezTo>
                <a:cubicBezTo>
                  <a:pt x="51" y="3563"/>
                  <a:pt x="2006" y="3630"/>
                  <a:pt x="2323" y="3981"/>
                </a:cubicBezTo>
                <a:cubicBezTo>
                  <a:pt x="2404" y="4071"/>
                  <a:pt x="2348" y="4100"/>
                  <a:pt x="2217" y="4100"/>
                </a:cubicBezTo>
                <a:cubicBezTo>
                  <a:pt x="1963" y="4100"/>
                  <a:pt x="1427" y="3988"/>
                  <a:pt x="1078" y="3988"/>
                </a:cubicBezTo>
                <a:cubicBezTo>
                  <a:pt x="905" y="3988"/>
                  <a:pt x="777" y="4016"/>
                  <a:pt x="753" y="4098"/>
                </a:cubicBezTo>
                <a:cubicBezTo>
                  <a:pt x="703" y="4215"/>
                  <a:pt x="703" y="4315"/>
                  <a:pt x="1772" y="4499"/>
                </a:cubicBezTo>
                <a:cubicBezTo>
                  <a:pt x="2674" y="4649"/>
                  <a:pt x="3593" y="4750"/>
                  <a:pt x="4512" y="4783"/>
                </a:cubicBezTo>
                <a:lnTo>
                  <a:pt x="5531" y="2243"/>
                </a:lnTo>
                <a:cubicBezTo>
                  <a:pt x="5364" y="2143"/>
                  <a:pt x="4830" y="1575"/>
                  <a:pt x="4629" y="1425"/>
                </a:cubicBezTo>
                <a:cubicBezTo>
                  <a:pt x="4445" y="1291"/>
                  <a:pt x="4295" y="1124"/>
                  <a:pt x="4161" y="940"/>
                </a:cubicBezTo>
                <a:cubicBezTo>
                  <a:pt x="4011" y="740"/>
                  <a:pt x="3894" y="522"/>
                  <a:pt x="3794" y="288"/>
                </a:cubicBezTo>
                <a:cubicBezTo>
                  <a:pt x="3794" y="272"/>
                  <a:pt x="3777" y="255"/>
                  <a:pt x="3777" y="238"/>
                </a:cubicBezTo>
                <a:cubicBezTo>
                  <a:pt x="3777" y="205"/>
                  <a:pt x="3760" y="171"/>
                  <a:pt x="3727" y="138"/>
                </a:cubicBezTo>
                <a:cubicBezTo>
                  <a:pt x="3685" y="46"/>
                  <a:pt x="3597" y="0"/>
                  <a:pt x="3508" y="0"/>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480;p60">
            <a:extLst>
              <a:ext uri="{FF2B5EF4-FFF2-40B4-BE49-F238E27FC236}">
                <a16:creationId xmlns:a16="http://schemas.microsoft.com/office/drawing/2014/main" id="{915FD925-A4E7-4A2A-9C76-D5F6A23055DB}"/>
              </a:ext>
            </a:extLst>
          </p:cNvPr>
          <p:cNvSpPr/>
          <p:nvPr/>
        </p:nvSpPr>
        <p:spPr>
          <a:xfrm>
            <a:off x="6127348" y="1931049"/>
            <a:ext cx="326020" cy="635611"/>
          </a:xfrm>
          <a:custGeom>
            <a:avLst/>
            <a:gdLst/>
            <a:ahLst/>
            <a:cxnLst/>
            <a:rect l="l" t="t" r="r" b="b"/>
            <a:pathLst>
              <a:path w="6701" h="12764" extrusionOk="0">
                <a:moveTo>
                  <a:pt x="2898" y="0"/>
                </a:moveTo>
                <a:cubicBezTo>
                  <a:pt x="1925" y="0"/>
                  <a:pt x="949" y="226"/>
                  <a:pt x="50" y="683"/>
                </a:cubicBezTo>
                <a:cubicBezTo>
                  <a:pt x="50" y="683"/>
                  <a:pt x="0" y="4843"/>
                  <a:pt x="134" y="6665"/>
                </a:cubicBezTo>
                <a:cubicBezTo>
                  <a:pt x="268" y="8469"/>
                  <a:pt x="2089" y="8636"/>
                  <a:pt x="2089" y="8636"/>
                </a:cubicBezTo>
                <a:cubicBezTo>
                  <a:pt x="2089" y="8636"/>
                  <a:pt x="2122" y="9589"/>
                  <a:pt x="2139" y="10591"/>
                </a:cubicBezTo>
                <a:cubicBezTo>
                  <a:pt x="2189" y="11777"/>
                  <a:pt x="3158" y="12730"/>
                  <a:pt x="4345" y="12763"/>
                </a:cubicBezTo>
                <a:cubicBezTo>
                  <a:pt x="4355" y="12763"/>
                  <a:pt x="4365" y="12763"/>
                  <a:pt x="4375" y="12763"/>
                </a:cubicBezTo>
                <a:cubicBezTo>
                  <a:pt x="5614" y="12763"/>
                  <a:pt x="6617" y="11767"/>
                  <a:pt x="6634" y="10541"/>
                </a:cubicBezTo>
                <a:lnTo>
                  <a:pt x="6700" y="1268"/>
                </a:lnTo>
                <a:lnTo>
                  <a:pt x="6416" y="1084"/>
                </a:lnTo>
                <a:cubicBezTo>
                  <a:pt x="5360" y="364"/>
                  <a:pt x="4132" y="0"/>
                  <a:pt x="2898" y="0"/>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481;p60">
            <a:extLst>
              <a:ext uri="{FF2B5EF4-FFF2-40B4-BE49-F238E27FC236}">
                <a16:creationId xmlns:a16="http://schemas.microsoft.com/office/drawing/2014/main" id="{F2800C72-9B93-4487-A12A-D23958FCC337}"/>
              </a:ext>
            </a:extLst>
          </p:cNvPr>
          <p:cNvSpPr/>
          <p:nvPr/>
        </p:nvSpPr>
        <p:spPr>
          <a:xfrm>
            <a:off x="6194828" y="2098966"/>
            <a:ext cx="34981" cy="110251"/>
          </a:xfrm>
          <a:custGeom>
            <a:avLst/>
            <a:gdLst/>
            <a:ahLst/>
            <a:cxnLst/>
            <a:rect l="l" t="t" r="r" b="b"/>
            <a:pathLst>
              <a:path w="719" h="2214" extrusionOk="0">
                <a:moveTo>
                  <a:pt x="667" y="1"/>
                </a:moveTo>
                <a:cubicBezTo>
                  <a:pt x="629" y="1"/>
                  <a:pt x="415" y="580"/>
                  <a:pt x="201" y="1321"/>
                </a:cubicBezTo>
                <a:lnTo>
                  <a:pt x="34" y="1839"/>
                </a:lnTo>
                <a:cubicBezTo>
                  <a:pt x="0" y="1922"/>
                  <a:pt x="0" y="2023"/>
                  <a:pt x="17" y="2106"/>
                </a:cubicBezTo>
                <a:cubicBezTo>
                  <a:pt x="34" y="2156"/>
                  <a:pt x="84" y="2190"/>
                  <a:pt x="134" y="2207"/>
                </a:cubicBezTo>
                <a:cubicBezTo>
                  <a:pt x="156" y="2207"/>
                  <a:pt x="186" y="2214"/>
                  <a:pt x="213" y="2214"/>
                </a:cubicBezTo>
                <a:cubicBezTo>
                  <a:pt x="227" y="2214"/>
                  <a:pt x="240" y="2212"/>
                  <a:pt x="251" y="2207"/>
                </a:cubicBezTo>
                <a:cubicBezTo>
                  <a:pt x="287" y="2211"/>
                  <a:pt x="324" y="2213"/>
                  <a:pt x="361" y="2213"/>
                </a:cubicBezTo>
                <a:cubicBezTo>
                  <a:pt x="464" y="2213"/>
                  <a:pt x="571" y="2198"/>
                  <a:pt x="668" y="2173"/>
                </a:cubicBezTo>
                <a:cubicBezTo>
                  <a:pt x="535" y="2123"/>
                  <a:pt x="384" y="2106"/>
                  <a:pt x="251" y="2106"/>
                </a:cubicBezTo>
                <a:cubicBezTo>
                  <a:pt x="184" y="2106"/>
                  <a:pt x="134" y="2106"/>
                  <a:pt x="134" y="2056"/>
                </a:cubicBezTo>
                <a:cubicBezTo>
                  <a:pt x="117" y="2006"/>
                  <a:pt x="134" y="1939"/>
                  <a:pt x="167" y="1872"/>
                </a:cubicBezTo>
                <a:lnTo>
                  <a:pt x="334" y="1354"/>
                </a:lnTo>
                <a:cubicBezTo>
                  <a:pt x="552" y="619"/>
                  <a:pt x="719" y="18"/>
                  <a:pt x="668" y="1"/>
                </a:cubicBezTo>
                <a:cubicBezTo>
                  <a:pt x="668" y="1"/>
                  <a:pt x="668" y="1"/>
                  <a:pt x="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482;p60">
            <a:extLst>
              <a:ext uri="{FF2B5EF4-FFF2-40B4-BE49-F238E27FC236}">
                <a16:creationId xmlns:a16="http://schemas.microsoft.com/office/drawing/2014/main" id="{4FEF89D4-4BA4-458A-AAD1-E9B227BE93E3}"/>
              </a:ext>
            </a:extLst>
          </p:cNvPr>
          <p:cNvSpPr/>
          <p:nvPr/>
        </p:nvSpPr>
        <p:spPr>
          <a:xfrm>
            <a:off x="6208645" y="2217981"/>
            <a:ext cx="66703" cy="35904"/>
          </a:xfrm>
          <a:custGeom>
            <a:avLst/>
            <a:gdLst/>
            <a:ahLst/>
            <a:cxnLst/>
            <a:rect l="l" t="t" r="r" b="b"/>
            <a:pathLst>
              <a:path w="1371" h="721" extrusionOk="0">
                <a:moveTo>
                  <a:pt x="1203" y="0"/>
                </a:moveTo>
                <a:lnTo>
                  <a:pt x="1203" y="17"/>
                </a:lnTo>
                <a:cubicBezTo>
                  <a:pt x="819" y="201"/>
                  <a:pt x="418" y="334"/>
                  <a:pt x="0" y="435"/>
                </a:cubicBezTo>
                <a:cubicBezTo>
                  <a:pt x="141" y="623"/>
                  <a:pt x="349" y="720"/>
                  <a:pt x="565" y="720"/>
                </a:cubicBezTo>
                <a:cubicBezTo>
                  <a:pt x="655" y="720"/>
                  <a:pt x="747" y="703"/>
                  <a:pt x="836" y="669"/>
                </a:cubicBezTo>
                <a:cubicBezTo>
                  <a:pt x="1370" y="435"/>
                  <a:pt x="1203" y="0"/>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83;p60">
            <a:extLst>
              <a:ext uri="{FF2B5EF4-FFF2-40B4-BE49-F238E27FC236}">
                <a16:creationId xmlns:a16="http://schemas.microsoft.com/office/drawing/2014/main" id="{216DA4B9-47F5-4843-8C58-272453F5C0DA}"/>
              </a:ext>
            </a:extLst>
          </p:cNvPr>
          <p:cNvSpPr/>
          <p:nvPr/>
        </p:nvSpPr>
        <p:spPr>
          <a:xfrm>
            <a:off x="6228934" y="2319468"/>
            <a:ext cx="113068" cy="64188"/>
          </a:xfrm>
          <a:custGeom>
            <a:avLst/>
            <a:gdLst/>
            <a:ahLst/>
            <a:cxnLst/>
            <a:rect l="l" t="t" r="r" b="b"/>
            <a:pathLst>
              <a:path w="2324" h="1289" extrusionOk="0">
                <a:moveTo>
                  <a:pt x="2323" y="1"/>
                </a:moveTo>
                <a:lnTo>
                  <a:pt x="2323" y="1"/>
                </a:lnTo>
                <a:cubicBezTo>
                  <a:pt x="1638" y="485"/>
                  <a:pt x="836" y="769"/>
                  <a:pt x="1" y="803"/>
                </a:cubicBezTo>
                <a:lnTo>
                  <a:pt x="34" y="1287"/>
                </a:lnTo>
                <a:cubicBezTo>
                  <a:pt x="68" y="1288"/>
                  <a:pt x="100" y="1289"/>
                  <a:pt x="133" y="1289"/>
                </a:cubicBezTo>
                <a:cubicBezTo>
                  <a:pt x="1856" y="1289"/>
                  <a:pt x="2323" y="1"/>
                  <a:pt x="2323"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84;p60">
            <a:extLst>
              <a:ext uri="{FF2B5EF4-FFF2-40B4-BE49-F238E27FC236}">
                <a16:creationId xmlns:a16="http://schemas.microsoft.com/office/drawing/2014/main" id="{A6E7308C-3742-4661-87AD-1D4387DF0DD8}"/>
              </a:ext>
            </a:extLst>
          </p:cNvPr>
          <p:cNvSpPr/>
          <p:nvPr/>
        </p:nvSpPr>
        <p:spPr>
          <a:xfrm>
            <a:off x="6447627" y="2092293"/>
            <a:ext cx="61984" cy="103578"/>
          </a:xfrm>
          <a:custGeom>
            <a:avLst/>
            <a:gdLst/>
            <a:ahLst/>
            <a:cxnLst/>
            <a:rect l="l" t="t" r="r" b="b"/>
            <a:pathLst>
              <a:path w="1274" h="2080" extrusionOk="0">
                <a:moveTo>
                  <a:pt x="336" y="0"/>
                </a:moveTo>
                <a:cubicBezTo>
                  <a:pt x="319" y="0"/>
                  <a:pt x="301" y="0"/>
                  <a:pt x="285" y="1"/>
                </a:cubicBezTo>
                <a:cubicBezTo>
                  <a:pt x="134" y="1"/>
                  <a:pt x="17" y="118"/>
                  <a:pt x="17" y="269"/>
                </a:cubicBezTo>
                <a:cubicBezTo>
                  <a:pt x="17" y="787"/>
                  <a:pt x="0" y="1990"/>
                  <a:pt x="17" y="2006"/>
                </a:cubicBezTo>
                <a:cubicBezTo>
                  <a:pt x="17" y="2024"/>
                  <a:pt x="185" y="2080"/>
                  <a:pt x="396" y="2080"/>
                </a:cubicBezTo>
                <a:cubicBezTo>
                  <a:pt x="768" y="2080"/>
                  <a:pt x="1274" y="1907"/>
                  <a:pt x="1220" y="1054"/>
                </a:cubicBezTo>
                <a:cubicBezTo>
                  <a:pt x="1173" y="165"/>
                  <a:pt x="673" y="0"/>
                  <a:pt x="336" y="0"/>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85;p60">
            <a:extLst>
              <a:ext uri="{FF2B5EF4-FFF2-40B4-BE49-F238E27FC236}">
                <a16:creationId xmlns:a16="http://schemas.microsoft.com/office/drawing/2014/main" id="{69AF9F4F-9902-4E0A-AE8F-C9C2543ADCD9}"/>
              </a:ext>
            </a:extLst>
          </p:cNvPr>
          <p:cNvSpPr/>
          <p:nvPr/>
        </p:nvSpPr>
        <p:spPr>
          <a:xfrm>
            <a:off x="6462271" y="2113158"/>
            <a:ext cx="29289" cy="58363"/>
          </a:xfrm>
          <a:custGeom>
            <a:avLst/>
            <a:gdLst/>
            <a:ahLst/>
            <a:cxnLst/>
            <a:rect l="l" t="t" r="r" b="b"/>
            <a:pathLst>
              <a:path w="602" h="1172" extrusionOk="0">
                <a:moveTo>
                  <a:pt x="217" y="0"/>
                </a:moveTo>
                <a:cubicBezTo>
                  <a:pt x="167" y="0"/>
                  <a:pt x="117" y="17"/>
                  <a:pt x="84" y="50"/>
                </a:cubicBezTo>
                <a:cubicBezTo>
                  <a:pt x="67" y="67"/>
                  <a:pt x="50" y="100"/>
                  <a:pt x="50" y="134"/>
                </a:cubicBezTo>
                <a:cubicBezTo>
                  <a:pt x="37" y="175"/>
                  <a:pt x="57" y="205"/>
                  <a:pt x="64" y="205"/>
                </a:cubicBezTo>
                <a:cubicBezTo>
                  <a:pt x="66" y="205"/>
                  <a:pt x="67" y="203"/>
                  <a:pt x="67" y="201"/>
                </a:cubicBezTo>
                <a:cubicBezTo>
                  <a:pt x="67" y="201"/>
                  <a:pt x="67" y="184"/>
                  <a:pt x="84" y="134"/>
                </a:cubicBezTo>
                <a:cubicBezTo>
                  <a:pt x="101" y="84"/>
                  <a:pt x="151" y="67"/>
                  <a:pt x="217" y="67"/>
                </a:cubicBezTo>
                <a:cubicBezTo>
                  <a:pt x="301" y="100"/>
                  <a:pt x="368" y="150"/>
                  <a:pt x="401" y="234"/>
                </a:cubicBezTo>
                <a:cubicBezTo>
                  <a:pt x="451" y="334"/>
                  <a:pt x="468" y="451"/>
                  <a:pt x="485" y="568"/>
                </a:cubicBezTo>
                <a:cubicBezTo>
                  <a:pt x="502" y="769"/>
                  <a:pt x="418" y="969"/>
                  <a:pt x="234" y="1103"/>
                </a:cubicBezTo>
                <a:cubicBezTo>
                  <a:pt x="209" y="1111"/>
                  <a:pt x="180" y="1115"/>
                  <a:pt x="151" y="1115"/>
                </a:cubicBezTo>
                <a:cubicBezTo>
                  <a:pt x="121" y="1115"/>
                  <a:pt x="92" y="1111"/>
                  <a:pt x="67" y="1103"/>
                </a:cubicBezTo>
                <a:cubicBezTo>
                  <a:pt x="34" y="1086"/>
                  <a:pt x="17" y="1069"/>
                  <a:pt x="0" y="1069"/>
                </a:cubicBezTo>
                <a:cubicBezTo>
                  <a:pt x="0" y="1069"/>
                  <a:pt x="0" y="1103"/>
                  <a:pt x="50" y="1136"/>
                </a:cubicBezTo>
                <a:cubicBezTo>
                  <a:pt x="92" y="1157"/>
                  <a:pt x="139" y="1171"/>
                  <a:pt x="186" y="1171"/>
                </a:cubicBezTo>
                <a:cubicBezTo>
                  <a:pt x="214" y="1171"/>
                  <a:pt x="242" y="1166"/>
                  <a:pt x="268" y="1153"/>
                </a:cubicBezTo>
                <a:cubicBezTo>
                  <a:pt x="468" y="1036"/>
                  <a:pt x="602" y="802"/>
                  <a:pt x="568" y="568"/>
                </a:cubicBezTo>
                <a:cubicBezTo>
                  <a:pt x="568" y="434"/>
                  <a:pt x="535" y="301"/>
                  <a:pt x="468" y="201"/>
                </a:cubicBezTo>
                <a:cubicBezTo>
                  <a:pt x="418" y="100"/>
                  <a:pt x="334" y="17"/>
                  <a:pt x="217" y="0"/>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86;p60">
            <a:extLst>
              <a:ext uri="{FF2B5EF4-FFF2-40B4-BE49-F238E27FC236}">
                <a16:creationId xmlns:a16="http://schemas.microsoft.com/office/drawing/2014/main" id="{0B9DCD11-3438-4E0B-9B7B-82699DF0B375}"/>
              </a:ext>
            </a:extLst>
          </p:cNvPr>
          <p:cNvSpPr/>
          <p:nvPr/>
        </p:nvSpPr>
        <p:spPr>
          <a:xfrm>
            <a:off x="6157414" y="2105638"/>
            <a:ext cx="24423" cy="23354"/>
          </a:xfrm>
          <a:custGeom>
            <a:avLst/>
            <a:gdLst/>
            <a:ahLst/>
            <a:cxnLst/>
            <a:rect l="l" t="t" r="r" b="b"/>
            <a:pathLst>
              <a:path w="502" h="469" extrusionOk="0">
                <a:moveTo>
                  <a:pt x="251" y="1"/>
                </a:moveTo>
                <a:cubicBezTo>
                  <a:pt x="117" y="1"/>
                  <a:pt x="1" y="101"/>
                  <a:pt x="1" y="235"/>
                </a:cubicBezTo>
                <a:cubicBezTo>
                  <a:pt x="17" y="368"/>
                  <a:pt x="134" y="468"/>
                  <a:pt x="268" y="468"/>
                </a:cubicBezTo>
                <a:cubicBezTo>
                  <a:pt x="385" y="468"/>
                  <a:pt x="502" y="368"/>
                  <a:pt x="502" y="235"/>
                </a:cubicBezTo>
                <a:cubicBezTo>
                  <a:pt x="485" y="101"/>
                  <a:pt x="36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487;p60">
            <a:extLst>
              <a:ext uri="{FF2B5EF4-FFF2-40B4-BE49-F238E27FC236}">
                <a16:creationId xmlns:a16="http://schemas.microsoft.com/office/drawing/2014/main" id="{D7DDC143-8E2B-4AE5-9637-BA347600CA33}"/>
              </a:ext>
            </a:extLst>
          </p:cNvPr>
          <p:cNvSpPr/>
          <p:nvPr/>
        </p:nvSpPr>
        <p:spPr>
          <a:xfrm>
            <a:off x="6136300" y="2090450"/>
            <a:ext cx="48798" cy="15237"/>
          </a:xfrm>
          <a:custGeom>
            <a:avLst/>
            <a:gdLst/>
            <a:ahLst/>
            <a:cxnLst/>
            <a:rect l="l" t="t" r="r" b="b"/>
            <a:pathLst>
              <a:path w="1003" h="306" extrusionOk="0">
                <a:moveTo>
                  <a:pt x="551" y="1"/>
                </a:moveTo>
                <a:cubicBezTo>
                  <a:pt x="529" y="1"/>
                  <a:pt x="507" y="2"/>
                  <a:pt x="485" y="5"/>
                </a:cubicBezTo>
                <a:cubicBezTo>
                  <a:pt x="351" y="22"/>
                  <a:pt x="217" y="72"/>
                  <a:pt x="100" y="155"/>
                </a:cubicBezTo>
                <a:cubicBezTo>
                  <a:pt x="34" y="222"/>
                  <a:pt x="0" y="289"/>
                  <a:pt x="17" y="306"/>
                </a:cubicBezTo>
                <a:lnTo>
                  <a:pt x="17" y="289"/>
                </a:lnTo>
                <a:cubicBezTo>
                  <a:pt x="20" y="292"/>
                  <a:pt x="25" y="294"/>
                  <a:pt x="31" y="294"/>
                </a:cubicBezTo>
                <a:cubicBezTo>
                  <a:pt x="88" y="294"/>
                  <a:pt x="261" y="170"/>
                  <a:pt x="501" y="155"/>
                </a:cubicBezTo>
                <a:cubicBezTo>
                  <a:pt x="518" y="154"/>
                  <a:pt x="535" y="154"/>
                  <a:pt x="551" y="154"/>
                </a:cubicBezTo>
                <a:cubicBezTo>
                  <a:pt x="749" y="154"/>
                  <a:pt x="918" y="228"/>
                  <a:pt x="970" y="228"/>
                </a:cubicBezTo>
                <a:cubicBezTo>
                  <a:pt x="979" y="228"/>
                  <a:pt x="984" y="226"/>
                  <a:pt x="986" y="222"/>
                </a:cubicBezTo>
                <a:cubicBezTo>
                  <a:pt x="1003" y="205"/>
                  <a:pt x="969" y="155"/>
                  <a:pt x="869" y="105"/>
                </a:cubicBezTo>
                <a:cubicBezTo>
                  <a:pt x="771" y="36"/>
                  <a:pt x="662"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488;p60">
            <a:extLst>
              <a:ext uri="{FF2B5EF4-FFF2-40B4-BE49-F238E27FC236}">
                <a16:creationId xmlns:a16="http://schemas.microsoft.com/office/drawing/2014/main" id="{713238F1-8C3F-418A-84E6-DCCF09CDBDA7}"/>
              </a:ext>
            </a:extLst>
          </p:cNvPr>
          <p:cNvSpPr/>
          <p:nvPr/>
        </p:nvSpPr>
        <p:spPr>
          <a:xfrm>
            <a:off x="6285030" y="2103149"/>
            <a:ext cx="24472" cy="23354"/>
          </a:xfrm>
          <a:custGeom>
            <a:avLst/>
            <a:gdLst/>
            <a:ahLst/>
            <a:cxnLst/>
            <a:rect l="l" t="t" r="r" b="b"/>
            <a:pathLst>
              <a:path w="503" h="469" extrusionOk="0">
                <a:moveTo>
                  <a:pt x="235" y="1"/>
                </a:moveTo>
                <a:cubicBezTo>
                  <a:pt x="101" y="1"/>
                  <a:pt x="1" y="117"/>
                  <a:pt x="1" y="234"/>
                </a:cubicBezTo>
                <a:cubicBezTo>
                  <a:pt x="17" y="368"/>
                  <a:pt x="118" y="468"/>
                  <a:pt x="251" y="468"/>
                </a:cubicBezTo>
                <a:cubicBezTo>
                  <a:pt x="385" y="468"/>
                  <a:pt x="502" y="368"/>
                  <a:pt x="485" y="234"/>
                </a:cubicBezTo>
                <a:cubicBezTo>
                  <a:pt x="485" y="101"/>
                  <a:pt x="368" y="1"/>
                  <a:pt x="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489;p60">
            <a:extLst>
              <a:ext uri="{FF2B5EF4-FFF2-40B4-BE49-F238E27FC236}">
                <a16:creationId xmlns:a16="http://schemas.microsoft.com/office/drawing/2014/main" id="{22469B47-B034-414D-B1B8-6CC6DAABCDDB}"/>
              </a:ext>
            </a:extLst>
          </p:cNvPr>
          <p:cNvSpPr/>
          <p:nvPr/>
        </p:nvSpPr>
        <p:spPr>
          <a:xfrm>
            <a:off x="6267174" y="2090450"/>
            <a:ext cx="47971" cy="15237"/>
          </a:xfrm>
          <a:custGeom>
            <a:avLst/>
            <a:gdLst/>
            <a:ahLst/>
            <a:cxnLst/>
            <a:rect l="l" t="t" r="r" b="b"/>
            <a:pathLst>
              <a:path w="986" h="306" extrusionOk="0">
                <a:moveTo>
                  <a:pt x="535" y="1"/>
                </a:moveTo>
                <a:cubicBezTo>
                  <a:pt x="513" y="1"/>
                  <a:pt x="490" y="2"/>
                  <a:pt x="468" y="5"/>
                </a:cubicBezTo>
                <a:cubicBezTo>
                  <a:pt x="334" y="22"/>
                  <a:pt x="201" y="72"/>
                  <a:pt x="100" y="155"/>
                </a:cubicBezTo>
                <a:cubicBezTo>
                  <a:pt x="17" y="222"/>
                  <a:pt x="0" y="289"/>
                  <a:pt x="17" y="306"/>
                </a:cubicBezTo>
                <a:lnTo>
                  <a:pt x="17" y="289"/>
                </a:lnTo>
                <a:cubicBezTo>
                  <a:pt x="19" y="292"/>
                  <a:pt x="22" y="294"/>
                  <a:pt x="27" y="294"/>
                </a:cubicBezTo>
                <a:cubicBezTo>
                  <a:pt x="71" y="294"/>
                  <a:pt x="244" y="170"/>
                  <a:pt x="485" y="155"/>
                </a:cubicBezTo>
                <a:cubicBezTo>
                  <a:pt x="503" y="154"/>
                  <a:pt x="520" y="154"/>
                  <a:pt x="538" y="154"/>
                </a:cubicBezTo>
                <a:cubicBezTo>
                  <a:pt x="746" y="154"/>
                  <a:pt x="905" y="228"/>
                  <a:pt x="954" y="228"/>
                </a:cubicBezTo>
                <a:cubicBezTo>
                  <a:pt x="962" y="228"/>
                  <a:pt x="967" y="226"/>
                  <a:pt x="969" y="222"/>
                </a:cubicBezTo>
                <a:cubicBezTo>
                  <a:pt x="986" y="205"/>
                  <a:pt x="953" y="155"/>
                  <a:pt x="869" y="105"/>
                </a:cubicBezTo>
                <a:cubicBezTo>
                  <a:pt x="758" y="36"/>
                  <a:pt x="646" y="1"/>
                  <a:pt x="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490;p60">
            <a:extLst>
              <a:ext uri="{FF2B5EF4-FFF2-40B4-BE49-F238E27FC236}">
                <a16:creationId xmlns:a16="http://schemas.microsoft.com/office/drawing/2014/main" id="{E7FF6030-39A7-4C63-94F3-692238160599}"/>
              </a:ext>
            </a:extLst>
          </p:cNvPr>
          <p:cNvSpPr/>
          <p:nvPr/>
        </p:nvSpPr>
        <p:spPr>
          <a:xfrm>
            <a:off x="6340298" y="1909985"/>
            <a:ext cx="139876" cy="251177"/>
          </a:xfrm>
          <a:custGeom>
            <a:avLst/>
            <a:gdLst/>
            <a:ahLst/>
            <a:cxnLst/>
            <a:rect l="l" t="t" r="r" b="b"/>
            <a:pathLst>
              <a:path w="2875" h="5044" extrusionOk="0">
                <a:moveTo>
                  <a:pt x="962" y="0"/>
                </a:moveTo>
                <a:cubicBezTo>
                  <a:pt x="795" y="0"/>
                  <a:pt x="623" y="23"/>
                  <a:pt x="452" y="70"/>
                </a:cubicBezTo>
                <a:lnTo>
                  <a:pt x="252" y="471"/>
                </a:lnTo>
                <a:cubicBezTo>
                  <a:pt x="1" y="1056"/>
                  <a:pt x="118" y="1724"/>
                  <a:pt x="552" y="2175"/>
                </a:cubicBezTo>
                <a:cubicBezTo>
                  <a:pt x="753" y="2342"/>
                  <a:pt x="937" y="2509"/>
                  <a:pt x="1104" y="2710"/>
                </a:cubicBezTo>
                <a:cubicBezTo>
                  <a:pt x="1421" y="3128"/>
                  <a:pt x="1371" y="3712"/>
                  <a:pt x="1421" y="4247"/>
                </a:cubicBezTo>
                <a:cubicBezTo>
                  <a:pt x="1421" y="4498"/>
                  <a:pt x="1521" y="4732"/>
                  <a:pt x="1689" y="4915"/>
                </a:cubicBezTo>
                <a:cubicBezTo>
                  <a:pt x="1774" y="5001"/>
                  <a:pt x="1886" y="5043"/>
                  <a:pt x="1996" y="5043"/>
                </a:cubicBezTo>
                <a:cubicBezTo>
                  <a:pt x="2121" y="5043"/>
                  <a:pt x="2243" y="4989"/>
                  <a:pt x="2323" y="4882"/>
                </a:cubicBezTo>
                <a:cubicBezTo>
                  <a:pt x="2357" y="4815"/>
                  <a:pt x="2390" y="4748"/>
                  <a:pt x="2390" y="4665"/>
                </a:cubicBezTo>
                <a:cubicBezTo>
                  <a:pt x="2507" y="4080"/>
                  <a:pt x="2624" y="3495"/>
                  <a:pt x="2724" y="2910"/>
                </a:cubicBezTo>
                <a:cubicBezTo>
                  <a:pt x="2841" y="2459"/>
                  <a:pt x="2875" y="2008"/>
                  <a:pt x="2825" y="1557"/>
                </a:cubicBezTo>
                <a:cubicBezTo>
                  <a:pt x="2656" y="642"/>
                  <a:pt x="1859" y="0"/>
                  <a:pt x="9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491;p60">
            <a:extLst>
              <a:ext uri="{FF2B5EF4-FFF2-40B4-BE49-F238E27FC236}">
                <a16:creationId xmlns:a16="http://schemas.microsoft.com/office/drawing/2014/main" id="{B081A08E-E7F2-4B08-98E0-E3E8FAC278EB}"/>
              </a:ext>
            </a:extLst>
          </p:cNvPr>
          <p:cNvSpPr/>
          <p:nvPr/>
        </p:nvSpPr>
        <p:spPr>
          <a:xfrm>
            <a:off x="6051839" y="1877666"/>
            <a:ext cx="337308" cy="154920"/>
          </a:xfrm>
          <a:custGeom>
            <a:avLst/>
            <a:gdLst/>
            <a:ahLst/>
            <a:cxnLst/>
            <a:rect l="l" t="t" r="r" b="b"/>
            <a:pathLst>
              <a:path w="6933" h="3111" extrusionOk="0">
                <a:moveTo>
                  <a:pt x="1389" y="1"/>
                </a:moveTo>
                <a:cubicBezTo>
                  <a:pt x="1124" y="1"/>
                  <a:pt x="857" y="65"/>
                  <a:pt x="617" y="201"/>
                </a:cubicBezTo>
                <a:cubicBezTo>
                  <a:pt x="299" y="351"/>
                  <a:pt x="65" y="652"/>
                  <a:pt x="15" y="1003"/>
                </a:cubicBezTo>
                <a:cubicBezTo>
                  <a:pt x="0" y="1329"/>
                  <a:pt x="248" y="1655"/>
                  <a:pt x="526" y="1655"/>
                </a:cubicBezTo>
                <a:cubicBezTo>
                  <a:pt x="561" y="1655"/>
                  <a:pt x="597" y="1649"/>
                  <a:pt x="633" y="1638"/>
                </a:cubicBezTo>
                <a:lnTo>
                  <a:pt x="633" y="1638"/>
                </a:lnTo>
                <a:cubicBezTo>
                  <a:pt x="299" y="1755"/>
                  <a:pt x="166" y="2239"/>
                  <a:pt x="333" y="2574"/>
                </a:cubicBezTo>
                <a:cubicBezTo>
                  <a:pt x="489" y="2845"/>
                  <a:pt x="768" y="3006"/>
                  <a:pt x="1075" y="3006"/>
                </a:cubicBezTo>
                <a:cubicBezTo>
                  <a:pt x="1127" y="3006"/>
                  <a:pt x="1181" y="3001"/>
                  <a:pt x="1235" y="2991"/>
                </a:cubicBezTo>
                <a:cubicBezTo>
                  <a:pt x="1586" y="2925"/>
                  <a:pt x="1903" y="2724"/>
                  <a:pt x="2137" y="2440"/>
                </a:cubicBezTo>
                <a:cubicBezTo>
                  <a:pt x="2169" y="2821"/>
                  <a:pt x="2487" y="3111"/>
                  <a:pt x="2847" y="3111"/>
                </a:cubicBezTo>
                <a:cubicBezTo>
                  <a:pt x="2867" y="3111"/>
                  <a:pt x="2886" y="3110"/>
                  <a:pt x="2906" y="3108"/>
                </a:cubicBezTo>
                <a:cubicBezTo>
                  <a:pt x="3290" y="3058"/>
                  <a:pt x="3641" y="2908"/>
                  <a:pt x="3925" y="2657"/>
                </a:cubicBezTo>
                <a:cubicBezTo>
                  <a:pt x="4209" y="2407"/>
                  <a:pt x="4543" y="2206"/>
                  <a:pt x="4894" y="2089"/>
                </a:cubicBezTo>
                <a:cubicBezTo>
                  <a:pt x="5145" y="2056"/>
                  <a:pt x="5412" y="2039"/>
                  <a:pt x="5663" y="2039"/>
                </a:cubicBezTo>
                <a:cubicBezTo>
                  <a:pt x="5930" y="2022"/>
                  <a:pt x="6181" y="1872"/>
                  <a:pt x="6314" y="1655"/>
                </a:cubicBezTo>
                <a:cubicBezTo>
                  <a:pt x="6448" y="1404"/>
                  <a:pt x="6932" y="1120"/>
                  <a:pt x="6682" y="1120"/>
                </a:cubicBezTo>
                <a:lnTo>
                  <a:pt x="6465" y="752"/>
                </a:lnTo>
                <a:cubicBezTo>
                  <a:pt x="5963" y="652"/>
                  <a:pt x="5496" y="485"/>
                  <a:pt x="5061" y="251"/>
                </a:cubicBezTo>
                <a:cubicBezTo>
                  <a:pt x="4780" y="105"/>
                  <a:pt x="4461" y="35"/>
                  <a:pt x="4140" y="35"/>
                </a:cubicBezTo>
                <a:cubicBezTo>
                  <a:pt x="3984" y="35"/>
                  <a:pt x="3827" y="51"/>
                  <a:pt x="3674" y="84"/>
                </a:cubicBezTo>
                <a:cubicBezTo>
                  <a:pt x="3385" y="164"/>
                  <a:pt x="3097" y="352"/>
                  <a:pt x="2793" y="352"/>
                </a:cubicBezTo>
                <a:cubicBezTo>
                  <a:pt x="2781" y="352"/>
                  <a:pt x="2768" y="352"/>
                  <a:pt x="2755" y="351"/>
                </a:cubicBezTo>
                <a:cubicBezTo>
                  <a:pt x="2438" y="351"/>
                  <a:pt x="2171" y="168"/>
                  <a:pt x="1853" y="67"/>
                </a:cubicBezTo>
                <a:cubicBezTo>
                  <a:pt x="1703" y="24"/>
                  <a:pt x="1547" y="1"/>
                  <a:pt x="1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92;p60">
            <a:extLst>
              <a:ext uri="{FF2B5EF4-FFF2-40B4-BE49-F238E27FC236}">
                <a16:creationId xmlns:a16="http://schemas.microsoft.com/office/drawing/2014/main" id="{D48A4CD6-D603-4BEC-AFE9-E356EEA66195}"/>
              </a:ext>
            </a:extLst>
          </p:cNvPr>
          <p:cNvSpPr/>
          <p:nvPr/>
        </p:nvSpPr>
        <p:spPr>
          <a:xfrm>
            <a:off x="6189136" y="1947583"/>
            <a:ext cx="160164" cy="72256"/>
          </a:xfrm>
          <a:custGeom>
            <a:avLst/>
            <a:gdLst/>
            <a:ahLst/>
            <a:cxnLst/>
            <a:rect l="l" t="t" r="r" b="b"/>
            <a:pathLst>
              <a:path w="3292" h="1451" extrusionOk="0">
                <a:moveTo>
                  <a:pt x="3258" y="0"/>
                </a:moveTo>
                <a:cubicBezTo>
                  <a:pt x="3258" y="0"/>
                  <a:pt x="3275" y="50"/>
                  <a:pt x="3258" y="150"/>
                </a:cubicBezTo>
                <a:cubicBezTo>
                  <a:pt x="3242" y="284"/>
                  <a:pt x="3192" y="418"/>
                  <a:pt x="3108" y="535"/>
                </a:cubicBezTo>
                <a:cubicBezTo>
                  <a:pt x="2974" y="702"/>
                  <a:pt x="2791" y="802"/>
                  <a:pt x="2590" y="819"/>
                </a:cubicBezTo>
                <a:cubicBezTo>
                  <a:pt x="2564" y="821"/>
                  <a:pt x="2538" y="821"/>
                  <a:pt x="2511" y="821"/>
                </a:cubicBezTo>
                <a:cubicBezTo>
                  <a:pt x="2296" y="821"/>
                  <a:pt x="2057" y="769"/>
                  <a:pt x="1805" y="769"/>
                </a:cubicBezTo>
                <a:cubicBezTo>
                  <a:pt x="1671" y="769"/>
                  <a:pt x="1537" y="802"/>
                  <a:pt x="1404" y="869"/>
                </a:cubicBezTo>
                <a:cubicBezTo>
                  <a:pt x="1287" y="919"/>
                  <a:pt x="1186" y="1003"/>
                  <a:pt x="1086" y="1069"/>
                </a:cubicBezTo>
                <a:cubicBezTo>
                  <a:pt x="986" y="1136"/>
                  <a:pt x="902" y="1203"/>
                  <a:pt x="802" y="1270"/>
                </a:cubicBezTo>
                <a:cubicBezTo>
                  <a:pt x="735" y="1320"/>
                  <a:pt x="635" y="1353"/>
                  <a:pt x="552" y="1387"/>
                </a:cubicBezTo>
                <a:cubicBezTo>
                  <a:pt x="485" y="1404"/>
                  <a:pt x="414" y="1412"/>
                  <a:pt x="343" y="1412"/>
                </a:cubicBezTo>
                <a:cubicBezTo>
                  <a:pt x="272" y="1412"/>
                  <a:pt x="201" y="1404"/>
                  <a:pt x="134" y="1387"/>
                </a:cubicBezTo>
                <a:cubicBezTo>
                  <a:pt x="84" y="1353"/>
                  <a:pt x="50" y="1337"/>
                  <a:pt x="0" y="1303"/>
                </a:cubicBezTo>
                <a:lnTo>
                  <a:pt x="0" y="1303"/>
                </a:lnTo>
                <a:cubicBezTo>
                  <a:pt x="0" y="1303"/>
                  <a:pt x="0" y="1320"/>
                  <a:pt x="34" y="1337"/>
                </a:cubicBezTo>
                <a:cubicBezTo>
                  <a:pt x="50" y="1370"/>
                  <a:pt x="84" y="1387"/>
                  <a:pt x="134" y="1404"/>
                </a:cubicBezTo>
                <a:cubicBezTo>
                  <a:pt x="212" y="1433"/>
                  <a:pt x="295" y="1451"/>
                  <a:pt x="377" y="1451"/>
                </a:cubicBezTo>
                <a:cubicBezTo>
                  <a:pt x="437" y="1451"/>
                  <a:pt x="496" y="1441"/>
                  <a:pt x="552" y="1420"/>
                </a:cubicBezTo>
                <a:cubicBezTo>
                  <a:pt x="652" y="1404"/>
                  <a:pt x="752" y="1370"/>
                  <a:pt x="836" y="1320"/>
                </a:cubicBezTo>
                <a:cubicBezTo>
                  <a:pt x="936" y="1253"/>
                  <a:pt x="1019" y="1186"/>
                  <a:pt x="1120" y="1120"/>
                </a:cubicBezTo>
                <a:cubicBezTo>
                  <a:pt x="1320" y="952"/>
                  <a:pt x="1554" y="852"/>
                  <a:pt x="1805" y="835"/>
                </a:cubicBezTo>
                <a:cubicBezTo>
                  <a:pt x="2042" y="835"/>
                  <a:pt x="2280" y="888"/>
                  <a:pt x="2506" y="888"/>
                </a:cubicBezTo>
                <a:cubicBezTo>
                  <a:pt x="2534" y="888"/>
                  <a:pt x="2562" y="887"/>
                  <a:pt x="2590" y="886"/>
                </a:cubicBezTo>
                <a:cubicBezTo>
                  <a:pt x="2707" y="869"/>
                  <a:pt x="2824" y="835"/>
                  <a:pt x="2924" y="769"/>
                </a:cubicBezTo>
                <a:cubicBezTo>
                  <a:pt x="3008" y="719"/>
                  <a:pt x="3075" y="652"/>
                  <a:pt x="3141" y="568"/>
                </a:cubicBezTo>
                <a:cubicBezTo>
                  <a:pt x="3225" y="451"/>
                  <a:pt x="3275" y="301"/>
                  <a:pt x="3292" y="150"/>
                </a:cubicBezTo>
                <a:cubicBezTo>
                  <a:pt x="3292" y="117"/>
                  <a:pt x="3275" y="67"/>
                  <a:pt x="3275" y="33"/>
                </a:cubicBezTo>
                <a:cubicBezTo>
                  <a:pt x="3275" y="17"/>
                  <a:pt x="3275" y="0"/>
                  <a:pt x="3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93;p60">
            <a:extLst>
              <a:ext uri="{FF2B5EF4-FFF2-40B4-BE49-F238E27FC236}">
                <a16:creationId xmlns:a16="http://schemas.microsoft.com/office/drawing/2014/main" id="{2E3A3039-1E97-4BFE-8766-E61FFCA3B823}"/>
              </a:ext>
            </a:extLst>
          </p:cNvPr>
          <p:cNvSpPr/>
          <p:nvPr/>
        </p:nvSpPr>
        <p:spPr>
          <a:xfrm>
            <a:off x="6351683" y="1883493"/>
            <a:ext cx="15520" cy="40834"/>
          </a:xfrm>
          <a:custGeom>
            <a:avLst/>
            <a:gdLst/>
            <a:ahLst/>
            <a:cxnLst/>
            <a:rect l="l" t="t" r="r" b="b"/>
            <a:pathLst>
              <a:path w="319" h="820" extrusionOk="0">
                <a:moveTo>
                  <a:pt x="101" y="0"/>
                </a:moveTo>
                <a:lnTo>
                  <a:pt x="101" y="0"/>
                </a:lnTo>
                <a:cubicBezTo>
                  <a:pt x="1" y="301"/>
                  <a:pt x="84" y="619"/>
                  <a:pt x="318" y="819"/>
                </a:cubicBezTo>
                <a:cubicBezTo>
                  <a:pt x="151" y="585"/>
                  <a:pt x="84" y="285"/>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94;p60">
            <a:extLst>
              <a:ext uri="{FF2B5EF4-FFF2-40B4-BE49-F238E27FC236}">
                <a16:creationId xmlns:a16="http://schemas.microsoft.com/office/drawing/2014/main" id="{59DD3C68-EC02-44FA-A19A-46CF3B963C2E}"/>
              </a:ext>
            </a:extLst>
          </p:cNvPr>
          <p:cNvSpPr/>
          <p:nvPr/>
        </p:nvSpPr>
        <p:spPr>
          <a:xfrm>
            <a:off x="6367982" y="1882646"/>
            <a:ext cx="22769" cy="43324"/>
          </a:xfrm>
          <a:custGeom>
            <a:avLst/>
            <a:gdLst/>
            <a:ahLst/>
            <a:cxnLst/>
            <a:rect l="l" t="t" r="r" b="b"/>
            <a:pathLst>
              <a:path w="468" h="870" extrusionOk="0">
                <a:moveTo>
                  <a:pt x="451" y="1"/>
                </a:moveTo>
                <a:lnTo>
                  <a:pt x="451" y="1"/>
                </a:lnTo>
                <a:cubicBezTo>
                  <a:pt x="167" y="201"/>
                  <a:pt x="0" y="519"/>
                  <a:pt x="0" y="870"/>
                </a:cubicBezTo>
                <a:cubicBezTo>
                  <a:pt x="17" y="870"/>
                  <a:pt x="50" y="652"/>
                  <a:pt x="184" y="402"/>
                </a:cubicBezTo>
                <a:cubicBezTo>
                  <a:pt x="301" y="168"/>
                  <a:pt x="468" y="17"/>
                  <a:pt x="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95;p60">
            <a:extLst>
              <a:ext uri="{FF2B5EF4-FFF2-40B4-BE49-F238E27FC236}">
                <a16:creationId xmlns:a16="http://schemas.microsoft.com/office/drawing/2014/main" id="{CD0A68BB-AC92-498C-B604-8C89A4B7E635}"/>
              </a:ext>
            </a:extLst>
          </p:cNvPr>
          <p:cNvSpPr/>
          <p:nvPr/>
        </p:nvSpPr>
        <p:spPr>
          <a:xfrm>
            <a:off x="6637030" y="2824511"/>
            <a:ext cx="303251" cy="356200"/>
          </a:xfrm>
          <a:custGeom>
            <a:avLst/>
            <a:gdLst/>
            <a:ahLst/>
            <a:cxnLst/>
            <a:rect l="l" t="t" r="r" b="b"/>
            <a:pathLst>
              <a:path w="6233" h="7153" extrusionOk="0">
                <a:moveTo>
                  <a:pt x="3459" y="1"/>
                </a:moveTo>
                <a:lnTo>
                  <a:pt x="1" y="2056"/>
                </a:lnTo>
                <a:lnTo>
                  <a:pt x="1989" y="7152"/>
                </a:lnTo>
                <a:lnTo>
                  <a:pt x="6233" y="7152"/>
                </a:lnTo>
                <a:lnTo>
                  <a:pt x="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96;p60">
            <a:extLst>
              <a:ext uri="{FF2B5EF4-FFF2-40B4-BE49-F238E27FC236}">
                <a16:creationId xmlns:a16="http://schemas.microsoft.com/office/drawing/2014/main" id="{07BA9C66-11A3-4A24-B636-264D0BABD5E9}"/>
              </a:ext>
            </a:extLst>
          </p:cNvPr>
          <p:cNvSpPr/>
          <p:nvPr/>
        </p:nvSpPr>
        <p:spPr>
          <a:xfrm>
            <a:off x="5595673" y="2053898"/>
            <a:ext cx="593511" cy="920650"/>
          </a:xfrm>
          <a:custGeom>
            <a:avLst/>
            <a:gdLst/>
            <a:ahLst/>
            <a:cxnLst/>
            <a:rect l="l" t="t" r="r" b="b"/>
            <a:pathLst>
              <a:path w="12199" h="18488" extrusionOk="0">
                <a:moveTo>
                  <a:pt x="2227" y="1"/>
                </a:moveTo>
                <a:cubicBezTo>
                  <a:pt x="1732" y="1"/>
                  <a:pt x="1572" y="2498"/>
                  <a:pt x="1572" y="2744"/>
                </a:cubicBezTo>
                <a:cubicBezTo>
                  <a:pt x="1564" y="2828"/>
                  <a:pt x="1504" y="2866"/>
                  <a:pt x="1443" y="2866"/>
                </a:cubicBezTo>
                <a:cubicBezTo>
                  <a:pt x="1370" y="2866"/>
                  <a:pt x="1295" y="2811"/>
                  <a:pt x="1304" y="2711"/>
                </a:cubicBezTo>
                <a:cubicBezTo>
                  <a:pt x="1321" y="2510"/>
                  <a:pt x="1688" y="288"/>
                  <a:pt x="1154" y="188"/>
                </a:cubicBezTo>
                <a:cubicBezTo>
                  <a:pt x="1148" y="187"/>
                  <a:pt x="1142" y="186"/>
                  <a:pt x="1136" y="186"/>
                </a:cubicBezTo>
                <a:cubicBezTo>
                  <a:pt x="760" y="186"/>
                  <a:pt x="998" y="2333"/>
                  <a:pt x="669" y="2761"/>
                </a:cubicBezTo>
                <a:cubicBezTo>
                  <a:pt x="639" y="2798"/>
                  <a:pt x="615" y="2815"/>
                  <a:pt x="594" y="2815"/>
                </a:cubicBezTo>
                <a:cubicBezTo>
                  <a:pt x="386" y="2815"/>
                  <a:pt x="618" y="1050"/>
                  <a:pt x="268" y="990"/>
                </a:cubicBezTo>
                <a:cubicBezTo>
                  <a:pt x="253" y="988"/>
                  <a:pt x="237" y="986"/>
                  <a:pt x="223" y="986"/>
                </a:cubicBezTo>
                <a:cubicBezTo>
                  <a:pt x="95" y="986"/>
                  <a:pt x="1" y="1103"/>
                  <a:pt x="1" y="2226"/>
                </a:cubicBezTo>
                <a:cubicBezTo>
                  <a:pt x="1" y="2894"/>
                  <a:pt x="252" y="3897"/>
                  <a:pt x="168" y="5183"/>
                </a:cubicBezTo>
                <a:cubicBezTo>
                  <a:pt x="326" y="8765"/>
                  <a:pt x="156" y="18487"/>
                  <a:pt x="3697" y="18487"/>
                </a:cubicBezTo>
                <a:cubicBezTo>
                  <a:pt x="3906" y="18487"/>
                  <a:pt x="4127" y="18454"/>
                  <a:pt x="4362" y="18383"/>
                </a:cubicBezTo>
                <a:cubicBezTo>
                  <a:pt x="7269" y="17481"/>
                  <a:pt x="9926" y="15977"/>
                  <a:pt x="12198" y="13955"/>
                </a:cubicBezTo>
                <a:lnTo>
                  <a:pt x="9809" y="9678"/>
                </a:lnTo>
                <a:cubicBezTo>
                  <a:pt x="9809" y="9678"/>
                  <a:pt x="6133" y="13454"/>
                  <a:pt x="4562" y="13454"/>
                </a:cubicBezTo>
                <a:cubicBezTo>
                  <a:pt x="4044" y="13454"/>
                  <a:pt x="3627" y="7172"/>
                  <a:pt x="3627" y="5350"/>
                </a:cubicBezTo>
                <a:cubicBezTo>
                  <a:pt x="3710" y="5117"/>
                  <a:pt x="3827" y="4899"/>
                  <a:pt x="3978" y="4699"/>
                </a:cubicBezTo>
                <a:cubicBezTo>
                  <a:pt x="4111" y="4515"/>
                  <a:pt x="4262" y="4348"/>
                  <a:pt x="4445" y="4198"/>
                </a:cubicBezTo>
                <a:cubicBezTo>
                  <a:pt x="4663" y="4014"/>
                  <a:pt x="4897" y="3847"/>
                  <a:pt x="5164" y="3730"/>
                </a:cubicBezTo>
                <a:cubicBezTo>
                  <a:pt x="5414" y="3646"/>
                  <a:pt x="5431" y="3312"/>
                  <a:pt x="5197" y="3245"/>
                </a:cubicBezTo>
                <a:cubicBezTo>
                  <a:pt x="5172" y="3237"/>
                  <a:pt x="5141" y="3234"/>
                  <a:pt x="5104" y="3234"/>
                </a:cubicBezTo>
                <a:cubicBezTo>
                  <a:pt x="4822" y="3234"/>
                  <a:pt x="4224" y="3463"/>
                  <a:pt x="3677" y="3980"/>
                </a:cubicBezTo>
                <a:cubicBezTo>
                  <a:pt x="3567" y="4084"/>
                  <a:pt x="3483" y="4128"/>
                  <a:pt x="3418" y="4128"/>
                </a:cubicBezTo>
                <a:cubicBezTo>
                  <a:pt x="3120" y="4128"/>
                  <a:pt x="3251" y="3176"/>
                  <a:pt x="3293" y="2777"/>
                </a:cubicBezTo>
                <a:cubicBezTo>
                  <a:pt x="3359" y="2310"/>
                  <a:pt x="3476" y="822"/>
                  <a:pt x="3343" y="689"/>
                </a:cubicBezTo>
                <a:cubicBezTo>
                  <a:pt x="3289" y="640"/>
                  <a:pt x="3233" y="616"/>
                  <a:pt x="3177" y="616"/>
                </a:cubicBezTo>
                <a:cubicBezTo>
                  <a:pt x="3023" y="616"/>
                  <a:pt x="2878" y="801"/>
                  <a:pt x="2841" y="1157"/>
                </a:cubicBezTo>
                <a:cubicBezTo>
                  <a:pt x="2809" y="1633"/>
                  <a:pt x="2566" y="3013"/>
                  <a:pt x="2320" y="3013"/>
                </a:cubicBezTo>
                <a:cubicBezTo>
                  <a:pt x="2315" y="3013"/>
                  <a:pt x="2311" y="3012"/>
                  <a:pt x="2307" y="3011"/>
                </a:cubicBezTo>
                <a:cubicBezTo>
                  <a:pt x="2056" y="2978"/>
                  <a:pt x="2390" y="555"/>
                  <a:pt x="2390" y="555"/>
                </a:cubicBezTo>
                <a:cubicBezTo>
                  <a:pt x="2390" y="555"/>
                  <a:pt x="2541" y="54"/>
                  <a:pt x="2257" y="4"/>
                </a:cubicBezTo>
                <a:cubicBezTo>
                  <a:pt x="2247" y="2"/>
                  <a:pt x="2237" y="1"/>
                  <a:pt x="2227" y="1"/>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97;p60">
            <a:extLst>
              <a:ext uri="{FF2B5EF4-FFF2-40B4-BE49-F238E27FC236}">
                <a16:creationId xmlns:a16="http://schemas.microsoft.com/office/drawing/2014/main" id="{1FB87971-7D60-4CBF-8189-EE6F3CDCDE24}"/>
              </a:ext>
            </a:extLst>
          </p:cNvPr>
          <p:cNvSpPr/>
          <p:nvPr/>
        </p:nvSpPr>
        <p:spPr>
          <a:xfrm>
            <a:off x="6571983" y="2703902"/>
            <a:ext cx="21213" cy="195553"/>
          </a:xfrm>
          <a:custGeom>
            <a:avLst/>
            <a:gdLst/>
            <a:ahLst/>
            <a:cxnLst/>
            <a:rect l="l" t="t" r="r" b="b"/>
            <a:pathLst>
              <a:path w="436" h="3927" extrusionOk="0">
                <a:moveTo>
                  <a:pt x="1" y="0"/>
                </a:moveTo>
                <a:cubicBezTo>
                  <a:pt x="1" y="50"/>
                  <a:pt x="1" y="100"/>
                  <a:pt x="18" y="150"/>
                </a:cubicBezTo>
                <a:cubicBezTo>
                  <a:pt x="34" y="267"/>
                  <a:pt x="51" y="418"/>
                  <a:pt x="68" y="568"/>
                </a:cubicBezTo>
                <a:cubicBezTo>
                  <a:pt x="135" y="936"/>
                  <a:pt x="201" y="1420"/>
                  <a:pt x="252" y="1955"/>
                </a:cubicBezTo>
                <a:cubicBezTo>
                  <a:pt x="318" y="2506"/>
                  <a:pt x="352" y="2991"/>
                  <a:pt x="385" y="3342"/>
                </a:cubicBezTo>
                <a:cubicBezTo>
                  <a:pt x="385" y="3509"/>
                  <a:pt x="402" y="3659"/>
                  <a:pt x="402" y="3776"/>
                </a:cubicBezTo>
                <a:cubicBezTo>
                  <a:pt x="402" y="3826"/>
                  <a:pt x="419" y="3876"/>
                  <a:pt x="435" y="3927"/>
                </a:cubicBezTo>
                <a:cubicBezTo>
                  <a:pt x="435" y="3876"/>
                  <a:pt x="435" y="3826"/>
                  <a:pt x="435" y="3776"/>
                </a:cubicBezTo>
                <a:cubicBezTo>
                  <a:pt x="435" y="3676"/>
                  <a:pt x="435" y="3526"/>
                  <a:pt x="435" y="3342"/>
                </a:cubicBezTo>
                <a:cubicBezTo>
                  <a:pt x="419" y="2991"/>
                  <a:pt x="385" y="2490"/>
                  <a:pt x="318" y="1955"/>
                </a:cubicBezTo>
                <a:cubicBezTo>
                  <a:pt x="268" y="1404"/>
                  <a:pt x="185" y="919"/>
                  <a:pt x="118" y="568"/>
                </a:cubicBezTo>
                <a:cubicBezTo>
                  <a:pt x="84" y="384"/>
                  <a:pt x="51" y="251"/>
                  <a:pt x="34" y="150"/>
                </a:cubicBezTo>
                <a:cubicBezTo>
                  <a:pt x="34" y="100"/>
                  <a:pt x="18" y="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98;p60">
            <a:extLst>
              <a:ext uri="{FF2B5EF4-FFF2-40B4-BE49-F238E27FC236}">
                <a16:creationId xmlns:a16="http://schemas.microsoft.com/office/drawing/2014/main" id="{5AE8C987-CEA9-49E2-8290-214E7D050287}"/>
              </a:ext>
            </a:extLst>
          </p:cNvPr>
          <p:cNvSpPr/>
          <p:nvPr/>
        </p:nvSpPr>
        <p:spPr>
          <a:xfrm>
            <a:off x="5846088" y="2441521"/>
            <a:ext cx="1009685" cy="742476"/>
          </a:xfrm>
          <a:custGeom>
            <a:avLst/>
            <a:gdLst/>
            <a:ahLst/>
            <a:cxnLst/>
            <a:rect l="l" t="t" r="r" b="b"/>
            <a:pathLst>
              <a:path w="20753" h="14910" extrusionOk="0">
                <a:moveTo>
                  <a:pt x="12572" y="0"/>
                </a:moveTo>
                <a:cubicBezTo>
                  <a:pt x="12408" y="0"/>
                  <a:pt x="12314" y="6"/>
                  <a:pt x="12314" y="6"/>
                </a:cubicBezTo>
                <a:lnTo>
                  <a:pt x="10059" y="1543"/>
                </a:lnTo>
                <a:lnTo>
                  <a:pt x="7970" y="89"/>
                </a:lnTo>
                <a:cubicBezTo>
                  <a:pt x="6867" y="206"/>
                  <a:pt x="5781" y="524"/>
                  <a:pt x="4762" y="1025"/>
                </a:cubicBezTo>
                <a:lnTo>
                  <a:pt x="4662" y="1042"/>
                </a:lnTo>
                <a:lnTo>
                  <a:pt x="4662" y="1075"/>
                </a:lnTo>
                <a:cubicBezTo>
                  <a:pt x="3425" y="1710"/>
                  <a:pt x="1671" y="3281"/>
                  <a:pt x="0" y="4785"/>
                </a:cubicBezTo>
                <a:lnTo>
                  <a:pt x="1938" y="6673"/>
                </a:lnTo>
                <a:lnTo>
                  <a:pt x="4060" y="8661"/>
                </a:lnTo>
                <a:cubicBezTo>
                  <a:pt x="4155" y="8649"/>
                  <a:pt x="4241" y="8637"/>
                  <a:pt x="4325" y="8637"/>
                </a:cubicBezTo>
                <a:cubicBezTo>
                  <a:pt x="4359" y="8637"/>
                  <a:pt x="4394" y="8639"/>
                  <a:pt x="4428" y="8644"/>
                </a:cubicBezTo>
                <a:cubicBezTo>
                  <a:pt x="4461" y="8845"/>
                  <a:pt x="4027" y="14843"/>
                  <a:pt x="4027" y="14843"/>
                </a:cubicBezTo>
                <a:lnTo>
                  <a:pt x="15740" y="14910"/>
                </a:lnTo>
                <a:lnTo>
                  <a:pt x="15339" y="12437"/>
                </a:lnTo>
                <a:cubicBezTo>
                  <a:pt x="15456" y="11251"/>
                  <a:pt x="15439" y="10081"/>
                  <a:pt x="15322" y="8912"/>
                </a:cubicBezTo>
                <a:lnTo>
                  <a:pt x="15322" y="8912"/>
                </a:lnTo>
                <a:lnTo>
                  <a:pt x="15923" y="10516"/>
                </a:lnTo>
                <a:lnTo>
                  <a:pt x="20752" y="8093"/>
                </a:lnTo>
                <a:cubicBezTo>
                  <a:pt x="20752" y="8093"/>
                  <a:pt x="18998" y="3414"/>
                  <a:pt x="17527" y="1810"/>
                </a:cubicBezTo>
                <a:cubicBezTo>
                  <a:pt x="15982" y="140"/>
                  <a:pt x="13392" y="0"/>
                  <a:pt x="12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99;p60">
            <a:extLst>
              <a:ext uri="{FF2B5EF4-FFF2-40B4-BE49-F238E27FC236}">
                <a16:creationId xmlns:a16="http://schemas.microsoft.com/office/drawing/2014/main" id="{C2DCF505-0769-493A-99BD-A0D8835D4441}"/>
              </a:ext>
            </a:extLst>
          </p:cNvPr>
          <p:cNvSpPr/>
          <p:nvPr/>
        </p:nvSpPr>
        <p:spPr>
          <a:xfrm>
            <a:off x="6228155" y="2403525"/>
            <a:ext cx="234165" cy="202226"/>
          </a:xfrm>
          <a:custGeom>
            <a:avLst/>
            <a:gdLst/>
            <a:ahLst/>
            <a:cxnLst/>
            <a:rect l="l" t="t" r="r" b="b"/>
            <a:pathLst>
              <a:path w="4813" h="4061" extrusionOk="0">
                <a:moveTo>
                  <a:pt x="4562" y="0"/>
                </a:moveTo>
                <a:cubicBezTo>
                  <a:pt x="2791" y="201"/>
                  <a:pt x="2189" y="2223"/>
                  <a:pt x="2189" y="2223"/>
                </a:cubicBezTo>
                <a:cubicBezTo>
                  <a:pt x="1862" y="305"/>
                  <a:pt x="384" y="199"/>
                  <a:pt x="62" y="199"/>
                </a:cubicBezTo>
                <a:cubicBezTo>
                  <a:pt x="22" y="199"/>
                  <a:pt x="0" y="201"/>
                  <a:pt x="0" y="201"/>
                </a:cubicBezTo>
                <a:lnTo>
                  <a:pt x="0" y="819"/>
                </a:lnTo>
                <a:lnTo>
                  <a:pt x="318" y="2741"/>
                </a:lnTo>
                <a:lnTo>
                  <a:pt x="1303" y="3860"/>
                </a:lnTo>
                <a:lnTo>
                  <a:pt x="2189" y="4060"/>
                </a:lnTo>
                <a:cubicBezTo>
                  <a:pt x="2189" y="4060"/>
                  <a:pt x="3726" y="3609"/>
                  <a:pt x="3860" y="3593"/>
                </a:cubicBezTo>
                <a:cubicBezTo>
                  <a:pt x="3977" y="3576"/>
                  <a:pt x="4812" y="953"/>
                  <a:pt x="4812" y="953"/>
                </a:cubicBezTo>
                <a:lnTo>
                  <a:pt x="4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500;p60">
            <a:extLst>
              <a:ext uri="{FF2B5EF4-FFF2-40B4-BE49-F238E27FC236}">
                <a16:creationId xmlns:a16="http://schemas.microsoft.com/office/drawing/2014/main" id="{C0015FA8-21AD-4E41-8719-41D54F6B2731}"/>
              </a:ext>
            </a:extLst>
          </p:cNvPr>
          <p:cNvSpPr/>
          <p:nvPr/>
        </p:nvSpPr>
        <p:spPr>
          <a:xfrm>
            <a:off x="6354165" y="2446799"/>
            <a:ext cx="110588" cy="87394"/>
          </a:xfrm>
          <a:custGeom>
            <a:avLst/>
            <a:gdLst/>
            <a:ahLst/>
            <a:cxnLst/>
            <a:rect l="l" t="t" r="r" b="b"/>
            <a:pathLst>
              <a:path w="2273" h="1755" extrusionOk="0">
                <a:moveTo>
                  <a:pt x="2272" y="0"/>
                </a:moveTo>
                <a:cubicBezTo>
                  <a:pt x="2222" y="34"/>
                  <a:pt x="2189" y="50"/>
                  <a:pt x="2155" y="84"/>
                </a:cubicBezTo>
                <a:cubicBezTo>
                  <a:pt x="2072" y="151"/>
                  <a:pt x="1972" y="251"/>
                  <a:pt x="1855" y="368"/>
                </a:cubicBezTo>
                <a:cubicBezTo>
                  <a:pt x="1537" y="685"/>
                  <a:pt x="1270" y="1019"/>
                  <a:pt x="1036" y="1404"/>
                </a:cubicBezTo>
                <a:cubicBezTo>
                  <a:pt x="994" y="1487"/>
                  <a:pt x="953" y="1558"/>
                  <a:pt x="911" y="1628"/>
                </a:cubicBezTo>
                <a:lnTo>
                  <a:pt x="911" y="1628"/>
                </a:lnTo>
                <a:cubicBezTo>
                  <a:pt x="705" y="1262"/>
                  <a:pt x="530" y="944"/>
                  <a:pt x="401" y="719"/>
                </a:cubicBezTo>
                <a:cubicBezTo>
                  <a:pt x="368" y="652"/>
                  <a:pt x="317" y="602"/>
                  <a:pt x="267" y="568"/>
                </a:cubicBezTo>
                <a:cubicBezTo>
                  <a:pt x="217" y="552"/>
                  <a:pt x="167" y="535"/>
                  <a:pt x="117" y="535"/>
                </a:cubicBezTo>
                <a:cubicBezTo>
                  <a:pt x="33" y="535"/>
                  <a:pt x="0" y="585"/>
                  <a:pt x="17" y="585"/>
                </a:cubicBezTo>
                <a:cubicBezTo>
                  <a:pt x="50" y="568"/>
                  <a:pt x="84" y="552"/>
                  <a:pt x="117" y="552"/>
                </a:cubicBezTo>
                <a:cubicBezTo>
                  <a:pt x="167" y="568"/>
                  <a:pt x="201" y="585"/>
                  <a:pt x="251" y="602"/>
                </a:cubicBezTo>
                <a:cubicBezTo>
                  <a:pt x="284" y="635"/>
                  <a:pt x="334" y="685"/>
                  <a:pt x="368" y="735"/>
                </a:cubicBezTo>
                <a:lnTo>
                  <a:pt x="886" y="1704"/>
                </a:lnTo>
                <a:lnTo>
                  <a:pt x="902" y="1755"/>
                </a:lnTo>
                <a:lnTo>
                  <a:pt x="936" y="1704"/>
                </a:lnTo>
                <a:cubicBezTo>
                  <a:pt x="986" y="1621"/>
                  <a:pt x="1036" y="1521"/>
                  <a:pt x="1103" y="1437"/>
                </a:cubicBezTo>
                <a:cubicBezTo>
                  <a:pt x="1320" y="1069"/>
                  <a:pt x="1587" y="719"/>
                  <a:pt x="1888" y="401"/>
                </a:cubicBezTo>
                <a:cubicBezTo>
                  <a:pt x="2005" y="267"/>
                  <a:pt x="2105" y="184"/>
                  <a:pt x="2172" y="117"/>
                </a:cubicBezTo>
                <a:cubicBezTo>
                  <a:pt x="2206" y="84"/>
                  <a:pt x="2239" y="50"/>
                  <a:pt x="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501;p60">
            <a:extLst>
              <a:ext uri="{FF2B5EF4-FFF2-40B4-BE49-F238E27FC236}">
                <a16:creationId xmlns:a16="http://schemas.microsoft.com/office/drawing/2014/main" id="{C208881D-AA63-4727-A0FF-3E1F6EEE3D0B}"/>
              </a:ext>
            </a:extLst>
          </p:cNvPr>
          <p:cNvSpPr/>
          <p:nvPr/>
        </p:nvSpPr>
        <p:spPr>
          <a:xfrm>
            <a:off x="6222462" y="2452626"/>
            <a:ext cx="88645" cy="69068"/>
          </a:xfrm>
          <a:custGeom>
            <a:avLst/>
            <a:gdLst/>
            <a:ahLst/>
            <a:cxnLst/>
            <a:rect l="l" t="t" r="r" b="b"/>
            <a:pathLst>
              <a:path w="1822" h="1387" extrusionOk="0">
                <a:moveTo>
                  <a:pt x="0" y="0"/>
                </a:moveTo>
                <a:lnTo>
                  <a:pt x="0" y="0"/>
                </a:lnTo>
                <a:cubicBezTo>
                  <a:pt x="17" y="34"/>
                  <a:pt x="34" y="67"/>
                  <a:pt x="67" y="100"/>
                </a:cubicBezTo>
                <a:cubicBezTo>
                  <a:pt x="100" y="167"/>
                  <a:pt x="167" y="267"/>
                  <a:pt x="268" y="384"/>
                </a:cubicBezTo>
                <a:cubicBezTo>
                  <a:pt x="435" y="618"/>
                  <a:pt x="669" y="936"/>
                  <a:pt x="953" y="1287"/>
                </a:cubicBezTo>
                <a:lnTo>
                  <a:pt x="986" y="1337"/>
                </a:lnTo>
                <a:lnTo>
                  <a:pt x="1019" y="1387"/>
                </a:lnTo>
                <a:lnTo>
                  <a:pt x="1053" y="1337"/>
                </a:lnTo>
                <a:cubicBezTo>
                  <a:pt x="1120" y="1153"/>
                  <a:pt x="1170" y="952"/>
                  <a:pt x="1203" y="752"/>
                </a:cubicBezTo>
                <a:cubicBezTo>
                  <a:pt x="1220" y="602"/>
                  <a:pt x="1303" y="451"/>
                  <a:pt x="1420" y="351"/>
                </a:cubicBezTo>
                <a:cubicBezTo>
                  <a:pt x="1476" y="306"/>
                  <a:pt x="1539" y="284"/>
                  <a:pt x="1605" y="284"/>
                </a:cubicBezTo>
                <a:cubicBezTo>
                  <a:pt x="1638" y="284"/>
                  <a:pt x="1671" y="290"/>
                  <a:pt x="1704" y="301"/>
                </a:cubicBezTo>
                <a:cubicBezTo>
                  <a:pt x="1755" y="301"/>
                  <a:pt x="1788" y="318"/>
                  <a:pt x="1821" y="351"/>
                </a:cubicBezTo>
                <a:cubicBezTo>
                  <a:pt x="1821" y="351"/>
                  <a:pt x="1805" y="334"/>
                  <a:pt x="1805" y="318"/>
                </a:cubicBezTo>
                <a:cubicBezTo>
                  <a:pt x="1771" y="301"/>
                  <a:pt x="1755" y="284"/>
                  <a:pt x="1721" y="267"/>
                </a:cubicBezTo>
                <a:cubicBezTo>
                  <a:pt x="1682" y="256"/>
                  <a:pt x="1643" y="251"/>
                  <a:pt x="1605" y="251"/>
                </a:cubicBezTo>
                <a:cubicBezTo>
                  <a:pt x="1528" y="251"/>
                  <a:pt x="1454" y="273"/>
                  <a:pt x="1387" y="318"/>
                </a:cubicBezTo>
                <a:cubicBezTo>
                  <a:pt x="1253" y="418"/>
                  <a:pt x="1170" y="568"/>
                  <a:pt x="1136" y="735"/>
                </a:cubicBezTo>
                <a:cubicBezTo>
                  <a:pt x="1121" y="919"/>
                  <a:pt x="1078" y="1089"/>
                  <a:pt x="1006" y="1258"/>
                </a:cubicBezTo>
                <a:lnTo>
                  <a:pt x="1006" y="1258"/>
                </a:lnTo>
                <a:lnTo>
                  <a:pt x="1003" y="1253"/>
                </a:lnTo>
                <a:cubicBezTo>
                  <a:pt x="735" y="902"/>
                  <a:pt x="485" y="585"/>
                  <a:pt x="301" y="351"/>
                </a:cubicBezTo>
                <a:cubicBezTo>
                  <a:pt x="201" y="234"/>
                  <a:pt x="134" y="150"/>
                  <a:pt x="84" y="84"/>
                </a:cubicBezTo>
                <a:cubicBezTo>
                  <a:pt x="34" y="34"/>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502;p60">
            <a:extLst>
              <a:ext uri="{FF2B5EF4-FFF2-40B4-BE49-F238E27FC236}">
                <a16:creationId xmlns:a16="http://schemas.microsoft.com/office/drawing/2014/main" id="{664F0DBB-B6F8-44A0-884F-B8C9652B3929}"/>
              </a:ext>
            </a:extLst>
          </p:cNvPr>
          <p:cNvSpPr/>
          <p:nvPr/>
        </p:nvSpPr>
        <p:spPr>
          <a:xfrm>
            <a:off x="6285030" y="2516664"/>
            <a:ext cx="46415" cy="664046"/>
          </a:xfrm>
          <a:custGeom>
            <a:avLst/>
            <a:gdLst/>
            <a:ahLst/>
            <a:cxnLst/>
            <a:rect l="l" t="t" r="r" b="b"/>
            <a:pathLst>
              <a:path w="954" h="13335" extrusionOk="0">
                <a:moveTo>
                  <a:pt x="953" y="1"/>
                </a:moveTo>
                <a:cubicBezTo>
                  <a:pt x="936" y="17"/>
                  <a:pt x="936" y="51"/>
                  <a:pt x="936" y="101"/>
                </a:cubicBezTo>
                <a:cubicBezTo>
                  <a:pt x="936" y="184"/>
                  <a:pt x="920" y="318"/>
                  <a:pt x="903" y="485"/>
                </a:cubicBezTo>
                <a:cubicBezTo>
                  <a:pt x="870" y="836"/>
                  <a:pt x="836" y="1321"/>
                  <a:pt x="786" y="1922"/>
                </a:cubicBezTo>
                <a:cubicBezTo>
                  <a:pt x="703" y="3125"/>
                  <a:pt x="586" y="4796"/>
                  <a:pt x="452" y="6651"/>
                </a:cubicBezTo>
                <a:cubicBezTo>
                  <a:pt x="318" y="8489"/>
                  <a:pt x="201" y="10159"/>
                  <a:pt x="118" y="11379"/>
                </a:cubicBezTo>
                <a:cubicBezTo>
                  <a:pt x="84" y="11981"/>
                  <a:pt x="51" y="12465"/>
                  <a:pt x="34" y="12816"/>
                </a:cubicBezTo>
                <a:cubicBezTo>
                  <a:pt x="17" y="12966"/>
                  <a:pt x="17" y="13100"/>
                  <a:pt x="17" y="13200"/>
                </a:cubicBezTo>
                <a:cubicBezTo>
                  <a:pt x="34" y="13100"/>
                  <a:pt x="51" y="12966"/>
                  <a:pt x="51" y="12816"/>
                </a:cubicBezTo>
                <a:cubicBezTo>
                  <a:pt x="84" y="12465"/>
                  <a:pt x="118" y="11981"/>
                  <a:pt x="168" y="11379"/>
                </a:cubicBezTo>
                <a:cubicBezTo>
                  <a:pt x="251" y="10159"/>
                  <a:pt x="385" y="8489"/>
                  <a:pt x="519" y="6651"/>
                </a:cubicBezTo>
                <a:cubicBezTo>
                  <a:pt x="636" y="4813"/>
                  <a:pt x="753" y="3142"/>
                  <a:pt x="836" y="1922"/>
                </a:cubicBezTo>
                <a:cubicBezTo>
                  <a:pt x="870" y="1321"/>
                  <a:pt x="903" y="836"/>
                  <a:pt x="936" y="485"/>
                </a:cubicBezTo>
                <a:cubicBezTo>
                  <a:pt x="936" y="318"/>
                  <a:pt x="936" y="184"/>
                  <a:pt x="953" y="101"/>
                </a:cubicBezTo>
                <a:cubicBezTo>
                  <a:pt x="953" y="51"/>
                  <a:pt x="953" y="17"/>
                  <a:pt x="953" y="1"/>
                </a:cubicBezTo>
                <a:close/>
                <a:moveTo>
                  <a:pt x="17" y="13200"/>
                </a:moveTo>
                <a:cubicBezTo>
                  <a:pt x="17" y="13234"/>
                  <a:pt x="1" y="13267"/>
                  <a:pt x="1" y="13301"/>
                </a:cubicBezTo>
                <a:cubicBezTo>
                  <a:pt x="1" y="13317"/>
                  <a:pt x="1" y="13317"/>
                  <a:pt x="1" y="13334"/>
                </a:cubicBezTo>
                <a:cubicBezTo>
                  <a:pt x="17" y="13317"/>
                  <a:pt x="17" y="13317"/>
                  <a:pt x="17" y="13301"/>
                </a:cubicBezTo>
                <a:cubicBezTo>
                  <a:pt x="17" y="13267"/>
                  <a:pt x="17" y="13234"/>
                  <a:pt x="17" y="132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503;p60">
            <a:extLst>
              <a:ext uri="{FF2B5EF4-FFF2-40B4-BE49-F238E27FC236}">
                <a16:creationId xmlns:a16="http://schemas.microsoft.com/office/drawing/2014/main" id="{22998905-0AF4-4E64-AC6E-FD7B1C27D9D4}"/>
              </a:ext>
            </a:extLst>
          </p:cNvPr>
          <p:cNvSpPr/>
          <p:nvPr/>
        </p:nvSpPr>
        <p:spPr>
          <a:xfrm>
            <a:off x="6061472" y="2614865"/>
            <a:ext cx="19558" cy="257152"/>
          </a:xfrm>
          <a:custGeom>
            <a:avLst/>
            <a:gdLst/>
            <a:ahLst/>
            <a:cxnLst/>
            <a:rect l="l" t="t" r="r" b="b"/>
            <a:pathLst>
              <a:path w="402" h="5164" extrusionOk="0">
                <a:moveTo>
                  <a:pt x="402" y="0"/>
                </a:moveTo>
                <a:cubicBezTo>
                  <a:pt x="402" y="6"/>
                  <a:pt x="402" y="11"/>
                  <a:pt x="402" y="17"/>
                </a:cubicBezTo>
                <a:lnTo>
                  <a:pt x="402" y="17"/>
                </a:lnTo>
                <a:cubicBezTo>
                  <a:pt x="402" y="17"/>
                  <a:pt x="402" y="17"/>
                  <a:pt x="402" y="17"/>
                </a:cubicBezTo>
                <a:lnTo>
                  <a:pt x="402" y="0"/>
                </a:lnTo>
                <a:close/>
                <a:moveTo>
                  <a:pt x="402" y="17"/>
                </a:moveTo>
                <a:cubicBezTo>
                  <a:pt x="385" y="67"/>
                  <a:pt x="369" y="134"/>
                  <a:pt x="369" y="201"/>
                </a:cubicBezTo>
                <a:cubicBezTo>
                  <a:pt x="352" y="334"/>
                  <a:pt x="318" y="518"/>
                  <a:pt x="302" y="752"/>
                </a:cubicBezTo>
                <a:cubicBezTo>
                  <a:pt x="252" y="1220"/>
                  <a:pt x="201" y="1872"/>
                  <a:pt x="168" y="2573"/>
                </a:cubicBezTo>
                <a:cubicBezTo>
                  <a:pt x="135" y="3292"/>
                  <a:pt x="101" y="3943"/>
                  <a:pt x="51" y="4395"/>
                </a:cubicBezTo>
                <a:cubicBezTo>
                  <a:pt x="34" y="4629"/>
                  <a:pt x="34" y="4812"/>
                  <a:pt x="18" y="4946"/>
                </a:cubicBezTo>
                <a:cubicBezTo>
                  <a:pt x="1" y="5013"/>
                  <a:pt x="1" y="5080"/>
                  <a:pt x="1" y="5163"/>
                </a:cubicBezTo>
                <a:cubicBezTo>
                  <a:pt x="18" y="5096"/>
                  <a:pt x="34" y="5030"/>
                  <a:pt x="34" y="4963"/>
                </a:cubicBezTo>
                <a:cubicBezTo>
                  <a:pt x="68" y="4829"/>
                  <a:pt x="84" y="4645"/>
                  <a:pt x="101" y="4411"/>
                </a:cubicBezTo>
                <a:cubicBezTo>
                  <a:pt x="151" y="3943"/>
                  <a:pt x="201" y="3292"/>
                  <a:pt x="235" y="2590"/>
                </a:cubicBezTo>
                <a:cubicBezTo>
                  <a:pt x="268" y="1872"/>
                  <a:pt x="318" y="1220"/>
                  <a:pt x="352" y="769"/>
                </a:cubicBezTo>
                <a:cubicBezTo>
                  <a:pt x="369" y="535"/>
                  <a:pt x="385" y="351"/>
                  <a:pt x="385" y="217"/>
                </a:cubicBezTo>
                <a:cubicBezTo>
                  <a:pt x="401" y="155"/>
                  <a:pt x="402" y="93"/>
                  <a:pt x="402" y="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504;p60">
            <a:extLst>
              <a:ext uri="{FF2B5EF4-FFF2-40B4-BE49-F238E27FC236}">
                <a16:creationId xmlns:a16="http://schemas.microsoft.com/office/drawing/2014/main" id="{A318F652-439C-401B-8989-E6B51485094C}"/>
              </a:ext>
            </a:extLst>
          </p:cNvPr>
          <p:cNvSpPr/>
          <p:nvPr/>
        </p:nvSpPr>
        <p:spPr>
          <a:xfrm>
            <a:off x="6298069" y="2499186"/>
            <a:ext cx="66703" cy="82415"/>
          </a:xfrm>
          <a:custGeom>
            <a:avLst/>
            <a:gdLst/>
            <a:ahLst/>
            <a:cxnLst/>
            <a:rect l="l" t="t" r="r" b="b"/>
            <a:pathLst>
              <a:path w="1371" h="1655" extrusionOk="0">
                <a:moveTo>
                  <a:pt x="618" y="1"/>
                </a:moveTo>
                <a:cubicBezTo>
                  <a:pt x="618" y="1"/>
                  <a:pt x="0" y="820"/>
                  <a:pt x="84" y="936"/>
                </a:cubicBezTo>
                <a:cubicBezTo>
                  <a:pt x="184" y="1053"/>
                  <a:pt x="618" y="1655"/>
                  <a:pt x="618" y="1655"/>
                </a:cubicBezTo>
                <a:lnTo>
                  <a:pt x="1003" y="1655"/>
                </a:lnTo>
                <a:cubicBezTo>
                  <a:pt x="1003" y="1655"/>
                  <a:pt x="1370" y="652"/>
                  <a:pt x="1270" y="519"/>
                </a:cubicBezTo>
                <a:cubicBezTo>
                  <a:pt x="1069" y="335"/>
                  <a:pt x="852" y="151"/>
                  <a:pt x="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505;p60">
            <a:extLst>
              <a:ext uri="{FF2B5EF4-FFF2-40B4-BE49-F238E27FC236}">
                <a16:creationId xmlns:a16="http://schemas.microsoft.com/office/drawing/2014/main" id="{63827AFE-8097-4305-8358-025E5D06DF6D}"/>
              </a:ext>
            </a:extLst>
          </p:cNvPr>
          <p:cNvSpPr/>
          <p:nvPr/>
        </p:nvSpPr>
        <p:spPr>
          <a:xfrm>
            <a:off x="6341953" y="2487533"/>
            <a:ext cx="47194" cy="52487"/>
          </a:xfrm>
          <a:custGeom>
            <a:avLst/>
            <a:gdLst/>
            <a:ahLst/>
            <a:cxnLst/>
            <a:rect l="l" t="t" r="r" b="b"/>
            <a:pathLst>
              <a:path w="970" h="1054" extrusionOk="0">
                <a:moveTo>
                  <a:pt x="685" y="1"/>
                </a:moveTo>
                <a:lnTo>
                  <a:pt x="0" y="552"/>
                </a:lnTo>
                <a:lnTo>
                  <a:pt x="268" y="1054"/>
                </a:lnTo>
                <a:lnTo>
                  <a:pt x="969" y="536"/>
                </a:lnTo>
                <a:lnTo>
                  <a:pt x="6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506;p60">
            <a:extLst>
              <a:ext uri="{FF2B5EF4-FFF2-40B4-BE49-F238E27FC236}">
                <a16:creationId xmlns:a16="http://schemas.microsoft.com/office/drawing/2014/main" id="{15E0657A-B5FA-4FB1-AC55-AA1A044A5B34}"/>
              </a:ext>
            </a:extLst>
          </p:cNvPr>
          <p:cNvSpPr/>
          <p:nvPr/>
        </p:nvSpPr>
        <p:spPr>
          <a:xfrm>
            <a:off x="6276077" y="2474237"/>
            <a:ext cx="48019" cy="56620"/>
          </a:xfrm>
          <a:custGeom>
            <a:avLst/>
            <a:gdLst/>
            <a:ahLst/>
            <a:cxnLst/>
            <a:rect l="l" t="t" r="r" b="b"/>
            <a:pathLst>
              <a:path w="987" h="1137" extrusionOk="0">
                <a:moveTo>
                  <a:pt x="185" y="1"/>
                </a:moveTo>
                <a:lnTo>
                  <a:pt x="1" y="619"/>
                </a:lnTo>
                <a:lnTo>
                  <a:pt x="636" y="1137"/>
                </a:lnTo>
                <a:lnTo>
                  <a:pt x="987" y="619"/>
                </a:lnTo>
                <a:lnTo>
                  <a:pt x="1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507;p60">
            <a:extLst>
              <a:ext uri="{FF2B5EF4-FFF2-40B4-BE49-F238E27FC236}">
                <a16:creationId xmlns:a16="http://schemas.microsoft.com/office/drawing/2014/main" id="{722A7165-5521-4E3F-B3AF-B6966CAAED50}"/>
              </a:ext>
            </a:extLst>
          </p:cNvPr>
          <p:cNvSpPr/>
          <p:nvPr/>
        </p:nvSpPr>
        <p:spPr>
          <a:xfrm>
            <a:off x="6281770" y="2576570"/>
            <a:ext cx="107375" cy="584172"/>
          </a:xfrm>
          <a:custGeom>
            <a:avLst/>
            <a:gdLst/>
            <a:ahLst/>
            <a:cxnLst/>
            <a:rect l="l" t="t" r="r" b="b"/>
            <a:pathLst>
              <a:path w="2207" h="11731" extrusionOk="0">
                <a:moveTo>
                  <a:pt x="1371" y="1"/>
                </a:moveTo>
                <a:lnTo>
                  <a:pt x="953" y="101"/>
                </a:lnTo>
                <a:lnTo>
                  <a:pt x="1" y="8723"/>
                </a:lnTo>
                <a:lnTo>
                  <a:pt x="953" y="11730"/>
                </a:lnTo>
                <a:lnTo>
                  <a:pt x="2206" y="8756"/>
                </a:lnTo>
                <a:lnTo>
                  <a:pt x="1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508;p60">
            <a:extLst>
              <a:ext uri="{FF2B5EF4-FFF2-40B4-BE49-F238E27FC236}">
                <a16:creationId xmlns:a16="http://schemas.microsoft.com/office/drawing/2014/main" id="{86C77BCA-4CD2-4B1E-9FD7-A1C0216F83D2}"/>
              </a:ext>
            </a:extLst>
          </p:cNvPr>
          <p:cNvSpPr/>
          <p:nvPr/>
        </p:nvSpPr>
        <p:spPr>
          <a:xfrm>
            <a:off x="6563857" y="2492563"/>
            <a:ext cx="92731" cy="144810"/>
          </a:xfrm>
          <a:custGeom>
            <a:avLst/>
            <a:gdLst/>
            <a:ahLst/>
            <a:cxnLst/>
            <a:rect l="l" t="t" r="r" b="b"/>
            <a:pathLst>
              <a:path w="1906" h="2908" extrusionOk="0">
                <a:moveTo>
                  <a:pt x="1509" y="0"/>
                </a:moveTo>
                <a:cubicBezTo>
                  <a:pt x="1462" y="0"/>
                  <a:pt x="1415" y="6"/>
                  <a:pt x="1371" y="17"/>
                </a:cubicBezTo>
                <a:cubicBezTo>
                  <a:pt x="1170" y="100"/>
                  <a:pt x="987" y="217"/>
                  <a:pt x="853" y="368"/>
                </a:cubicBezTo>
                <a:cubicBezTo>
                  <a:pt x="669" y="552"/>
                  <a:pt x="502" y="769"/>
                  <a:pt x="385" y="986"/>
                </a:cubicBezTo>
                <a:cubicBezTo>
                  <a:pt x="151" y="1404"/>
                  <a:pt x="18" y="1855"/>
                  <a:pt x="1" y="2323"/>
                </a:cubicBezTo>
                <a:cubicBezTo>
                  <a:pt x="1" y="2473"/>
                  <a:pt x="18" y="2607"/>
                  <a:pt x="34" y="2757"/>
                </a:cubicBezTo>
                <a:cubicBezTo>
                  <a:pt x="34" y="2807"/>
                  <a:pt x="51" y="2857"/>
                  <a:pt x="68" y="2907"/>
                </a:cubicBezTo>
                <a:cubicBezTo>
                  <a:pt x="84" y="2907"/>
                  <a:pt x="34" y="2690"/>
                  <a:pt x="51" y="2323"/>
                </a:cubicBezTo>
                <a:cubicBezTo>
                  <a:pt x="84" y="1871"/>
                  <a:pt x="218" y="1420"/>
                  <a:pt x="435" y="1019"/>
                </a:cubicBezTo>
                <a:cubicBezTo>
                  <a:pt x="569" y="802"/>
                  <a:pt x="719" y="602"/>
                  <a:pt x="886" y="418"/>
                </a:cubicBezTo>
                <a:cubicBezTo>
                  <a:pt x="1020" y="267"/>
                  <a:pt x="1187" y="150"/>
                  <a:pt x="1388" y="67"/>
                </a:cubicBezTo>
                <a:cubicBezTo>
                  <a:pt x="1436" y="53"/>
                  <a:pt x="1490" y="45"/>
                  <a:pt x="1545" y="45"/>
                </a:cubicBezTo>
                <a:cubicBezTo>
                  <a:pt x="1623" y="45"/>
                  <a:pt x="1703" y="61"/>
                  <a:pt x="1772" y="100"/>
                </a:cubicBezTo>
                <a:cubicBezTo>
                  <a:pt x="1822" y="117"/>
                  <a:pt x="1872" y="150"/>
                  <a:pt x="1906" y="184"/>
                </a:cubicBezTo>
                <a:cubicBezTo>
                  <a:pt x="1906" y="184"/>
                  <a:pt x="1906" y="167"/>
                  <a:pt x="1889" y="150"/>
                </a:cubicBezTo>
                <a:cubicBezTo>
                  <a:pt x="1855" y="117"/>
                  <a:pt x="1822" y="84"/>
                  <a:pt x="1789" y="67"/>
                </a:cubicBezTo>
                <a:cubicBezTo>
                  <a:pt x="1700" y="22"/>
                  <a:pt x="1603" y="0"/>
                  <a:pt x="1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509;p60">
            <a:extLst>
              <a:ext uri="{FF2B5EF4-FFF2-40B4-BE49-F238E27FC236}">
                <a16:creationId xmlns:a16="http://schemas.microsoft.com/office/drawing/2014/main" id="{EEE3DCBC-2AA3-4892-B8DF-A992B1B54E3C}"/>
              </a:ext>
            </a:extLst>
          </p:cNvPr>
          <p:cNvSpPr/>
          <p:nvPr/>
        </p:nvSpPr>
        <p:spPr>
          <a:xfrm>
            <a:off x="6971954" y="1969194"/>
            <a:ext cx="457721" cy="660909"/>
          </a:xfrm>
          <a:custGeom>
            <a:avLst/>
            <a:gdLst/>
            <a:ahLst/>
            <a:cxnLst/>
            <a:rect l="l" t="t" r="r" b="b"/>
            <a:pathLst>
              <a:path w="9408" h="13272" extrusionOk="0">
                <a:moveTo>
                  <a:pt x="2640" y="0"/>
                </a:moveTo>
                <a:cubicBezTo>
                  <a:pt x="1838" y="535"/>
                  <a:pt x="1220" y="1320"/>
                  <a:pt x="919" y="2239"/>
                </a:cubicBezTo>
                <a:cubicBezTo>
                  <a:pt x="602" y="3158"/>
                  <a:pt x="418" y="4094"/>
                  <a:pt x="351" y="5046"/>
                </a:cubicBezTo>
                <a:cubicBezTo>
                  <a:pt x="84" y="7569"/>
                  <a:pt x="1" y="10109"/>
                  <a:pt x="84" y="12632"/>
                </a:cubicBezTo>
                <a:cubicBezTo>
                  <a:pt x="2592" y="12957"/>
                  <a:pt x="5121" y="13272"/>
                  <a:pt x="7646" y="13272"/>
                </a:cubicBezTo>
                <a:cubicBezTo>
                  <a:pt x="8234" y="13272"/>
                  <a:pt x="8821" y="13255"/>
                  <a:pt x="9407" y="13217"/>
                </a:cubicBezTo>
                <a:cubicBezTo>
                  <a:pt x="8873" y="9658"/>
                  <a:pt x="8522" y="6116"/>
                  <a:pt x="8956" y="2540"/>
                </a:cubicBezTo>
                <a:lnTo>
                  <a:pt x="2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510;p60">
            <a:extLst>
              <a:ext uri="{FF2B5EF4-FFF2-40B4-BE49-F238E27FC236}">
                <a16:creationId xmlns:a16="http://schemas.microsoft.com/office/drawing/2014/main" id="{68478150-162A-4D74-A865-C6796906ABD9}"/>
              </a:ext>
            </a:extLst>
          </p:cNvPr>
          <p:cNvSpPr/>
          <p:nvPr/>
        </p:nvSpPr>
        <p:spPr>
          <a:xfrm>
            <a:off x="6616693" y="2482255"/>
            <a:ext cx="1013771" cy="958846"/>
          </a:xfrm>
          <a:custGeom>
            <a:avLst/>
            <a:gdLst/>
            <a:ahLst/>
            <a:cxnLst/>
            <a:rect l="l" t="t" r="r" b="b"/>
            <a:pathLst>
              <a:path w="20837" h="19255" extrusionOk="0">
                <a:moveTo>
                  <a:pt x="10486" y="0"/>
                </a:moveTo>
                <a:cubicBezTo>
                  <a:pt x="8537" y="0"/>
                  <a:pt x="6569" y="351"/>
                  <a:pt x="4495" y="1059"/>
                </a:cubicBezTo>
                <a:cubicBezTo>
                  <a:pt x="4495" y="1059"/>
                  <a:pt x="2674" y="1544"/>
                  <a:pt x="1789" y="3933"/>
                </a:cubicBezTo>
                <a:cubicBezTo>
                  <a:pt x="903" y="6322"/>
                  <a:pt x="1" y="9815"/>
                  <a:pt x="1" y="9815"/>
                </a:cubicBezTo>
                <a:lnTo>
                  <a:pt x="4094" y="11268"/>
                </a:lnTo>
                <a:lnTo>
                  <a:pt x="4128" y="10583"/>
                </a:lnTo>
                <a:lnTo>
                  <a:pt x="5030" y="14042"/>
                </a:lnTo>
                <a:lnTo>
                  <a:pt x="3042" y="19088"/>
                </a:lnTo>
                <a:lnTo>
                  <a:pt x="9976" y="19255"/>
                </a:lnTo>
                <a:lnTo>
                  <a:pt x="16893" y="19221"/>
                </a:lnTo>
                <a:lnTo>
                  <a:pt x="14638" y="14660"/>
                </a:lnTo>
                <a:lnTo>
                  <a:pt x="15490" y="11335"/>
                </a:lnTo>
                <a:cubicBezTo>
                  <a:pt x="15590" y="12037"/>
                  <a:pt x="15690" y="12655"/>
                  <a:pt x="15690" y="12655"/>
                </a:cubicBezTo>
                <a:lnTo>
                  <a:pt x="20519" y="12404"/>
                </a:lnTo>
                <a:cubicBezTo>
                  <a:pt x="20703" y="12388"/>
                  <a:pt x="20836" y="12221"/>
                  <a:pt x="20803" y="12053"/>
                </a:cubicBezTo>
                <a:lnTo>
                  <a:pt x="19867" y="5387"/>
                </a:lnTo>
                <a:cubicBezTo>
                  <a:pt x="19867" y="5387"/>
                  <a:pt x="19550" y="2296"/>
                  <a:pt x="16626" y="1143"/>
                </a:cubicBezTo>
                <a:cubicBezTo>
                  <a:pt x="16509" y="1093"/>
                  <a:pt x="16375" y="1059"/>
                  <a:pt x="16258" y="1009"/>
                </a:cubicBezTo>
                <a:cubicBezTo>
                  <a:pt x="14296" y="339"/>
                  <a:pt x="12400" y="0"/>
                  <a:pt x="104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511;p60">
            <a:extLst>
              <a:ext uri="{FF2B5EF4-FFF2-40B4-BE49-F238E27FC236}">
                <a16:creationId xmlns:a16="http://schemas.microsoft.com/office/drawing/2014/main" id="{658B5AD9-1F7E-4FC7-AE72-46FFF7C6B605}"/>
              </a:ext>
            </a:extLst>
          </p:cNvPr>
          <p:cNvSpPr/>
          <p:nvPr/>
        </p:nvSpPr>
        <p:spPr>
          <a:xfrm>
            <a:off x="6576896" y="2969322"/>
            <a:ext cx="865770" cy="360731"/>
          </a:xfrm>
          <a:custGeom>
            <a:avLst/>
            <a:gdLst/>
            <a:ahLst/>
            <a:cxnLst/>
            <a:rect l="l" t="t" r="r" b="b"/>
            <a:pathLst>
              <a:path w="17795" h="7244" extrusionOk="0">
                <a:moveTo>
                  <a:pt x="836" y="0"/>
                </a:moveTo>
                <a:lnTo>
                  <a:pt x="368" y="2172"/>
                </a:lnTo>
                <a:cubicBezTo>
                  <a:pt x="0" y="4094"/>
                  <a:pt x="1320" y="5915"/>
                  <a:pt x="3258" y="6182"/>
                </a:cubicBezTo>
                <a:lnTo>
                  <a:pt x="13350" y="7218"/>
                </a:lnTo>
                <a:cubicBezTo>
                  <a:pt x="13502" y="7235"/>
                  <a:pt x="13653" y="7244"/>
                  <a:pt x="13803" y="7244"/>
                </a:cubicBezTo>
                <a:cubicBezTo>
                  <a:pt x="15853" y="7244"/>
                  <a:pt x="17608" y="5678"/>
                  <a:pt x="17795" y="3576"/>
                </a:cubicBezTo>
                <a:lnTo>
                  <a:pt x="5063" y="2356"/>
                </a:lnTo>
                <a:lnTo>
                  <a:pt x="5146" y="1136"/>
                </a:lnTo>
                <a:lnTo>
                  <a:pt x="8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512;p60">
            <a:extLst>
              <a:ext uri="{FF2B5EF4-FFF2-40B4-BE49-F238E27FC236}">
                <a16:creationId xmlns:a16="http://schemas.microsoft.com/office/drawing/2014/main" id="{60E0D901-EDB6-446F-AC9E-758A2FCBF8DF}"/>
              </a:ext>
            </a:extLst>
          </p:cNvPr>
          <p:cNvSpPr/>
          <p:nvPr/>
        </p:nvSpPr>
        <p:spPr>
          <a:xfrm>
            <a:off x="7228012" y="2969072"/>
            <a:ext cx="282136" cy="180814"/>
          </a:xfrm>
          <a:custGeom>
            <a:avLst/>
            <a:gdLst/>
            <a:ahLst/>
            <a:cxnLst/>
            <a:rect l="l" t="t" r="r" b="b"/>
            <a:pathLst>
              <a:path w="5799" h="3631" extrusionOk="0">
                <a:moveTo>
                  <a:pt x="4170" y="1"/>
                </a:moveTo>
                <a:cubicBezTo>
                  <a:pt x="3668" y="1"/>
                  <a:pt x="3200" y="5"/>
                  <a:pt x="3058" y="22"/>
                </a:cubicBezTo>
                <a:cubicBezTo>
                  <a:pt x="2708" y="39"/>
                  <a:pt x="853" y="2077"/>
                  <a:pt x="853" y="2077"/>
                </a:cubicBezTo>
                <a:lnTo>
                  <a:pt x="68" y="2227"/>
                </a:lnTo>
                <a:lnTo>
                  <a:pt x="1" y="3631"/>
                </a:lnTo>
                <a:lnTo>
                  <a:pt x="2006" y="3631"/>
                </a:lnTo>
                <a:lnTo>
                  <a:pt x="3493" y="2445"/>
                </a:lnTo>
                <a:lnTo>
                  <a:pt x="5030" y="2578"/>
                </a:lnTo>
                <a:cubicBezTo>
                  <a:pt x="5041" y="2580"/>
                  <a:pt x="5051" y="2580"/>
                  <a:pt x="5061" y="2580"/>
                </a:cubicBezTo>
                <a:cubicBezTo>
                  <a:pt x="5284" y="2580"/>
                  <a:pt x="5320" y="2241"/>
                  <a:pt x="5080" y="2177"/>
                </a:cubicBezTo>
                <a:lnTo>
                  <a:pt x="3660" y="1876"/>
                </a:lnTo>
                <a:lnTo>
                  <a:pt x="3610" y="1743"/>
                </a:lnTo>
                <a:lnTo>
                  <a:pt x="3610" y="1743"/>
                </a:lnTo>
                <a:cubicBezTo>
                  <a:pt x="3610" y="1743"/>
                  <a:pt x="4616" y="1780"/>
                  <a:pt x="5009" y="1780"/>
                </a:cubicBezTo>
                <a:cubicBezTo>
                  <a:pt x="5075" y="1780"/>
                  <a:pt x="5123" y="1779"/>
                  <a:pt x="5147" y="1776"/>
                </a:cubicBezTo>
                <a:cubicBezTo>
                  <a:pt x="5598" y="1726"/>
                  <a:pt x="5498" y="1526"/>
                  <a:pt x="5498" y="1526"/>
                </a:cubicBezTo>
                <a:cubicBezTo>
                  <a:pt x="5498" y="1442"/>
                  <a:pt x="5281" y="1392"/>
                  <a:pt x="5197" y="1392"/>
                </a:cubicBezTo>
                <a:lnTo>
                  <a:pt x="3610" y="1175"/>
                </a:lnTo>
                <a:lnTo>
                  <a:pt x="3610" y="1074"/>
                </a:lnTo>
                <a:lnTo>
                  <a:pt x="5180" y="1008"/>
                </a:lnTo>
                <a:cubicBezTo>
                  <a:pt x="5799" y="957"/>
                  <a:pt x="5665" y="657"/>
                  <a:pt x="5481" y="640"/>
                </a:cubicBezTo>
                <a:lnTo>
                  <a:pt x="3610" y="623"/>
                </a:lnTo>
                <a:lnTo>
                  <a:pt x="3610" y="473"/>
                </a:lnTo>
                <a:lnTo>
                  <a:pt x="5481" y="389"/>
                </a:lnTo>
                <a:cubicBezTo>
                  <a:pt x="5732" y="389"/>
                  <a:pt x="5732" y="5"/>
                  <a:pt x="5481" y="5"/>
                </a:cubicBezTo>
                <a:cubicBezTo>
                  <a:pt x="5205" y="5"/>
                  <a:pt x="4671" y="1"/>
                  <a:pt x="4170" y="1"/>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513;p60">
            <a:extLst>
              <a:ext uri="{FF2B5EF4-FFF2-40B4-BE49-F238E27FC236}">
                <a16:creationId xmlns:a16="http://schemas.microsoft.com/office/drawing/2014/main" id="{00A1909F-CE82-4808-890E-7634823AB7A9}"/>
              </a:ext>
            </a:extLst>
          </p:cNvPr>
          <p:cNvSpPr/>
          <p:nvPr/>
        </p:nvSpPr>
        <p:spPr>
          <a:xfrm>
            <a:off x="6989858" y="2469606"/>
            <a:ext cx="321106" cy="513907"/>
          </a:xfrm>
          <a:custGeom>
            <a:avLst/>
            <a:gdLst/>
            <a:ahLst/>
            <a:cxnLst/>
            <a:rect l="l" t="t" r="r" b="b"/>
            <a:pathLst>
              <a:path w="6600" h="10320" extrusionOk="0">
                <a:moveTo>
                  <a:pt x="2237" y="0"/>
                </a:moveTo>
                <a:cubicBezTo>
                  <a:pt x="1445" y="0"/>
                  <a:pt x="661" y="92"/>
                  <a:pt x="0" y="344"/>
                </a:cubicBezTo>
                <a:cubicBezTo>
                  <a:pt x="0" y="344"/>
                  <a:pt x="1959" y="10319"/>
                  <a:pt x="2650" y="10319"/>
                </a:cubicBezTo>
                <a:cubicBezTo>
                  <a:pt x="2652" y="10319"/>
                  <a:pt x="2655" y="10319"/>
                  <a:pt x="2657" y="10319"/>
                </a:cubicBezTo>
                <a:cubicBezTo>
                  <a:pt x="3359" y="10252"/>
                  <a:pt x="6600" y="678"/>
                  <a:pt x="6600" y="678"/>
                </a:cubicBezTo>
                <a:cubicBezTo>
                  <a:pt x="6600" y="678"/>
                  <a:pt x="4387" y="0"/>
                  <a:pt x="2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514;p60">
            <a:extLst>
              <a:ext uri="{FF2B5EF4-FFF2-40B4-BE49-F238E27FC236}">
                <a16:creationId xmlns:a16="http://schemas.microsoft.com/office/drawing/2014/main" id="{C7C2A9F5-981D-4450-903B-B15F7407BBCF}"/>
              </a:ext>
            </a:extLst>
          </p:cNvPr>
          <p:cNvSpPr/>
          <p:nvPr/>
        </p:nvSpPr>
        <p:spPr>
          <a:xfrm>
            <a:off x="7411724" y="2817042"/>
            <a:ext cx="3308" cy="153974"/>
          </a:xfrm>
          <a:custGeom>
            <a:avLst/>
            <a:gdLst/>
            <a:ahLst/>
            <a:cxnLst/>
            <a:rect l="l" t="t" r="r" b="b"/>
            <a:pathLst>
              <a:path w="68" h="3092" extrusionOk="0">
                <a:moveTo>
                  <a:pt x="34" y="0"/>
                </a:moveTo>
                <a:cubicBezTo>
                  <a:pt x="18" y="0"/>
                  <a:pt x="1" y="685"/>
                  <a:pt x="1" y="1538"/>
                </a:cubicBezTo>
                <a:cubicBezTo>
                  <a:pt x="1" y="2406"/>
                  <a:pt x="18" y="3092"/>
                  <a:pt x="34" y="3092"/>
                </a:cubicBezTo>
                <a:cubicBezTo>
                  <a:pt x="51" y="3092"/>
                  <a:pt x="68" y="2406"/>
                  <a:pt x="68" y="1538"/>
                </a:cubicBezTo>
                <a:cubicBezTo>
                  <a:pt x="68" y="685"/>
                  <a:pt x="51" y="0"/>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515;p60">
            <a:extLst>
              <a:ext uri="{FF2B5EF4-FFF2-40B4-BE49-F238E27FC236}">
                <a16:creationId xmlns:a16="http://schemas.microsoft.com/office/drawing/2014/main" id="{28617AA5-952D-4775-83CC-9296DFC3B42A}"/>
              </a:ext>
            </a:extLst>
          </p:cNvPr>
          <p:cNvSpPr/>
          <p:nvPr/>
        </p:nvSpPr>
        <p:spPr>
          <a:xfrm>
            <a:off x="6825607" y="2823714"/>
            <a:ext cx="22040" cy="150636"/>
          </a:xfrm>
          <a:custGeom>
            <a:avLst/>
            <a:gdLst/>
            <a:ahLst/>
            <a:cxnLst/>
            <a:rect l="l" t="t" r="r" b="b"/>
            <a:pathLst>
              <a:path w="453" h="3025" extrusionOk="0">
                <a:moveTo>
                  <a:pt x="452" y="0"/>
                </a:moveTo>
                <a:lnTo>
                  <a:pt x="452" y="0"/>
                </a:lnTo>
                <a:cubicBezTo>
                  <a:pt x="402" y="150"/>
                  <a:pt x="385" y="284"/>
                  <a:pt x="369" y="435"/>
                </a:cubicBezTo>
                <a:cubicBezTo>
                  <a:pt x="318" y="719"/>
                  <a:pt x="252" y="1086"/>
                  <a:pt x="201" y="1504"/>
                </a:cubicBezTo>
                <a:cubicBezTo>
                  <a:pt x="135" y="1922"/>
                  <a:pt x="85" y="2306"/>
                  <a:pt x="51" y="2573"/>
                </a:cubicBezTo>
                <a:cubicBezTo>
                  <a:pt x="18" y="2724"/>
                  <a:pt x="18" y="2874"/>
                  <a:pt x="1" y="3024"/>
                </a:cubicBezTo>
                <a:cubicBezTo>
                  <a:pt x="51" y="2874"/>
                  <a:pt x="85" y="2740"/>
                  <a:pt x="101" y="2590"/>
                </a:cubicBezTo>
                <a:cubicBezTo>
                  <a:pt x="135" y="2306"/>
                  <a:pt x="201" y="1938"/>
                  <a:pt x="268" y="1521"/>
                </a:cubicBezTo>
                <a:cubicBezTo>
                  <a:pt x="318" y="1103"/>
                  <a:pt x="369" y="719"/>
                  <a:pt x="402" y="451"/>
                </a:cubicBezTo>
                <a:cubicBezTo>
                  <a:pt x="435" y="301"/>
                  <a:pt x="452" y="1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516;p60">
            <a:extLst>
              <a:ext uri="{FF2B5EF4-FFF2-40B4-BE49-F238E27FC236}">
                <a16:creationId xmlns:a16="http://schemas.microsoft.com/office/drawing/2014/main" id="{35022E43-67CC-4B34-B57B-DC71BF7A2689}"/>
              </a:ext>
            </a:extLst>
          </p:cNvPr>
          <p:cNvSpPr/>
          <p:nvPr/>
        </p:nvSpPr>
        <p:spPr>
          <a:xfrm>
            <a:off x="7102001" y="2985106"/>
            <a:ext cx="15520" cy="455993"/>
          </a:xfrm>
          <a:custGeom>
            <a:avLst/>
            <a:gdLst/>
            <a:ahLst/>
            <a:cxnLst/>
            <a:rect l="l" t="t" r="r" b="b"/>
            <a:pathLst>
              <a:path w="319" h="9157" extrusionOk="0">
                <a:moveTo>
                  <a:pt x="302" y="1"/>
                </a:moveTo>
                <a:cubicBezTo>
                  <a:pt x="302" y="34"/>
                  <a:pt x="302" y="67"/>
                  <a:pt x="302" y="101"/>
                </a:cubicBezTo>
                <a:cubicBezTo>
                  <a:pt x="302" y="168"/>
                  <a:pt x="302" y="251"/>
                  <a:pt x="285" y="368"/>
                </a:cubicBezTo>
                <a:cubicBezTo>
                  <a:pt x="285" y="602"/>
                  <a:pt x="268" y="936"/>
                  <a:pt x="268" y="1337"/>
                </a:cubicBezTo>
                <a:cubicBezTo>
                  <a:pt x="235" y="2173"/>
                  <a:pt x="185" y="3326"/>
                  <a:pt x="118" y="4579"/>
                </a:cubicBezTo>
                <a:cubicBezTo>
                  <a:pt x="68" y="5849"/>
                  <a:pt x="18" y="6985"/>
                  <a:pt x="1" y="7820"/>
                </a:cubicBezTo>
                <a:cubicBezTo>
                  <a:pt x="1" y="8238"/>
                  <a:pt x="1" y="8572"/>
                  <a:pt x="1" y="8806"/>
                </a:cubicBezTo>
                <a:cubicBezTo>
                  <a:pt x="1" y="8906"/>
                  <a:pt x="1" y="9006"/>
                  <a:pt x="1" y="9073"/>
                </a:cubicBezTo>
                <a:cubicBezTo>
                  <a:pt x="1" y="9107"/>
                  <a:pt x="1" y="9140"/>
                  <a:pt x="1" y="9157"/>
                </a:cubicBezTo>
                <a:cubicBezTo>
                  <a:pt x="18" y="9140"/>
                  <a:pt x="18" y="9107"/>
                  <a:pt x="18" y="9073"/>
                </a:cubicBezTo>
                <a:cubicBezTo>
                  <a:pt x="18" y="9006"/>
                  <a:pt x="18" y="8906"/>
                  <a:pt x="18" y="8806"/>
                </a:cubicBezTo>
                <a:cubicBezTo>
                  <a:pt x="34" y="8572"/>
                  <a:pt x="34" y="8238"/>
                  <a:pt x="51" y="7820"/>
                </a:cubicBezTo>
                <a:cubicBezTo>
                  <a:pt x="84" y="6985"/>
                  <a:pt x="135" y="5849"/>
                  <a:pt x="185" y="4579"/>
                </a:cubicBezTo>
                <a:cubicBezTo>
                  <a:pt x="252" y="3326"/>
                  <a:pt x="285" y="2173"/>
                  <a:pt x="302" y="1354"/>
                </a:cubicBezTo>
                <a:cubicBezTo>
                  <a:pt x="318" y="936"/>
                  <a:pt x="318" y="602"/>
                  <a:pt x="318" y="368"/>
                </a:cubicBezTo>
                <a:cubicBezTo>
                  <a:pt x="318" y="251"/>
                  <a:pt x="318" y="168"/>
                  <a:pt x="318" y="101"/>
                </a:cubicBezTo>
                <a:cubicBezTo>
                  <a:pt x="318" y="67"/>
                  <a:pt x="318" y="34"/>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517;p60">
            <a:extLst>
              <a:ext uri="{FF2B5EF4-FFF2-40B4-BE49-F238E27FC236}">
                <a16:creationId xmlns:a16="http://schemas.microsoft.com/office/drawing/2014/main" id="{12868C89-81CD-47AC-A437-C3FC1C0622DC}"/>
              </a:ext>
            </a:extLst>
          </p:cNvPr>
          <p:cNvSpPr/>
          <p:nvPr/>
        </p:nvSpPr>
        <p:spPr>
          <a:xfrm>
            <a:off x="7115041" y="2502522"/>
            <a:ext cx="240634" cy="495133"/>
          </a:xfrm>
          <a:custGeom>
            <a:avLst/>
            <a:gdLst/>
            <a:ahLst/>
            <a:cxnLst/>
            <a:rect l="l" t="t" r="r" b="b"/>
            <a:pathLst>
              <a:path w="4946" h="9943" extrusionOk="0">
                <a:moveTo>
                  <a:pt x="4010" y="1"/>
                </a:moveTo>
                <a:cubicBezTo>
                  <a:pt x="4010" y="17"/>
                  <a:pt x="4010" y="17"/>
                  <a:pt x="4010" y="34"/>
                </a:cubicBezTo>
                <a:cubicBezTo>
                  <a:pt x="4010" y="67"/>
                  <a:pt x="4027" y="101"/>
                  <a:pt x="4027" y="134"/>
                </a:cubicBezTo>
                <a:cubicBezTo>
                  <a:pt x="4044" y="251"/>
                  <a:pt x="4077" y="368"/>
                  <a:pt x="4111" y="485"/>
                </a:cubicBezTo>
                <a:cubicBezTo>
                  <a:pt x="4177" y="669"/>
                  <a:pt x="4261" y="836"/>
                  <a:pt x="4361" y="1003"/>
                </a:cubicBezTo>
                <a:cubicBezTo>
                  <a:pt x="4495" y="1220"/>
                  <a:pt x="4612" y="1454"/>
                  <a:pt x="4712" y="1688"/>
                </a:cubicBezTo>
                <a:cubicBezTo>
                  <a:pt x="4846" y="1956"/>
                  <a:pt x="4896" y="2256"/>
                  <a:pt x="4862" y="2574"/>
                </a:cubicBezTo>
                <a:cubicBezTo>
                  <a:pt x="4762" y="2908"/>
                  <a:pt x="4578" y="3209"/>
                  <a:pt x="4294" y="3426"/>
                </a:cubicBezTo>
                <a:cubicBezTo>
                  <a:pt x="4010" y="3693"/>
                  <a:pt x="3760" y="3994"/>
                  <a:pt x="3526" y="4311"/>
                </a:cubicBezTo>
                <a:cubicBezTo>
                  <a:pt x="3275" y="4662"/>
                  <a:pt x="3125" y="5080"/>
                  <a:pt x="3125" y="5514"/>
                </a:cubicBezTo>
                <a:cubicBezTo>
                  <a:pt x="3125" y="5732"/>
                  <a:pt x="3158" y="5949"/>
                  <a:pt x="3258" y="6133"/>
                </a:cubicBezTo>
                <a:cubicBezTo>
                  <a:pt x="3359" y="6316"/>
                  <a:pt x="3425" y="6517"/>
                  <a:pt x="3509" y="6701"/>
                </a:cubicBezTo>
                <a:cubicBezTo>
                  <a:pt x="3542" y="6801"/>
                  <a:pt x="3542" y="6885"/>
                  <a:pt x="3542" y="6985"/>
                </a:cubicBezTo>
                <a:cubicBezTo>
                  <a:pt x="3542" y="7085"/>
                  <a:pt x="3509" y="7169"/>
                  <a:pt x="3459" y="7252"/>
                </a:cubicBezTo>
                <a:cubicBezTo>
                  <a:pt x="3342" y="7402"/>
                  <a:pt x="3208" y="7536"/>
                  <a:pt x="3041" y="7636"/>
                </a:cubicBezTo>
                <a:lnTo>
                  <a:pt x="1454" y="8823"/>
                </a:lnTo>
                <a:lnTo>
                  <a:pt x="385" y="9641"/>
                </a:lnTo>
                <a:lnTo>
                  <a:pt x="100" y="9859"/>
                </a:lnTo>
                <a:lnTo>
                  <a:pt x="34" y="9909"/>
                </a:lnTo>
                <a:cubicBezTo>
                  <a:pt x="17" y="9925"/>
                  <a:pt x="0" y="9942"/>
                  <a:pt x="0" y="9942"/>
                </a:cubicBezTo>
                <a:lnTo>
                  <a:pt x="0" y="9942"/>
                </a:lnTo>
                <a:cubicBezTo>
                  <a:pt x="17" y="9925"/>
                  <a:pt x="17" y="9925"/>
                  <a:pt x="34" y="9925"/>
                </a:cubicBezTo>
                <a:lnTo>
                  <a:pt x="117" y="9859"/>
                </a:lnTo>
                <a:lnTo>
                  <a:pt x="401" y="9658"/>
                </a:lnTo>
                <a:lnTo>
                  <a:pt x="1487" y="8873"/>
                </a:lnTo>
                <a:lnTo>
                  <a:pt x="3091" y="7687"/>
                </a:lnTo>
                <a:cubicBezTo>
                  <a:pt x="3242" y="7586"/>
                  <a:pt x="3392" y="7453"/>
                  <a:pt x="3509" y="7286"/>
                </a:cubicBezTo>
                <a:cubicBezTo>
                  <a:pt x="3559" y="7202"/>
                  <a:pt x="3593" y="7102"/>
                  <a:pt x="3609" y="7001"/>
                </a:cubicBezTo>
                <a:cubicBezTo>
                  <a:pt x="3609" y="6885"/>
                  <a:pt x="3593" y="6784"/>
                  <a:pt x="3559" y="6684"/>
                </a:cubicBezTo>
                <a:cubicBezTo>
                  <a:pt x="3492" y="6484"/>
                  <a:pt x="3409" y="6300"/>
                  <a:pt x="3325" y="6116"/>
                </a:cubicBezTo>
                <a:cubicBezTo>
                  <a:pt x="3225" y="5915"/>
                  <a:pt x="3175" y="5715"/>
                  <a:pt x="3175" y="5514"/>
                </a:cubicBezTo>
                <a:cubicBezTo>
                  <a:pt x="3192" y="5097"/>
                  <a:pt x="3325" y="4696"/>
                  <a:pt x="3576" y="4345"/>
                </a:cubicBezTo>
                <a:cubicBezTo>
                  <a:pt x="3810" y="4027"/>
                  <a:pt x="4060" y="3743"/>
                  <a:pt x="4344" y="3476"/>
                </a:cubicBezTo>
                <a:cubicBezTo>
                  <a:pt x="4478" y="3342"/>
                  <a:pt x="4595" y="3209"/>
                  <a:pt x="4695" y="3058"/>
                </a:cubicBezTo>
                <a:cubicBezTo>
                  <a:pt x="4812" y="2908"/>
                  <a:pt x="4879" y="2758"/>
                  <a:pt x="4913" y="2574"/>
                </a:cubicBezTo>
                <a:cubicBezTo>
                  <a:pt x="4946" y="2256"/>
                  <a:pt x="4896" y="1939"/>
                  <a:pt x="4762" y="1655"/>
                </a:cubicBezTo>
                <a:cubicBezTo>
                  <a:pt x="4645" y="1438"/>
                  <a:pt x="4528" y="1204"/>
                  <a:pt x="4395" y="986"/>
                </a:cubicBezTo>
                <a:cubicBezTo>
                  <a:pt x="4294" y="819"/>
                  <a:pt x="4211" y="652"/>
                  <a:pt x="4144" y="468"/>
                </a:cubicBezTo>
                <a:cubicBezTo>
                  <a:pt x="4094" y="368"/>
                  <a:pt x="4060" y="251"/>
                  <a:pt x="4044" y="134"/>
                </a:cubicBezTo>
                <a:cubicBezTo>
                  <a:pt x="4027" y="51"/>
                  <a:pt x="4027" y="1"/>
                  <a:pt x="4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518;p60">
            <a:extLst>
              <a:ext uri="{FF2B5EF4-FFF2-40B4-BE49-F238E27FC236}">
                <a16:creationId xmlns:a16="http://schemas.microsoft.com/office/drawing/2014/main" id="{6288208A-6088-4790-A682-308F024C5101}"/>
              </a:ext>
            </a:extLst>
          </p:cNvPr>
          <p:cNvSpPr/>
          <p:nvPr/>
        </p:nvSpPr>
        <p:spPr>
          <a:xfrm>
            <a:off x="6928068" y="2486736"/>
            <a:ext cx="191058" cy="491748"/>
          </a:xfrm>
          <a:custGeom>
            <a:avLst/>
            <a:gdLst/>
            <a:ahLst/>
            <a:cxnLst/>
            <a:rect l="l" t="t" r="r" b="b"/>
            <a:pathLst>
              <a:path w="3927" h="9875" extrusionOk="0">
                <a:moveTo>
                  <a:pt x="1220" y="0"/>
                </a:moveTo>
                <a:cubicBezTo>
                  <a:pt x="1220" y="0"/>
                  <a:pt x="1203" y="17"/>
                  <a:pt x="1203" y="17"/>
                </a:cubicBezTo>
                <a:cubicBezTo>
                  <a:pt x="1220" y="17"/>
                  <a:pt x="1220" y="0"/>
                  <a:pt x="1220" y="0"/>
                </a:cubicBezTo>
                <a:close/>
                <a:moveTo>
                  <a:pt x="1203" y="17"/>
                </a:moveTo>
                <a:lnTo>
                  <a:pt x="1153" y="100"/>
                </a:lnTo>
                <a:cubicBezTo>
                  <a:pt x="1103" y="167"/>
                  <a:pt x="1053" y="267"/>
                  <a:pt x="969" y="401"/>
                </a:cubicBezTo>
                <a:cubicBezTo>
                  <a:pt x="769" y="785"/>
                  <a:pt x="585" y="1170"/>
                  <a:pt x="435" y="1587"/>
                </a:cubicBezTo>
                <a:cubicBezTo>
                  <a:pt x="217" y="2189"/>
                  <a:pt x="84" y="2824"/>
                  <a:pt x="17" y="3459"/>
                </a:cubicBezTo>
                <a:cubicBezTo>
                  <a:pt x="0" y="3643"/>
                  <a:pt x="17" y="3826"/>
                  <a:pt x="50" y="4010"/>
                </a:cubicBezTo>
                <a:cubicBezTo>
                  <a:pt x="84" y="4211"/>
                  <a:pt x="167" y="4395"/>
                  <a:pt x="318" y="4545"/>
                </a:cubicBezTo>
                <a:cubicBezTo>
                  <a:pt x="385" y="4612"/>
                  <a:pt x="468" y="4679"/>
                  <a:pt x="568" y="4712"/>
                </a:cubicBezTo>
                <a:cubicBezTo>
                  <a:pt x="669" y="4745"/>
                  <a:pt x="769" y="4779"/>
                  <a:pt x="852" y="4812"/>
                </a:cubicBezTo>
                <a:cubicBezTo>
                  <a:pt x="953" y="4846"/>
                  <a:pt x="1036" y="4879"/>
                  <a:pt x="1120" y="4946"/>
                </a:cubicBezTo>
                <a:cubicBezTo>
                  <a:pt x="1203" y="4996"/>
                  <a:pt x="1253" y="5096"/>
                  <a:pt x="1270" y="5180"/>
                </a:cubicBezTo>
                <a:cubicBezTo>
                  <a:pt x="1320" y="5380"/>
                  <a:pt x="1304" y="5581"/>
                  <a:pt x="1253" y="5781"/>
                </a:cubicBezTo>
                <a:cubicBezTo>
                  <a:pt x="1220" y="5982"/>
                  <a:pt x="1187" y="6182"/>
                  <a:pt x="1187" y="6383"/>
                </a:cubicBezTo>
                <a:cubicBezTo>
                  <a:pt x="1153" y="6767"/>
                  <a:pt x="1203" y="7135"/>
                  <a:pt x="1320" y="7502"/>
                </a:cubicBezTo>
                <a:cubicBezTo>
                  <a:pt x="1404" y="7836"/>
                  <a:pt x="1554" y="8154"/>
                  <a:pt x="1738" y="8438"/>
                </a:cubicBezTo>
                <a:cubicBezTo>
                  <a:pt x="1905" y="8689"/>
                  <a:pt x="2106" y="8923"/>
                  <a:pt x="2339" y="9123"/>
                </a:cubicBezTo>
                <a:cubicBezTo>
                  <a:pt x="2674" y="9407"/>
                  <a:pt x="3058" y="9624"/>
                  <a:pt x="3459" y="9758"/>
                </a:cubicBezTo>
                <a:cubicBezTo>
                  <a:pt x="3576" y="9791"/>
                  <a:pt x="3693" y="9825"/>
                  <a:pt x="3810" y="9858"/>
                </a:cubicBezTo>
                <a:lnTo>
                  <a:pt x="3893" y="9875"/>
                </a:lnTo>
                <a:lnTo>
                  <a:pt x="3927" y="9875"/>
                </a:lnTo>
                <a:cubicBezTo>
                  <a:pt x="3910" y="9875"/>
                  <a:pt x="3910" y="9858"/>
                  <a:pt x="3893" y="9858"/>
                </a:cubicBezTo>
                <a:lnTo>
                  <a:pt x="3810" y="9841"/>
                </a:lnTo>
                <a:cubicBezTo>
                  <a:pt x="3726" y="9825"/>
                  <a:pt x="3609" y="9791"/>
                  <a:pt x="3476" y="9741"/>
                </a:cubicBezTo>
                <a:cubicBezTo>
                  <a:pt x="3075" y="9591"/>
                  <a:pt x="2690" y="9357"/>
                  <a:pt x="2373" y="9073"/>
                </a:cubicBezTo>
                <a:cubicBezTo>
                  <a:pt x="1888" y="8655"/>
                  <a:pt x="1537" y="8104"/>
                  <a:pt x="1370" y="7486"/>
                </a:cubicBezTo>
                <a:cubicBezTo>
                  <a:pt x="1270" y="7135"/>
                  <a:pt x="1220" y="6750"/>
                  <a:pt x="1237" y="6383"/>
                </a:cubicBezTo>
                <a:cubicBezTo>
                  <a:pt x="1253" y="6182"/>
                  <a:pt x="1287" y="5982"/>
                  <a:pt x="1320" y="5798"/>
                </a:cubicBezTo>
                <a:cubicBezTo>
                  <a:pt x="1370" y="5581"/>
                  <a:pt x="1387" y="5380"/>
                  <a:pt x="1337" y="5163"/>
                </a:cubicBezTo>
                <a:cubicBezTo>
                  <a:pt x="1304" y="5063"/>
                  <a:pt x="1253" y="4963"/>
                  <a:pt x="1170" y="4896"/>
                </a:cubicBezTo>
                <a:cubicBezTo>
                  <a:pt x="1086" y="4829"/>
                  <a:pt x="986" y="4779"/>
                  <a:pt x="886" y="4745"/>
                </a:cubicBezTo>
                <a:cubicBezTo>
                  <a:pt x="786" y="4712"/>
                  <a:pt x="685" y="4695"/>
                  <a:pt x="602" y="4645"/>
                </a:cubicBezTo>
                <a:cubicBezTo>
                  <a:pt x="502" y="4612"/>
                  <a:pt x="435" y="4562"/>
                  <a:pt x="351" y="4495"/>
                </a:cubicBezTo>
                <a:cubicBezTo>
                  <a:pt x="234" y="4361"/>
                  <a:pt x="151" y="4194"/>
                  <a:pt x="117" y="4010"/>
                </a:cubicBezTo>
                <a:cubicBezTo>
                  <a:pt x="84" y="3826"/>
                  <a:pt x="67" y="3643"/>
                  <a:pt x="84" y="3459"/>
                </a:cubicBezTo>
                <a:cubicBezTo>
                  <a:pt x="134" y="2824"/>
                  <a:pt x="268" y="2206"/>
                  <a:pt x="485" y="1604"/>
                </a:cubicBezTo>
                <a:cubicBezTo>
                  <a:pt x="618" y="1186"/>
                  <a:pt x="802" y="785"/>
                  <a:pt x="1003" y="418"/>
                </a:cubicBezTo>
                <a:cubicBezTo>
                  <a:pt x="1070" y="284"/>
                  <a:pt x="1120" y="167"/>
                  <a:pt x="1170" y="100"/>
                </a:cubicBezTo>
                <a:lnTo>
                  <a:pt x="1203" y="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519;p60">
            <a:extLst>
              <a:ext uri="{FF2B5EF4-FFF2-40B4-BE49-F238E27FC236}">
                <a16:creationId xmlns:a16="http://schemas.microsoft.com/office/drawing/2014/main" id="{4F526C6E-A19E-4D23-AB30-75074343A006}"/>
              </a:ext>
            </a:extLst>
          </p:cNvPr>
          <p:cNvSpPr/>
          <p:nvPr/>
        </p:nvSpPr>
        <p:spPr>
          <a:xfrm>
            <a:off x="6966262" y="3066624"/>
            <a:ext cx="678848" cy="232204"/>
          </a:xfrm>
          <a:custGeom>
            <a:avLst/>
            <a:gdLst/>
            <a:ahLst/>
            <a:cxnLst/>
            <a:rect l="l" t="t" r="r" b="b"/>
            <a:pathLst>
              <a:path w="13953" h="4663" extrusionOk="0">
                <a:moveTo>
                  <a:pt x="1" y="1"/>
                </a:moveTo>
                <a:lnTo>
                  <a:pt x="1" y="2808"/>
                </a:lnTo>
                <a:lnTo>
                  <a:pt x="5615" y="4044"/>
                </a:lnTo>
                <a:lnTo>
                  <a:pt x="9541" y="4663"/>
                </a:lnTo>
                <a:cubicBezTo>
                  <a:pt x="11997" y="4663"/>
                  <a:pt x="13952" y="2424"/>
                  <a:pt x="13568" y="1"/>
                </a:cubicBezTo>
                <a:lnTo>
                  <a:pt x="13568" y="1"/>
                </a:lnTo>
                <a:lnTo>
                  <a:pt x="8455" y="28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520;p60">
            <a:extLst>
              <a:ext uri="{FF2B5EF4-FFF2-40B4-BE49-F238E27FC236}">
                <a16:creationId xmlns:a16="http://schemas.microsoft.com/office/drawing/2014/main" id="{FB0569CB-5009-4E18-955E-AAFF88BA6EDD}"/>
              </a:ext>
            </a:extLst>
          </p:cNvPr>
          <p:cNvSpPr/>
          <p:nvPr/>
        </p:nvSpPr>
        <p:spPr>
          <a:xfrm>
            <a:off x="6966262" y="3066624"/>
            <a:ext cx="524376" cy="14242"/>
          </a:xfrm>
          <a:custGeom>
            <a:avLst/>
            <a:gdLst/>
            <a:ahLst/>
            <a:cxnLst/>
            <a:rect l="l" t="t" r="r" b="b"/>
            <a:pathLst>
              <a:path w="10778" h="286" extrusionOk="0">
                <a:moveTo>
                  <a:pt x="1" y="1"/>
                </a:moveTo>
                <a:cubicBezTo>
                  <a:pt x="34" y="18"/>
                  <a:pt x="67" y="18"/>
                  <a:pt x="101" y="18"/>
                </a:cubicBezTo>
                <a:lnTo>
                  <a:pt x="418" y="51"/>
                </a:lnTo>
                <a:cubicBezTo>
                  <a:pt x="686" y="85"/>
                  <a:pt x="1087" y="118"/>
                  <a:pt x="1571" y="135"/>
                </a:cubicBezTo>
                <a:cubicBezTo>
                  <a:pt x="2540" y="202"/>
                  <a:pt x="3894" y="268"/>
                  <a:pt x="5381" y="285"/>
                </a:cubicBezTo>
                <a:cubicBezTo>
                  <a:pt x="6868" y="285"/>
                  <a:pt x="8221" y="268"/>
                  <a:pt x="9207" y="268"/>
                </a:cubicBezTo>
                <a:lnTo>
                  <a:pt x="10360" y="235"/>
                </a:lnTo>
                <a:lnTo>
                  <a:pt x="10677" y="235"/>
                </a:lnTo>
                <a:cubicBezTo>
                  <a:pt x="10711" y="235"/>
                  <a:pt x="10744" y="235"/>
                  <a:pt x="10778" y="218"/>
                </a:cubicBezTo>
                <a:lnTo>
                  <a:pt x="5381" y="218"/>
                </a:lnTo>
                <a:cubicBezTo>
                  <a:pt x="3894" y="202"/>
                  <a:pt x="2540" y="151"/>
                  <a:pt x="1571" y="101"/>
                </a:cubicBezTo>
                <a:cubicBezTo>
                  <a:pt x="1087" y="68"/>
                  <a:pt x="686" y="51"/>
                  <a:pt x="418" y="18"/>
                </a:cubicBezTo>
                <a:lnTo>
                  <a:pt x="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521;p60">
            <a:extLst>
              <a:ext uri="{FF2B5EF4-FFF2-40B4-BE49-F238E27FC236}">
                <a16:creationId xmlns:a16="http://schemas.microsoft.com/office/drawing/2014/main" id="{F94F2DC0-0A14-4118-A3EE-11DB91715972}"/>
              </a:ext>
            </a:extLst>
          </p:cNvPr>
          <p:cNvSpPr/>
          <p:nvPr/>
        </p:nvSpPr>
        <p:spPr>
          <a:xfrm>
            <a:off x="6684175" y="2969072"/>
            <a:ext cx="281308" cy="180814"/>
          </a:xfrm>
          <a:custGeom>
            <a:avLst/>
            <a:gdLst/>
            <a:ahLst/>
            <a:cxnLst/>
            <a:rect l="l" t="t" r="r" b="b"/>
            <a:pathLst>
              <a:path w="5782" h="3631" extrusionOk="0">
                <a:moveTo>
                  <a:pt x="1621" y="1"/>
                </a:moveTo>
                <a:cubicBezTo>
                  <a:pt x="1124" y="1"/>
                  <a:pt x="594" y="5"/>
                  <a:pt x="318" y="5"/>
                </a:cubicBezTo>
                <a:cubicBezTo>
                  <a:pt x="51" y="5"/>
                  <a:pt x="51" y="389"/>
                  <a:pt x="301" y="389"/>
                </a:cubicBezTo>
                <a:lnTo>
                  <a:pt x="2173" y="473"/>
                </a:lnTo>
                <a:lnTo>
                  <a:pt x="2190" y="623"/>
                </a:lnTo>
                <a:lnTo>
                  <a:pt x="318" y="640"/>
                </a:lnTo>
                <a:cubicBezTo>
                  <a:pt x="118" y="657"/>
                  <a:pt x="1" y="957"/>
                  <a:pt x="602" y="1008"/>
                </a:cubicBezTo>
                <a:lnTo>
                  <a:pt x="2173" y="1074"/>
                </a:lnTo>
                <a:lnTo>
                  <a:pt x="2173" y="1175"/>
                </a:lnTo>
                <a:lnTo>
                  <a:pt x="585" y="1392"/>
                </a:lnTo>
                <a:cubicBezTo>
                  <a:pt x="502" y="1392"/>
                  <a:pt x="301" y="1442"/>
                  <a:pt x="301" y="1526"/>
                </a:cubicBezTo>
                <a:cubicBezTo>
                  <a:pt x="301" y="1526"/>
                  <a:pt x="201" y="1726"/>
                  <a:pt x="652" y="1776"/>
                </a:cubicBezTo>
                <a:cubicBezTo>
                  <a:pt x="674" y="1779"/>
                  <a:pt x="721" y="1780"/>
                  <a:pt x="785" y="1780"/>
                </a:cubicBezTo>
                <a:cubicBezTo>
                  <a:pt x="1171" y="1780"/>
                  <a:pt x="2189" y="1743"/>
                  <a:pt x="2190" y="1743"/>
                </a:cubicBezTo>
                <a:lnTo>
                  <a:pt x="2190" y="1743"/>
                </a:lnTo>
                <a:lnTo>
                  <a:pt x="2123" y="1876"/>
                </a:lnTo>
                <a:lnTo>
                  <a:pt x="702" y="2177"/>
                </a:lnTo>
                <a:cubicBezTo>
                  <a:pt x="462" y="2225"/>
                  <a:pt x="498" y="2580"/>
                  <a:pt x="737" y="2580"/>
                </a:cubicBezTo>
                <a:cubicBezTo>
                  <a:pt x="747" y="2580"/>
                  <a:pt x="758" y="2580"/>
                  <a:pt x="769" y="2578"/>
                </a:cubicBezTo>
                <a:lnTo>
                  <a:pt x="2290" y="2445"/>
                </a:lnTo>
                <a:lnTo>
                  <a:pt x="3777" y="3631"/>
                </a:lnTo>
                <a:lnTo>
                  <a:pt x="5782" y="3631"/>
                </a:lnTo>
                <a:lnTo>
                  <a:pt x="5715" y="2227"/>
                </a:lnTo>
                <a:lnTo>
                  <a:pt x="4930" y="2077"/>
                </a:lnTo>
                <a:cubicBezTo>
                  <a:pt x="4930" y="2077"/>
                  <a:pt x="3075" y="39"/>
                  <a:pt x="2724" y="22"/>
                </a:cubicBezTo>
                <a:cubicBezTo>
                  <a:pt x="2582" y="5"/>
                  <a:pt x="2119" y="1"/>
                  <a:pt x="1621" y="1"/>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522;p60">
            <a:extLst>
              <a:ext uri="{FF2B5EF4-FFF2-40B4-BE49-F238E27FC236}">
                <a16:creationId xmlns:a16="http://schemas.microsoft.com/office/drawing/2014/main" id="{3A19F559-22E3-4C02-9262-4434540396FB}"/>
              </a:ext>
            </a:extLst>
          </p:cNvPr>
          <p:cNvSpPr/>
          <p:nvPr/>
        </p:nvSpPr>
        <p:spPr>
          <a:xfrm>
            <a:off x="6972780" y="3206456"/>
            <a:ext cx="450376" cy="90730"/>
          </a:xfrm>
          <a:custGeom>
            <a:avLst/>
            <a:gdLst/>
            <a:ahLst/>
            <a:cxnLst/>
            <a:rect l="l" t="t" r="r" b="b"/>
            <a:pathLst>
              <a:path w="9257" h="1822" extrusionOk="0">
                <a:moveTo>
                  <a:pt x="0" y="0"/>
                </a:moveTo>
                <a:cubicBezTo>
                  <a:pt x="34" y="17"/>
                  <a:pt x="67" y="33"/>
                  <a:pt x="100" y="33"/>
                </a:cubicBezTo>
                <a:lnTo>
                  <a:pt x="351" y="117"/>
                </a:lnTo>
                <a:cubicBezTo>
                  <a:pt x="585" y="167"/>
                  <a:pt x="919" y="267"/>
                  <a:pt x="1337" y="368"/>
                </a:cubicBezTo>
                <a:cubicBezTo>
                  <a:pt x="2172" y="585"/>
                  <a:pt x="3309" y="852"/>
                  <a:pt x="4595" y="1103"/>
                </a:cubicBezTo>
                <a:cubicBezTo>
                  <a:pt x="5882" y="1353"/>
                  <a:pt x="7035" y="1537"/>
                  <a:pt x="7887" y="1654"/>
                </a:cubicBezTo>
                <a:cubicBezTo>
                  <a:pt x="8304" y="1704"/>
                  <a:pt x="8655" y="1754"/>
                  <a:pt x="8889" y="1788"/>
                </a:cubicBezTo>
                <a:lnTo>
                  <a:pt x="9173" y="1805"/>
                </a:lnTo>
                <a:lnTo>
                  <a:pt x="8889" y="1754"/>
                </a:lnTo>
                <a:lnTo>
                  <a:pt x="7903" y="1604"/>
                </a:lnTo>
                <a:cubicBezTo>
                  <a:pt x="7051" y="1487"/>
                  <a:pt x="5882" y="1287"/>
                  <a:pt x="4612" y="1036"/>
                </a:cubicBezTo>
                <a:cubicBezTo>
                  <a:pt x="3325" y="785"/>
                  <a:pt x="2172" y="518"/>
                  <a:pt x="1354" y="317"/>
                </a:cubicBezTo>
                <a:lnTo>
                  <a:pt x="368" y="84"/>
                </a:lnTo>
                <a:lnTo>
                  <a:pt x="100" y="17"/>
                </a:lnTo>
                <a:cubicBezTo>
                  <a:pt x="67" y="17"/>
                  <a:pt x="34" y="0"/>
                  <a:pt x="0" y="0"/>
                </a:cubicBezTo>
                <a:close/>
                <a:moveTo>
                  <a:pt x="9173" y="1805"/>
                </a:moveTo>
                <a:cubicBezTo>
                  <a:pt x="9190" y="1821"/>
                  <a:pt x="9223" y="1821"/>
                  <a:pt x="9257" y="1821"/>
                </a:cubicBezTo>
                <a:cubicBezTo>
                  <a:pt x="9240" y="1805"/>
                  <a:pt x="9207" y="1805"/>
                  <a:pt x="9173" y="18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523;p60">
            <a:extLst>
              <a:ext uri="{FF2B5EF4-FFF2-40B4-BE49-F238E27FC236}">
                <a16:creationId xmlns:a16="http://schemas.microsoft.com/office/drawing/2014/main" id="{9F6FE45D-4CBF-46A4-AABC-AD4704CF517A}"/>
              </a:ext>
            </a:extLst>
          </p:cNvPr>
          <p:cNvSpPr/>
          <p:nvPr/>
        </p:nvSpPr>
        <p:spPr>
          <a:xfrm>
            <a:off x="6961396" y="3069962"/>
            <a:ext cx="9000" cy="137341"/>
          </a:xfrm>
          <a:custGeom>
            <a:avLst/>
            <a:gdLst/>
            <a:ahLst/>
            <a:cxnLst/>
            <a:rect l="l" t="t" r="r" b="b"/>
            <a:pathLst>
              <a:path w="185" h="2758" extrusionOk="0">
                <a:moveTo>
                  <a:pt x="34" y="1"/>
                </a:moveTo>
                <a:cubicBezTo>
                  <a:pt x="17" y="135"/>
                  <a:pt x="0" y="268"/>
                  <a:pt x="17" y="402"/>
                </a:cubicBezTo>
                <a:cubicBezTo>
                  <a:pt x="0" y="652"/>
                  <a:pt x="0" y="1003"/>
                  <a:pt x="17" y="1388"/>
                </a:cubicBezTo>
                <a:cubicBezTo>
                  <a:pt x="34" y="1755"/>
                  <a:pt x="84" y="2106"/>
                  <a:pt x="117" y="2357"/>
                </a:cubicBezTo>
                <a:cubicBezTo>
                  <a:pt x="117" y="2490"/>
                  <a:pt x="151" y="2624"/>
                  <a:pt x="184" y="2758"/>
                </a:cubicBezTo>
                <a:cubicBezTo>
                  <a:pt x="184" y="2624"/>
                  <a:pt x="167" y="2490"/>
                  <a:pt x="151" y="2357"/>
                </a:cubicBezTo>
                <a:cubicBezTo>
                  <a:pt x="134" y="2106"/>
                  <a:pt x="101" y="1755"/>
                  <a:pt x="84" y="1371"/>
                </a:cubicBezTo>
                <a:cubicBezTo>
                  <a:pt x="67" y="987"/>
                  <a:pt x="67" y="652"/>
                  <a:pt x="50" y="402"/>
                </a:cubicBezTo>
                <a:cubicBezTo>
                  <a:pt x="67" y="268"/>
                  <a:pt x="50" y="135"/>
                  <a:pt x="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524;p60">
            <a:extLst>
              <a:ext uri="{FF2B5EF4-FFF2-40B4-BE49-F238E27FC236}">
                <a16:creationId xmlns:a16="http://schemas.microsoft.com/office/drawing/2014/main" id="{2E1E8600-763D-44E2-90E4-B419C0C5F3C2}"/>
              </a:ext>
            </a:extLst>
          </p:cNvPr>
          <p:cNvSpPr/>
          <p:nvPr/>
        </p:nvSpPr>
        <p:spPr>
          <a:xfrm>
            <a:off x="7001243" y="3071654"/>
            <a:ext cx="13866" cy="140627"/>
          </a:xfrm>
          <a:custGeom>
            <a:avLst/>
            <a:gdLst/>
            <a:ahLst/>
            <a:cxnLst/>
            <a:rect l="l" t="t" r="r" b="b"/>
            <a:pathLst>
              <a:path w="285" h="2824" extrusionOk="0">
                <a:moveTo>
                  <a:pt x="117" y="0"/>
                </a:moveTo>
                <a:lnTo>
                  <a:pt x="117" y="0"/>
                </a:lnTo>
                <a:cubicBezTo>
                  <a:pt x="100" y="34"/>
                  <a:pt x="100" y="67"/>
                  <a:pt x="100" y="101"/>
                </a:cubicBezTo>
                <a:cubicBezTo>
                  <a:pt x="84" y="184"/>
                  <a:pt x="67" y="284"/>
                  <a:pt x="67" y="418"/>
                </a:cubicBezTo>
                <a:cubicBezTo>
                  <a:pt x="0" y="1086"/>
                  <a:pt x="50" y="1771"/>
                  <a:pt x="184" y="2423"/>
                </a:cubicBezTo>
                <a:cubicBezTo>
                  <a:pt x="201" y="2557"/>
                  <a:pt x="234" y="2657"/>
                  <a:pt x="251" y="2724"/>
                </a:cubicBezTo>
                <a:cubicBezTo>
                  <a:pt x="267" y="2757"/>
                  <a:pt x="267" y="2791"/>
                  <a:pt x="284" y="2824"/>
                </a:cubicBezTo>
                <a:cubicBezTo>
                  <a:pt x="284" y="2690"/>
                  <a:pt x="251" y="2557"/>
                  <a:pt x="234" y="2423"/>
                </a:cubicBezTo>
                <a:cubicBezTo>
                  <a:pt x="184" y="2172"/>
                  <a:pt x="134" y="1805"/>
                  <a:pt x="117" y="1420"/>
                </a:cubicBezTo>
                <a:cubicBezTo>
                  <a:pt x="100" y="1036"/>
                  <a:pt x="100" y="669"/>
                  <a:pt x="100" y="418"/>
                </a:cubicBezTo>
                <a:cubicBezTo>
                  <a:pt x="117" y="284"/>
                  <a:pt x="117" y="134"/>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525;p60">
            <a:extLst>
              <a:ext uri="{FF2B5EF4-FFF2-40B4-BE49-F238E27FC236}">
                <a16:creationId xmlns:a16="http://schemas.microsoft.com/office/drawing/2014/main" id="{96DAE051-7214-4962-9936-1E784F4499E3}"/>
              </a:ext>
            </a:extLst>
          </p:cNvPr>
          <p:cNvSpPr/>
          <p:nvPr/>
        </p:nvSpPr>
        <p:spPr>
          <a:xfrm>
            <a:off x="6972780" y="3089680"/>
            <a:ext cx="19072" cy="18475"/>
          </a:xfrm>
          <a:custGeom>
            <a:avLst/>
            <a:gdLst/>
            <a:ahLst/>
            <a:cxnLst/>
            <a:rect l="l" t="t" r="r" b="b"/>
            <a:pathLst>
              <a:path w="392" h="371" extrusionOk="0">
                <a:moveTo>
                  <a:pt x="184" y="1"/>
                </a:moveTo>
                <a:cubicBezTo>
                  <a:pt x="133" y="1"/>
                  <a:pt x="106" y="28"/>
                  <a:pt x="117" y="39"/>
                </a:cubicBezTo>
                <a:cubicBezTo>
                  <a:pt x="117" y="39"/>
                  <a:pt x="130" y="35"/>
                  <a:pt x="151" y="35"/>
                </a:cubicBezTo>
                <a:cubicBezTo>
                  <a:pt x="171" y="35"/>
                  <a:pt x="201" y="39"/>
                  <a:pt x="234" y="56"/>
                </a:cubicBezTo>
                <a:cubicBezTo>
                  <a:pt x="284" y="89"/>
                  <a:pt x="301" y="123"/>
                  <a:pt x="318" y="156"/>
                </a:cubicBezTo>
                <a:cubicBezTo>
                  <a:pt x="318" y="246"/>
                  <a:pt x="248" y="307"/>
                  <a:pt x="170" y="307"/>
                </a:cubicBezTo>
                <a:cubicBezTo>
                  <a:pt x="147" y="307"/>
                  <a:pt x="123" y="301"/>
                  <a:pt x="100" y="290"/>
                </a:cubicBezTo>
                <a:cubicBezTo>
                  <a:pt x="67" y="256"/>
                  <a:pt x="50" y="206"/>
                  <a:pt x="50" y="173"/>
                </a:cubicBezTo>
                <a:cubicBezTo>
                  <a:pt x="50" y="89"/>
                  <a:pt x="100" y="56"/>
                  <a:pt x="100" y="39"/>
                </a:cubicBezTo>
                <a:lnTo>
                  <a:pt x="100" y="39"/>
                </a:lnTo>
                <a:cubicBezTo>
                  <a:pt x="100" y="39"/>
                  <a:pt x="17" y="56"/>
                  <a:pt x="0" y="173"/>
                </a:cubicBezTo>
                <a:cubicBezTo>
                  <a:pt x="0" y="223"/>
                  <a:pt x="17" y="290"/>
                  <a:pt x="67" y="323"/>
                </a:cubicBezTo>
                <a:cubicBezTo>
                  <a:pt x="105" y="356"/>
                  <a:pt x="147" y="371"/>
                  <a:pt x="189" y="371"/>
                </a:cubicBezTo>
                <a:cubicBezTo>
                  <a:pt x="295" y="371"/>
                  <a:pt x="392" y="276"/>
                  <a:pt x="368" y="156"/>
                </a:cubicBezTo>
                <a:cubicBezTo>
                  <a:pt x="368" y="89"/>
                  <a:pt x="318" y="39"/>
                  <a:pt x="268" y="23"/>
                </a:cubicBezTo>
                <a:cubicBezTo>
                  <a:pt x="236" y="7"/>
                  <a:pt x="207" y="1"/>
                  <a:pt x="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526;p60">
            <a:extLst>
              <a:ext uri="{FF2B5EF4-FFF2-40B4-BE49-F238E27FC236}">
                <a16:creationId xmlns:a16="http://schemas.microsoft.com/office/drawing/2014/main" id="{919D34C3-DD6F-43F1-8226-3BF27CE83841}"/>
              </a:ext>
            </a:extLst>
          </p:cNvPr>
          <p:cNvSpPr/>
          <p:nvPr/>
        </p:nvSpPr>
        <p:spPr>
          <a:xfrm>
            <a:off x="6652501" y="3232201"/>
            <a:ext cx="399972" cy="49996"/>
          </a:xfrm>
          <a:custGeom>
            <a:avLst/>
            <a:gdLst/>
            <a:ahLst/>
            <a:cxnLst/>
            <a:rect l="l" t="t" r="r" b="b"/>
            <a:pathLst>
              <a:path w="8221" h="1004" extrusionOk="0">
                <a:moveTo>
                  <a:pt x="7870" y="1"/>
                </a:moveTo>
                <a:cubicBezTo>
                  <a:pt x="7569" y="1"/>
                  <a:pt x="7268" y="18"/>
                  <a:pt x="6968" y="68"/>
                </a:cubicBezTo>
                <a:cubicBezTo>
                  <a:pt x="6516" y="135"/>
                  <a:pt x="6065" y="218"/>
                  <a:pt x="5631" y="335"/>
                </a:cubicBezTo>
                <a:cubicBezTo>
                  <a:pt x="5146" y="469"/>
                  <a:pt x="4595" y="619"/>
                  <a:pt x="4027" y="753"/>
                </a:cubicBezTo>
                <a:cubicBezTo>
                  <a:pt x="3492" y="870"/>
                  <a:pt x="2941" y="937"/>
                  <a:pt x="2389" y="937"/>
                </a:cubicBezTo>
                <a:cubicBezTo>
                  <a:pt x="1938" y="920"/>
                  <a:pt x="1487" y="853"/>
                  <a:pt x="1069" y="703"/>
                </a:cubicBezTo>
                <a:cubicBezTo>
                  <a:pt x="785" y="586"/>
                  <a:pt x="501" y="452"/>
                  <a:pt x="267" y="268"/>
                </a:cubicBezTo>
                <a:cubicBezTo>
                  <a:pt x="115" y="146"/>
                  <a:pt x="32" y="66"/>
                  <a:pt x="6" y="66"/>
                </a:cubicBezTo>
                <a:cubicBezTo>
                  <a:pt x="3" y="66"/>
                  <a:pt x="1" y="66"/>
                  <a:pt x="0" y="68"/>
                </a:cubicBezTo>
                <a:cubicBezTo>
                  <a:pt x="17" y="85"/>
                  <a:pt x="33" y="101"/>
                  <a:pt x="67" y="118"/>
                </a:cubicBezTo>
                <a:cubicBezTo>
                  <a:pt x="117" y="185"/>
                  <a:pt x="184" y="235"/>
                  <a:pt x="251" y="285"/>
                </a:cubicBezTo>
                <a:cubicBezTo>
                  <a:pt x="485" y="486"/>
                  <a:pt x="752" y="636"/>
                  <a:pt x="1053" y="736"/>
                </a:cubicBezTo>
                <a:cubicBezTo>
                  <a:pt x="1470" y="903"/>
                  <a:pt x="1922" y="987"/>
                  <a:pt x="2389" y="1004"/>
                </a:cubicBezTo>
                <a:cubicBezTo>
                  <a:pt x="2941" y="1004"/>
                  <a:pt x="3492" y="937"/>
                  <a:pt x="4044" y="820"/>
                </a:cubicBezTo>
                <a:cubicBezTo>
                  <a:pt x="4612" y="686"/>
                  <a:pt x="5163" y="536"/>
                  <a:pt x="5648" y="402"/>
                </a:cubicBezTo>
                <a:cubicBezTo>
                  <a:pt x="6082" y="285"/>
                  <a:pt x="6533" y="185"/>
                  <a:pt x="6968" y="118"/>
                </a:cubicBezTo>
                <a:cubicBezTo>
                  <a:pt x="7268" y="68"/>
                  <a:pt x="7569" y="34"/>
                  <a:pt x="7887" y="18"/>
                </a:cubicBezTo>
                <a:lnTo>
                  <a:pt x="8120" y="18"/>
                </a:lnTo>
                <a:cubicBezTo>
                  <a:pt x="8137" y="26"/>
                  <a:pt x="8154" y="30"/>
                  <a:pt x="8171" y="30"/>
                </a:cubicBezTo>
                <a:cubicBezTo>
                  <a:pt x="8187" y="30"/>
                  <a:pt x="8204" y="26"/>
                  <a:pt x="8221" y="18"/>
                </a:cubicBezTo>
                <a:cubicBezTo>
                  <a:pt x="8187" y="18"/>
                  <a:pt x="8154" y="18"/>
                  <a:pt x="8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527;p60">
            <a:extLst>
              <a:ext uri="{FF2B5EF4-FFF2-40B4-BE49-F238E27FC236}">
                <a16:creationId xmlns:a16="http://schemas.microsoft.com/office/drawing/2014/main" id="{26D7032C-F8B1-465E-AA2A-A9AFBA0A601E}"/>
              </a:ext>
            </a:extLst>
          </p:cNvPr>
          <p:cNvSpPr/>
          <p:nvPr/>
        </p:nvSpPr>
        <p:spPr>
          <a:xfrm>
            <a:off x="7022357" y="2002608"/>
            <a:ext cx="385376" cy="624507"/>
          </a:xfrm>
          <a:custGeom>
            <a:avLst/>
            <a:gdLst/>
            <a:ahLst/>
            <a:cxnLst/>
            <a:rect l="l" t="t" r="r" b="b"/>
            <a:pathLst>
              <a:path w="7921" h="12541" extrusionOk="0">
                <a:moveTo>
                  <a:pt x="5020" y="1"/>
                </a:moveTo>
                <a:cubicBezTo>
                  <a:pt x="3829" y="1"/>
                  <a:pt x="2643" y="389"/>
                  <a:pt x="1655" y="1151"/>
                </a:cubicBezTo>
                <a:lnTo>
                  <a:pt x="168" y="10290"/>
                </a:lnTo>
                <a:cubicBezTo>
                  <a:pt x="0" y="11343"/>
                  <a:pt x="769" y="12329"/>
                  <a:pt x="1905" y="12512"/>
                </a:cubicBezTo>
                <a:cubicBezTo>
                  <a:pt x="2024" y="12531"/>
                  <a:pt x="2143" y="12541"/>
                  <a:pt x="2260" y="12541"/>
                </a:cubicBezTo>
                <a:cubicBezTo>
                  <a:pt x="3273" y="12541"/>
                  <a:pt x="4163" y="11851"/>
                  <a:pt x="4328" y="10892"/>
                </a:cubicBezTo>
                <a:cubicBezTo>
                  <a:pt x="4528" y="9772"/>
                  <a:pt x="4762" y="8603"/>
                  <a:pt x="4762" y="8603"/>
                </a:cubicBezTo>
                <a:cubicBezTo>
                  <a:pt x="4762" y="8603"/>
                  <a:pt x="4763" y="8603"/>
                  <a:pt x="4764" y="8603"/>
                </a:cubicBezTo>
                <a:cubicBezTo>
                  <a:pt x="4815" y="8603"/>
                  <a:pt x="6261" y="8587"/>
                  <a:pt x="6884" y="6781"/>
                </a:cubicBezTo>
                <a:cubicBezTo>
                  <a:pt x="7486" y="5027"/>
                  <a:pt x="7920" y="833"/>
                  <a:pt x="7920" y="833"/>
                </a:cubicBezTo>
                <a:cubicBezTo>
                  <a:pt x="7027" y="276"/>
                  <a:pt x="6022" y="1"/>
                  <a:pt x="5020" y="1"/>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528;p60">
            <a:extLst>
              <a:ext uri="{FF2B5EF4-FFF2-40B4-BE49-F238E27FC236}">
                <a16:creationId xmlns:a16="http://schemas.microsoft.com/office/drawing/2014/main" id="{DFDEAAB5-45CD-4CD1-B4BC-3470F5B4B110}"/>
              </a:ext>
            </a:extLst>
          </p:cNvPr>
          <p:cNvSpPr/>
          <p:nvPr/>
        </p:nvSpPr>
        <p:spPr>
          <a:xfrm>
            <a:off x="7329646" y="2187705"/>
            <a:ext cx="25251" cy="22956"/>
          </a:xfrm>
          <a:custGeom>
            <a:avLst/>
            <a:gdLst/>
            <a:ahLst/>
            <a:cxnLst/>
            <a:rect l="l" t="t" r="r" b="b"/>
            <a:pathLst>
              <a:path w="519" h="461" extrusionOk="0">
                <a:moveTo>
                  <a:pt x="233" y="0"/>
                </a:moveTo>
                <a:cubicBezTo>
                  <a:pt x="122" y="0"/>
                  <a:pt x="32" y="91"/>
                  <a:pt x="17" y="207"/>
                </a:cubicBezTo>
                <a:cubicBezTo>
                  <a:pt x="0" y="341"/>
                  <a:pt x="84" y="458"/>
                  <a:pt x="218" y="458"/>
                </a:cubicBezTo>
                <a:cubicBezTo>
                  <a:pt x="229" y="459"/>
                  <a:pt x="240" y="460"/>
                  <a:pt x="252" y="460"/>
                </a:cubicBezTo>
                <a:cubicBezTo>
                  <a:pt x="373" y="460"/>
                  <a:pt x="486" y="380"/>
                  <a:pt x="502" y="257"/>
                </a:cubicBezTo>
                <a:cubicBezTo>
                  <a:pt x="518" y="124"/>
                  <a:pt x="418" y="7"/>
                  <a:pt x="284" y="7"/>
                </a:cubicBezTo>
                <a:cubicBezTo>
                  <a:pt x="267" y="2"/>
                  <a:pt x="249" y="0"/>
                  <a:pt x="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529;p60">
            <a:extLst>
              <a:ext uri="{FF2B5EF4-FFF2-40B4-BE49-F238E27FC236}">
                <a16:creationId xmlns:a16="http://schemas.microsoft.com/office/drawing/2014/main" id="{CF68053F-0AAB-44DF-9567-9CD215F17D42}"/>
              </a:ext>
            </a:extLst>
          </p:cNvPr>
          <p:cNvSpPr/>
          <p:nvPr/>
        </p:nvSpPr>
        <p:spPr>
          <a:xfrm>
            <a:off x="7328819" y="2173213"/>
            <a:ext cx="47194" cy="17579"/>
          </a:xfrm>
          <a:custGeom>
            <a:avLst/>
            <a:gdLst/>
            <a:ahLst/>
            <a:cxnLst/>
            <a:rect l="l" t="t" r="r" b="b"/>
            <a:pathLst>
              <a:path w="970" h="353" extrusionOk="0">
                <a:moveTo>
                  <a:pt x="420" y="0"/>
                </a:moveTo>
                <a:cubicBezTo>
                  <a:pt x="320" y="0"/>
                  <a:pt x="219" y="28"/>
                  <a:pt x="134" y="64"/>
                </a:cubicBezTo>
                <a:cubicBezTo>
                  <a:pt x="34" y="114"/>
                  <a:pt x="1" y="164"/>
                  <a:pt x="1" y="181"/>
                </a:cubicBezTo>
                <a:cubicBezTo>
                  <a:pt x="6" y="186"/>
                  <a:pt x="14" y="188"/>
                  <a:pt x="26" y="188"/>
                </a:cubicBezTo>
                <a:cubicBezTo>
                  <a:pt x="78" y="188"/>
                  <a:pt x="194" y="150"/>
                  <a:pt x="345" y="150"/>
                </a:cubicBezTo>
                <a:cubicBezTo>
                  <a:pt x="394" y="150"/>
                  <a:pt x="446" y="154"/>
                  <a:pt x="502" y="164"/>
                </a:cubicBezTo>
                <a:cubicBezTo>
                  <a:pt x="745" y="210"/>
                  <a:pt x="892" y="352"/>
                  <a:pt x="941" y="352"/>
                </a:cubicBezTo>
                <a:cubicBezTo>
                  <a:pt x="946" y="352"/>
                  <a:pt x="950" y="351"/>
                  <a:pt x="953" y="348"/>
                </a:cubicBezTo>
                <a:cubicBezTo>
                  <a:pt x="970" y="331"/>
                  <a:pt x="953" y="281"/>
                  <a:pt x="886" y="198"/>
                </a:cubicBezTo>
                <a:cubicBezTo>
                  <a:pt x="786" y="97"/>
                  <a:pt x="669" y="30"/>
                  <a:pt x="535" y="14"/>
                </a:cubicBezTo>
                <a:cubicBezTo>
                  <a:pt x="498" y="4"/>
                  <a:pt x="459" y="0"/>
                  <a:pt x="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530;p60">
            <a:extLst>
              <a:ext uri="{FF2B5EF4-FFF2-40B4-BE49-F238E27FC236}">
                <a16:creationId xmlns:a16="http://schemas.microsoft.com/office/drawing/2014/main" id="{0D8A5F43-E10B-4857-88AE-99D0C58FD2DC}"/>
              </a:ext>
            </a:extLst>
          </p:cNvPr>
          <p:cNvSpPr/>
          <p:nvPr/>
        </p:nvSpPr>
        <p:spPr>
          <a:xfrm>
            <a:off x="7199549" y="2166291"/>
            <a:ext cx="25251" cy="23555"/>
          </a:xfrm>
          <a:custGeom>
            <a:avLst/>
            <a:gdLst/>
            <a:ahLst/>
            <a:cxnLst/>
            <a:rect l="l" t="t" r="r" b="b"/>
            <a:pathLst>
              <a:path w="519" h="473" extrusionOk="0">
                <a:moveTo>
                  <a:pt x="251" y="0"/>
                </a:moveTo>
                <a:cubicBezTo>
                  <a:pt x="132" y="0"/>
                  <a:pt x="33" y="81"/>
                  <a:pt x="18" y="203"/>
                </a:cubicBezTo>
                <a:cubicBezTo>
                  <a:pt x="1" y="337"/>
                  <a:pt x="101" y="454"/>
                  <a:pt x="218" y="470"/>
                </a:cubicBezTo>
                <a:cubicBezTo>
                  <a:pt x="230" y="472"/>
                  <a:pt x="241" y="472"/>
                  <a:pt x="252" y="472"/>
                </a:cubicBezTo>
                <a:cubicBezTo>
                  <a:pt x="374" y="472"/>
                  <a:pt x="487" y="392"/>
                  <a:pt x="502" y="270"/>
                </a:cubicBezTo>
                <a:cubicBezTo>
                  <a:pt x="519" y="136"/>
                  <a:pt x="419" y="19"/>
                  <a:pt x="285" y="2"/>
                </a:cubicBezTo>
                <a:cubicBezTo>
                  <a:pt x="274" y="1"/>
                  <a:pt x="262"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531;p60">
            <a:extLst>
              <a:ext uri="{FF2B5EF4-FFF2-40B4-BE49-F238E27FC236}">
                <a16:creationId xmlns:a16="http://schemas.microsoft.com/office/drawing/2014/main" id="{C5CB127A-5DA2-4FEB-AFFC-837BA253CFC4}"/>
              </a:ext>
            </a:extLst>
          </p:cNvPr>
          <p:cNvSpPr/>
          <p:nvPr/>
        </p:nvSpPr>
        <p:spPr>
          <a:xfrm>
            <a:off x="7195511" y="2154091"/>
            <a:ext cx="48019" cy="17579"/>
          </a:xfrm>
          <a:custGeom>
            <a:avLst/>
            <a:gdLst/>
            <a:ahLst/>
            <a:cxnLst/>
            <a:rect l="l" t="t" r="r" b="b"/>
            <a:pathLst>
              <a:path w="987" h="353" extrusionOk="0">
                <a:moveTo>
                  <a:pt x="423" y="0"/>
                </a:moveTo>
                <a:cubicBezTo>
                  <a:pt x="327" y="0"/>
                  <a:pt x="230" y="27"/>
                  <a:pt x="134" y="64"/>
                </a:cubicBezTo>
                <a:cubicBezTo>
                  <a:pt x="34" y="114"/>
                  <a:pt x="0" y="164"/>
                  <a:pt x="17" y="181"/>
                </a:cubicBezTo>
                <a:cubicBezTo>
                  <a:pt x="20" y="186"/>
                  <a:pt x="26" y="188"/>
                  <a:pt x="37" y="188"/>
                </a:cubicBezTo>
                <a:cubicBezTo>
                  <a:pt x="84" y="188"/>
                  <a:pt x="204" y="150"/>
                  <a:pt x="352" y="150"/>
                </a:cubicBezTo>
                <a:cubicBezTo>
                  <a:pt x="399" y="150"/>
                  <a:pt x="450" y="153"/>
                  <a:pt x="502" y="164"/>
                </a:cubicBezTo>
                <a:cubicBezTo>
                  <a:pt x="745" y="209"/>
                  <a:pt x="905" y="352"/>
                  <a:pt x="957" y="352"/>
                </a:cubicBezTo>
                <a:cubicBezTo>
                  <a:pt x="962" y="352"/>
                  <a:pt x="966" y="351"/>
                  <a:pt x="969" y="348"/>
                </a:cubicBezTo>
                <a:cubicBezTo>
                  <a:pt x="986" y="331"/>
                  <a:pt x="969" y="281"/>
                  <a:pt x="886" y="197"/>
                </a:cubicBezTo>
                <a:cubicBezTo>
                  <a:pt x="802" y="97"/>
                  <a:pt x="669" y="30"/>
                  <a:pt x="535" y="13"/>
                </a:cubicBezTo>
                <a:cubicBezTo>
                  <a:pt x="498" y="4"/>
                  <a:pt x="460" y="0"/>
                  <a:pt x="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532;p60">
            <a:extLst>
              <a:ext uri="{FF2B5EF4-FFF2-40B4-BE49-F238E27FC236}">
                <a16:creationId xmlns:a16="http://schemas.microsoft.com/office/drawing/2014/main" id="{26C02258-5ADA-4553-818F-E18309F44080}"/>
              </a:ext>
            </a:extLst>
          </p:cNvPr>
          <p:cNvSpPr/>
          <p:nvPr/>
        </p:nvSpPr>
        <p:spPr>
          <a:xfrm>
            <a:off x="7271896" y="2167237"/>
            <a:ext cx="34202" cy="112989"/>
          </a:xfrm>
          <a:custGeom>
            <a:avLst/>
            <a:gdLst/>
            <a:ahLst/>
            <a:cxnLst/>
            <a:rect l="l" t="t" r="r" b="b"/>
            <a:pathLst>
              <a:path w="703" h="2269" extrusionOk="0">
                <a:moveTo>
                  <a:pt x="268" y="0"/>
                </a:moveTo>
                <a:lnTo>
                  <a:pt x="268" y="0"/>
                </a:lnTo>
                <a:cubicBezTo>
                  <a:pt x="285" y="468"/>
                  <a:pt x="369" y="936"/>
                  <a:pt x="469" y="1387"/>
                </a:cubicBezTo>
                <a:cubicBezTo>
                  <a:pt x="502" y="1587"/>
                  <a:pt x="536" y="1771"/>
                  <a:pt x="569" y="1938"/>
                </a:cubicBezTo>
                <a:cubicBezTo>
                  <a:pt x="603" y="2005"/>
                  <a:pt x="603" y="2072"/>
                  <a:pt x="586" y="2139"/>
                </a:cubicBezTo>
                <a:cubicBezTo>
                  <a:pt x="569" y="2189"/>
                  <a:pt x="502" y="2189"/>
                  <a:pt x="435" y="2189"/>
                </a:cubicBezTo>
                <a:cubicBezTo>
                  <a:pt x="372" y="2175"/>
                  <a:pt x="311" y="2170"/>
                  <a:pt x="251" y="2170"/>
                </a:cubicBezTo>
                <a:cubicBezTo>
                  <a:pt x="169" y="2170"/>
                  <a:pt x="88" y="2179"/>
                  <a:pt x="1" y="2189"/>
                </a:cubicBezTo>
                <a:cubicBezTo>
                  <a:pt x="135" y="2222"/>
                  <a:pt x="285" y="2256"/>
                  <a:pt x="435" y="2256"/>
                </a:cubicBezTo>
                <a:cubicBezTo>
                  <a:pt x="452" y="2264"/>
                  <a:pt x="469" y="2268"/>
                  <a:pt x="486" y="2268"/>
                </a:cubicBezTo>
                <a:cubicBezTo>
                  <a:pt x="502" y="2268"/>
                  <a:pt x="519" y="2264"/>
                  <a:pt x="536" y="2256"/>
                </a:cubicBezTo>
                <a:cubicBezTo>
                  <a:pt x="603" y="2256"/>
                  <a:pt x="636" y="2222"/>
                  <a:pt x="669" y="2189"/>
                </a:cubicBezTo>
                <a:cubicBezTo>
                  <a:pt x="703" y="2105"/>
                  <a:pt x="703" y="2005"/>
                  <a:pt x="686" y="1922"/>
                </a:cubicBezTo>
                <a:cubicBezTo>
                  <a:pt x="653" y="1738"/>
                  <a:pt x="619" y="1571"/>
                  <a:pt x="586" y="1370"/>
                </a:cubicBezTo>
                <a:cubicBezTo>
                  <a:pt x="519" y="902"/>
                  <a:pt x="402" y="451"/>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533;p60">
            <a:extLst>
              <a:ext uri="{FF2B5EF4-FFF2-40B4-BE49-F238E27FC236}">
                <a16:creationId xmlns:a16="http://schemas.microsoft.com/office/drawing/2014/main" id="{5F08107A-08B2-4F01-94D4-26BB79754F26}"/>
              </a:ext>
            </a:extLst>
          </p:cNvPr>
          <p:cNvSpPr/>
          <p:nvPr/>
        </p:nvSpPr>
        <p:spPr>
          <a:xfrm>
            <a:off x="7136982" y="2375240"/>
            <a:ext cx="117106" cy="77435"/>
          </a:xfrm>
          <a:custGeom>
            <a:avLst/>
            <a:gdLst/>
            <a:ahLst/>
            <a:cxnLst/>
            <a:rect l="l" t="t" r="r" b="b"/>
            <a:pathLst>
              <a:path w="2407" h="1555" extrusionOk="0">
                <a:moveTo>
                  <a:pt x="0" y="0"/>
                </a:moveTo>
                <a:cubicBezTo>
                  <a:pt x="0" y="0"/>
                  <a:pt x="385" y="1404"/>
                  <a:pt x="2306" y="1554"/>
                </a:cubicBezTo>
                <a:lnTo>
                  <a:pt x="2406" y="1120"/>
                </a:lnTo>
                <a:cubicBezTo>
                  <a:pt x="1521" y="969"/>
                  <a:pt x="685" y="585"/>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534;p60">
            <a:extLst>
              <a:ext uri="{FF2B5EF4-FFF2-40B4-BE49-F238E27FC236}">
                <a16:creationId xmlns:a16="http://schemas.microsoft.com/office/drawing/2014/main" id="{BE0F83A4-05F0-413B-AE24-2C95ED31E1C1}"/>
              </a:ext>
            </a:extLst>
          </p:cNvPr>
          <p:cNvSpPr/>
          <p:nvPr/>
        </p:nvSpPr>
        <p:spPr>
          <a:xfrm>
            <a:off x="7220713" y="2293672"/>
            <a:ext cx="41501" cy="28534"/>
          </a:xfrm>
          <a:custGeom>
            <a:avLst/>
            <a:gdLst/>
            <a:ahLst/>
            <a:cxnLst/>
            <a:rect l="l" t="t" r="r" b="b"/>
            <a:pathLst>
              <a:path w="853" h="573" extrusionOk="0">
                <a:moveTo>
                  <a:pt x="435" y="1"/>
                </a:moveTo>
                <a:cubicBezTo>
                  <a:pt x="318" y="1"/>
                  <a:pt x="201" y="34"/>
                  <a:pt x="117" y="118"/>
                </a:cubicBezTo>
                <a:cubicBezTo>
                  <a:pt x="34" y="185"/>
                  <a:pt x="0" y="302"/>
                  <a:pt x="34" y="418"/>
                </a:cubicBezTo>
                <a:cubicBezTo>
                  <a:pt x="107" y="521"/>
                  <a:pt x="206" y="572"/>
                  <a:pt x="319" y="572"/>
                </a:cubicBezTo>
                <a:cubicBezTo>
                  <a:pt x="335" y="572"/>
                  <a:pt x="351" y="571"/>
                  <a:pt x="368" y="569"/>
                </a:cubicBezTo>
                <a:cubicBezTo>
                  <a:pt x="502" y="535"/>
                  <a:pt x="619" y="502"/>
                  <a:pt x="736" y="418"/>
                </a:cubicBezTo>
                <a:cubicBezTo>
                  <a:pt x="769" y="402"/>
                  <a:pt x="802" y="385"/>
                  <a:pt x="819" y="352"/>
                </a:cubicBezTo>
                <a:cubicBezTo>
                  <a:pt x="852" y="335"/>
                  <a:pt x="852" y="302"/>
                  <a:pt x="836" y="268"/>
                </a:cubicBezTo>
                <a:lnTo>
                  <a:pt x="836" y="251"/>
                </a:lnTo>
                <a:cubicBezTo>
                  <a:pt x="752" y="101"/>
                  <a:pt x="602" y="17"/>
                  <a:pt x="43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535;p60">
            <a:extLst>
              <a:ext uri="{FF2B5EF4-FFF2-40B4-BE49-F238E27FC236}">
                <a16:creationId xmlns:a16="http://schemas.microsoft.com/office/drawing/2014/main" id="{E3926794-959F-46B5-B6AC-0BA01C092258}"/>
              </a:ext>
            </a:extLst>
          </p:cNvPr>
          <p:cNvSpPr/>
          <p:nvPr/>
        </p:nvSpPr>
        <p:spPr>
          <a:xfrm>
            <a:off x="7228839" y="2277886"/>
            <a:ext cx="39068" cy="43523"/>
          </a:xfrm>
          <a:custGeom>
            <a:avLst/>
            <a:gdLst/>
            <a:ahLst/>
            <a:cxnLst/>
            <a:rect l="l" t="t" r="r" b="b"/>
            <a:pathLst>
              <a:path w="803" h="874" extrusionOk="0">
                <a:moveTo>
                  <a:pt x="84" y="0"/>
                </a:moveTo>
                <a:cubicBezTo>
                  <a:pt x="67" y="0"/>
                  <a:pt x="17" y="67"/>
                  <a:pt x="17" y="184"/>
                </a:cubicBezTo>
                <a:cubicBezTo>
                  <a:pt x="0" y="351"/>
                  <a:pt x="51" y="502"/>
                  <a:pt x="168" y="635"/>
                </a:cubicBezTo>
                <a:cubicBezTo>
                  <a:pt x="268" y="752"/>
                  <a:pt x="418" y="836"/>
                  <a:pt x="585" y="869"/>
                </a:cubicBezTo>
                <a:cubicBezTo>
                  <a:pt x="611" y="872"/>
                  <a:pt x="634" y="874"/>
                  <a:pt x="655" y="874"/>
                </a:cubicBezTo>
                <a:cubicBezTo>
                  <a:pt x="742" y="874"/>
                  <a:pt x="786" y="849"/>
                  <a:pt x="786" y="836"/>
                </a:cubicBezTo>
                <a:cubicBezTo>
                  <a:pt x="802" y="802"/>
                  <a:pt x="485" y="786"/>
                  <a:pt x="284" y="535"/>
                </a:cubicBezTo>
                <a:cubicBezTo>
                  <a:pt x="84" y="301"/>
                  <a:pt x="134" y="17"/>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536;p60">
            <a:extLst>
              <a:ext uri="{FF2B5EF4-FFF2-40B4-BE49-F238E27FC236}">
                <a16:creationId xmlns:a16="http://schemas.microsoft.com/office/drawing/2014/main" id="{8D810E53-BA39-4C56-AF60-ED8B617423EA}"/>
              </a:ext>
            </a:extLst>
          </p:cNvPr>
          <p:cNvSpPr/>
          <p:nvPr/>
        </p:nvSpPr>
        <p:spPr>
          <a:xfrm>
            <a:off x="7164618" y="1943649"/>
            <a:ext cx="255279" cy="216269"/>
          </a:xfrm>
          <a:custGeom>
            <a:avLst/>
            <a:gdLst/>
            <a:ahLst/>
            <a:cxnLst/>
            <a:rect l="l" t="t" r="r" b="b"/>
            <a:pathLst>
              <a:path w="5247" h="4343" extrusionOk="0">
                <a:moveTo>
                  <a:pt x="1883" y="0"/>
                </a:moveTo>
                <a:cubicBezTo>
                  <a:pt x="1673" y="0"/>
                  <a:pt x="1462" y="15"/>
                  <a:pt x="1254" y="46"/>
                </a:cubicBezTo>
                <a:cubicBezTo>
                  <a:pt x="686" y="163"/>
                  <a:pt x="168" y="480"/>
                  <a:pt x="0" y="948"/>
                </a:cubicBezTo>
                <a:lnTo>
                  <a:pt x="0" y="981"/>
                </a:lnTo>
                <a:cubicBezTo>
                  <a:pt x="502" y="2101"/>
                  <a:pt x="2139" y="3454"/>
                  <a:pt x="3392" y="3922"/>
                </a:cubicBezTo>
                <a:cubicBezTo>
                  <a:pt x="3292" y="3705"/>
                  <a:pt x="2574" y="3053"/>
                  <a:pt x="2457" y="2819"/>
                </a:cubicBezTo>
                <a:lnTo>
                  <a:pt x="2457" y="2819"/>
                </a:lnTo>
                <a:cubicBezTo>
                  <a:pt x="2975" y="3371"/>
                  <a:pt x="3710" y="4123"/>
                  <a:pt x="4478" y="4323"/>
                </a:cubicBezTo>
                <a:cubicBezTo>
                  <a:pt x="4536" y="4333"/>
                  <a:pt x="4589" y="4342"/>
                  <a:pt x="4642" y="4342"/>
                </a:cubicBezTo>
                <a:cubicBezTo>
                  <a:pt x="4681" y="4342"/>
                  <a:pt x="4720" y="4337"/>
                  <a:pt x="4762" y="4323"/>
                </a:cubicBezTo>
                <a:cubicBezTo>
                  <a:pt x="4863" y="4273"/>
                  <a:pt x="4929" y="4173"/>
                  <a:pt x="4946" y="4056"/>
                </a:cubicBezTo>
                <a:cubicBezTo>
                  <a:pt x="5097" y="3488"/>
                  <a:pt x="5197" y="2919"/>
                  <a:pt x="5214" y="2335"/>
                </a:cubicBezTo>
                <a:cubicBezTo>
                  <a:pt x="5247" y="1850"/>
                  <a:pt x="5080" y="1366"/>
                  <a:pt x="4762" y="998"/>
                </a:cubicBezTo>
                <a:cubicBezTo>
                  <a:pt x="4345" y="513"/>
                  <a:pt x="3643" y="280"/>
                  <a:pt x="2958" y="129"/>
                </a:cubicBezTo>
                <a:cubicBezTo>
                  <a:pt x="2609" y="45"/>
                  <a:pt x="2246" y="0"/>
                  <a:pt x="1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537;p60">
            <a:extLst>
              <a:ext uri="{FF2B5EF4-FFF2-40B4-BE49-F238E27FC236}">
                <a16:creationId xmlns:a16="http://schemas.microsoft.com/office/drawing/2014/main" id="{36916177-D808-4B99-B7A4-0B7EAB28F271}"/>
              </a:ext>
            </a:extLst>
          </p:cNvPr>
          <p:cNvSpPr/>
          <p:nvPr/>
        </p:nvSpPr>
        <p:spPr>
          <a:xfrm>
            <a:off x="7018270" y="1948429"/>
            <a:ext cx="183809" cy="384434"/>
          </a:xfrm>
          <a:custGeom>
            <a:avLst/>
            <a:gdLst/>
            <a:ahLst/>
            <a:cxnLst/>
            <a:rect l="l" t="t" r="r" b="b"/>
            <a:pathLst>
              <a:path w="3778" h="7720" extrusionOk="0">
                <a:moveTo>
                  <a:pt x="2778" y="1"/>
                </a:moveTo>
                <a:cubicBezTo>
                  <a:pt x="420" y="1"/>
                  <a:pt x="170" y="2915"/>
                  <a:pt x="51" y="3776"/>
                </a:cubicBezTo>
                <a:cubicBezTo>
                  <a:pt x="1" y="4210"/>
                  <a:pt x="1" y="4645"/>
                  <a:pt x="1" y="5079"/>
                </a:cubicBezTo>
                <a:cubicBezTo>
                  <a:pt x="1" y="6165"/>
                  <a:pt x="820" y="7719"/>
                  <a:pt x="820" y="7719"/>
                </a:cubicBezTo>
                <a:cubicBezTo>
                  <a:pt x="1989" y="6884"/>
                  <a:pt x="1989" y="4595"/>
                  <a:pt x="1989" y="4595"/>
                </a:cubicBezTo>
                <a:cubicBezTo>
                  <a:pt x="3677" y="3358"/>
                  <a:pt x="3426" y="1069"/>
                  <a:pt x="3426" y="1069"/>
                </a:cubicBezTo>
                <a:lnTo>
                  <a:pt x="3777" y="150"/>
                </a:lnTo>
                <a:cubicBezTo>
                  <a:pt x="3408" y="47"/>
                  <a:pt x="3076" y="1"/>
                  <a:pt x="2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538;p60">
            <a:extLst>
              <a:ext uri="{FF2B5EF4-FFF2-40B4-BE49-F238E27FC236}">
                <a16:creationId xmlns:a16="http://schemas.microsoft.com/office/drawing/2014/main" id="{34192BB6-431F-4A94-8537-9967520597B3}"/>
              </a:ext>
            </a:extLst>
          </p:cNvPr>
          <p:cNvSpPr/>
          <p:nvPr/>
        </p:nvSpPr>
        <p:spPr>
          <a:xfrm>
            <a:off x="7056511" y="2165595"/>
            <a:ext cx="61838" cy="93120"/>
          </a:xfrm>
          <a:custGeom>
            <a:avLst/>
            <a:gdLst/>
            <a:ahLst/>
            <a:cxnLst/>
            <a:rect l="l" t="t" r="r" b="b"/>
            <a:pathLst>
              <a:path w="1271" h="1870" extrusionOk="0">
                <a:moveTo>
                  <a:pt x="862" y="0"/>
                </a:moveTo>
                <a:cubicBezTo>
                  <a:pt x="797" y="0"/>
                  <a:pt x="732" y="6"/>
                  <a:pt x="669" y="16"/>
                </a:cubicBezTo>
                <a:cubicBezTo>
                  <a:pt x="451" y="50"/>
                  <a:pt x="268" y="167"/>
                  <a:pt x="151" y="334"/>
                </a:cubicBezTo>
                <a:cubicBezTo>
                  <a:pt x="34" y="518"/>
                  <a:pt x="0" y="735"/>
                  <a:pt x="34" y="935"/>
                </a:cubicBezTo>
                <a:cubicBezTo>
                  <a:pt x="67" y="1136"/>
                  <a:pt x="167" y="1336"/>
                  <a:pt x="284" y="1503"/>
                </a:cubicBezTo>
                <a:cubicBezTo>
                  <a:pt x="368" y="1637"/>
                  <a:pt x="485" y="1737"/>
                  <a:pt x="618" y="1804"/>
                </a:cubicBezTo>
                <a:cubicBezTo>
                  <a:pt x="689" y="1848"/>
                  <a:pt x="764" y="1869"/>
                  <a:pt x="839" y="1869"/>
                </a:cubicBezTo>
                <a:cubicBezTo>
                  <a:pt x="906" y="1869"/>
                  <a:pt x="973" y="1852"/>
                  <a:pt x="1036" y="1821"/>
                </a:cubicBezTo>
                <a:lnTo>
                  <a:pt x="1270" y="83"/>
                </a:lnTo>
                <a:cubicBezTo>
                  <a:pt x="1144" y="26"/>
                  <a:pt x="1003" y="0"/>
                  <a:pt x="862" y="0"/>
                </a:cubicBezTo>
                <a:close/>
              </a:path>
            </a:pathLst>
          </a:custGeom>
          <a:solidFill>
            <a:srgbClr val="FFC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539;p60">
            <a:extLst>
              <a:ext uri="{FF2B5EF4-FFF2-40B4-BE49-F238E27FC236}">
                <a16:creationId xmlns:a16="http://schemas.microsoft.com/office/drawing/2014/main" id="{B35C5AC8-56FB-43BA-B0B1-85A3F808B82E}"/>
              </a:ext>
            </a:extLst>
          </p:cNvPr>
          <p:cNvSpPr/>
          <p:nvPr/>
        </p:nvSpPr>
        <p:spPr>
          <a:xfrm>
            <a:off x="7077626" y="2178890"/>
            <a:ext cx="33375" cy="53930"/>
          </a:xfrm>
          <a:custGeom>
            <a:avLst/>
            <a:gdLst/>
            <a:ahLst/>
            <a:cxnLst/>
            <a:rect l="l" t="t" r="r" b="b"/>
            <a:pathLst>
              <a:path w="686" h="1083" extrusionOk="0">
                <a:moveTo>
                  <a:pt x="452" y="0"/>
                </a:moveTo>
                <a:cubicBezTo>
                  <a:pt x="352" y="0"/>
                  <a:pt x="235" y="33"/>
                  <a:pt x="168" y="117"/>
                </a:cubicBezTo>
                <a:cubicBezTo>
                  <a:pt x="67" y="217"/>
                  <a:pt x="17" y="334"/>
                  <a:pt x="17" y="451"/>
                </a:cubicBezTo>
                <a:cubicBezTo>
                  <a:pt x="1" y="585"/>
                  <a:pt x="17" y="702"/>
                  <a:pt x="51" y="802"/>
                </a:cubicBezTo>
                <a:cubicBezTo>
                  <a:pt x="84" y="919"/>
                  <a:pt x="151" y="1003"/>
                  <a:pt x="251" y="1053"/>
                </a:cubicBezTo>
                <a:cubicBezTo>
                  <a:pt x="295" y="1075"/>
                  <a:pt x="336" y="1083"/>
                  <a:pt x="371" y="1083"/>
                </a:cubicBezTo>
                <a:cubicBezTo>
                  <a:pt x="471" y="1083"/>
                  <a:pt x="531" y="1019"/>
                  <a:pt x="519" y="1019"/>
                </a:cubicBezTo>
                <a:cubicBezTo>
                  <a:pt x="502" y="1003"/>
                  <a:pt x="418" y="1036"/>
                  <a:pt x="301" y="952"/>
                </a:cubicBezTo>
                <a:cubicBezTo>
                  <a:pt x="184" y="819"/>
                  <a:pt x="134" y="652"/>
                  <a:pt x="168" y="468"/>
                </a:cubicBezTo>
                <a:cubicBezTo>
                  <a:pt x="168" y="301"/>
                  <a:pt x="285" y="150"/>
                  <a:pt x="452" y="117"/>
                </a:cubicBezTo>
                <a:cubicBezTo>
                  <a:pt x="585" y="117"/>
                  <a:pt x="636" y="184"/>
                  <a:pt x="652" y="184"/>
                </a:cubicBezTo>
                <a:cubicBezTo>
                  <a:pt x="686" y="184"/>
                  <a:pt x="652" y="33"/>
                  <a:pt x="45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540;p60">
            <a:extLst>
              <a:ext uri="{FF2B5EF4-FFF2-40B4-BE49-F238E27FC236}">
                <a16:creationId xmlns:a16="http://schemas.microsoft.com/office/drawing/2014/main" id="{B97A5D7A-1494-4F28-BC4E-A889E48D217C}"/>
              </a:ext>
            </a:extLst>
          </p:cNvPr>
          <p:cNvSpPr/>
          <p:nvPr/>
        </p:nvSpPr>
        <p:spPr>
          <a:xfrm>
            <a:off x="6947579" y="2256226"/>
            <a:ext cx="156125" cy="536714"/>
          </a:xfrm>
          <a:custGeom>
            <a:avLst/>
            <a:gdLst/>
            <a:ahLst/>
            <a:cxnLst/>
            <a:rect l="l" t="t" r="r" b="b"/>
            <a:pathLst>
              <a:path w="3209" h="10778" extrusionOk="0">
                <a:moveTo>
                  <a:pt x="3175" y="1"/>
                </a:moveTo>
                <a:lnTo>
                  <a:pt x="652" y="4262"/>
                </a:lnTo>
                <a:cubicBezTo>
                  <a:pt x="418" y="6434"/>
                  <a:pt x="201" y="8606"/>
                  <a:pt x="0" y="10778"/>
                </a:cubicBezTo>
                <a:lnTo>
                  <a:pt x="451" y="9742"/>
                </a:lnTo>
                <a:cubicBezTo>
                  <a:pt x="502" y="10043"/>
                  <a:pt x="535" y="10343"/>
                  <a:pt x="585" y="10644"/>
                </a:cubicBezTo>
                <a:cubicBezTo>
                  <a:pt x="1036" y="10711"/>
                  <a:pt x="1487" y="10744"/>
                  <a:pt x="1938" y="10744"/>
                </a:cubicBezTo>
                <a:cubicBezTo>
                  <a:pt x="2373" y="10728"/>
                  <a:pt x="2857" y="10527"/>
                  <a:pt x="3058" y="10126"/>
                </a:cubicBezTo>
                <a:cubicBezTo>
                  <a:pt x="3175" y="9859"/>
                  <a:pt x="3208" y="9558"/>
                  <a:pt x="3175" y="9257"/>
                </a:cubicBezTo>
                <a:cubicBezTo>
                  <a:pt x="3091" y="6166"/>
                  <a:pt x="2674" y="3042"/>
                  <a:pt x="3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7610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138"/>
                                        </p:tgtEl>
                                        <p:attrNameLst>
                                          <p:attrName>r</p:attrName>
                                        </p:attrNameLst>
                                      </p:cBhvr>
                                    </p:animRot>
                                    <p:animRot by="-240000">
                                      <p:cBhvr>
                                        <p:cTn id="7" dur="200" fill="hold">
                                          <p:stCondLst>
                                            <p:cond delay="200"/>
                                          </p:stCondLst>
                                        </p:cTn>
                                        <p:tgtEl>
                                          <p:spTgt spid="138"/>
                                        </p:tgtEl>
                                        <p:attrNameLst>
                                          <p:attrName>r</p:attrName>
                                        </p:attrNameLst>
                                      </p:cBhvr>
                                    </p:animRot>
                                    <p:animRot by="240000">
                                      <p:cBhvr>
                                        <p:cTn id="8" dur="200" fill="hold">
                                          <p:stCondLst>
                                            <p:cond delay="400"/>
                                          </p:stCondLst>
                                        </p:cTn>
                                        <p:tgtEl>
                                          <p:spTgt spid="138"/>
                                        </p:tgtEl>
                                        <p:attrNameLst>
                                          <p:attrName>r</p:attrName>
                                        </p:attrNameLst>
                                      </p:cBhvr>
                                    </p:animRot>
                                    <p:animRot by="-240000">
                                      <p:cBhvr>
                                        <p:cTn id="9" dur="200" fill="hold">
                                          <p:stCondLst>
                                            <p:cond delay="600"/>
                                          </p:stCondLst>
                                        </p:cTn>
                                        <p:tgtEl>
                                          <p:spTgt spid="138"/>
                                        </p:tgtEl>
                                        <p:attrNameLst>
                                          <p:attrName>r</p:attrName>
                                        </p:attrNameLst>
                                      </p:cBhvr>
                                    </p:animRot>
                                    <p:animRot by="120000">
                                      <p:cBhvr>
                                        <p:cTn id="10" dur="200" fill="hold">
                                          <p:stCondLst>
                                            <p:cond delay="800"/>
                                          </p:stCondLst>
                                        </p:cTn>
                                        <p:tgtEl>
                                          <p:spTgt spid="1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0965F-50B5-4FDD-B5E4-9FCCC5570B66}"/>
              </a:ext>
            </a:extLst>
          </p:cNvPr>
          <p:cNvSpPr>
            <a:spLocks noGrp="1"/>
          </p:cNvSpPr>
          <p:nvPr>
            <p:ph type="body" idx="1"/>
          </p:nvPr>
        </p:nvSpPr>
        <p:spPr>
          <a:xfrm>
            <a:off x="1039049" y="1028325"/>
            <a:ext cx="7337507" cy="3579900"/>
          </a:xfrm>
        </p:spPr>
        <p:txBody>
          <a:bodyPr/>
          <a:lstStyle/>
          <a:p>
            <a:pPr algn="ctr"/>
            <a:endParaRPr lang="fr-FR" dirty="0"/>
          </a:p>
          <a:p>
            <a:pPr marL="25400" indent="0" algn="ctr">
              <a:buNone/>
            </a:pPr>
            <a:r>
              <a:rPr lang="fr-FR" dirty="0"/>
              <a:t>On remercie tous ceux qui nous ont aidé de près ou de loin dans l’élaboration de ce travail</a:t>
            </a:r>
          </a:p>
          <a:p>
            <a:pPr marL="25400" indent="0" algn="ctr">
              <a:buNone/>
            </a:pPr>
            <a:r>
              <a:rPr lang="fr-FR" dirty="0"/>
              <a:t>  </a:t>
            </a:r>
          </a:p>
          <a:p>
            <a:endParaRPr lang="fr-FR" dirty="0"/>
          </a:p>
        </p:txBody>
      </p:sp>
      <p:sp>
        <p:nvSpPr>
          <p:cNvPr id="3" name="Slide Number Placeholder 2">
            <a:extLst>
              <a:ext uri="{FF2B5EF4-FFF2-40B4-BE49-F238E27FC236}">
                <a16:creationId xmlns:a16="http://schemas.microsoft.com/office/drawing/2014/main" id="{FAC9F8D0-9137-4909-B98A-A556C65C10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8" name="Picture 7">
            <a:extLst>
              <a:ext uri="{FF2B5EF4-FFF2-40B4-BE49-F238E27FC236}">
                <a16:creationId xmlns:a16="http://schemas.microsoft.com/office/drawing/2014/main" id="{02F8A591-5879-43B6-ABE8-842B31EF7C02}"/>
              </a:ext>
            </a:extLst>
          </p:cNvPr>
          <p:cNvPicPr>
            <a:picLocks noChangeAspect="1"/>
          </p:cNvPicPr>
          <p:nvPr/>
        </p:nvPicPr>
        <p:blipFill>
          <a:blip r:embed="rId2"/>
          <a:stretch>
            <a:fillRect/>
          </a:stretch>
        </p:blipFill>
        <p:spPr>
          <a:xfrm>
            <a:off x="4479202" y="3347357"/>
            <a:ext cx="457200" cy="457200"/>
          </a:xfrm>
          <a:prstGeom prst="rect">
            <a:avLst/>
          </a:prstGeom>
        </p:spPr>
      </p:pic>
    </p:spTree>
    <p:extLst>
      <p:ext uri="{BB962C8B-B14F-4D97-AF65-F5344CB8AC3E}">
        <p14:creationId xmlns:p14="http://schemas.microsoft.com/office/powerpoint/2010/main" val="21122834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nodeType="withEffect">
                                  <p:stCondLst>
                                    <p:cond delay="0"/>
                                  </p:stCondLst>
                                  <p:iterate type="lt">
                                    <p:tmPct val="10000"/>
                                  </p:iterate>
                                  <p:childTnLst>
                                    <p:set>
                                      <p:cBhvr>
                                        <p:cTn id="6" dur="1" fill="hold">
                                          <p:stCondLst>
                                            <p:cond delay="0"/>
                                          </p:stCondLst>
                                        </p:cTn>
                                        <p:tgtEl>
                                          <p:spTgt spid="2">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2">
                                            <p:txEl>
                                              <p:pRg st="1" end="1"/>
                                            </p:txEl>
                                          </p:spTgt>
                                        </p:tgtEl>
                                        <p:attrNameLst>
                                          <p:attrName>ppt_w</p:attrName>
                                        </p:attrNameLst>
                                      </p:cBhvr>
                                    </p:anim>
                                    <p:anim by="(#ppt_w*0.50)" calcmode="lin" valueType="num">
                                      <p:cBhvr>
                                        <p:cTn id="8" dur="500" decel="50000" autoRev="1" fill="hold">
                                          <p:stCondLst>
                                            <p:cond delay="0"/>
                                          </p:stCondLst>
                                        </p:cTn>
                                        <p:tgtEl>
                                          <p:spTgt spid="2">
                                            <p:txEl>
                                              <p:pRg st="1" end="1"/>
                                            </p:txEl>
                                          </p:spTgt>
                                        </p:tgtEl>
                                        <p:attrNameLst>
                                          <p:attrName>ppt_x</p:attrName>
                                        </p:attrNameLst>
                                      </p:cBhvr>
                                    </p:anim>
                                    <p:anim from="(-#ppt_h/2)" to="(#ppt_y)" calcmode="lin" valueType="num">
                                      <p:cBhvr>
                                        <p:cTn id="9" dur="1000" fill="hold">
                                          <p:stCondLst>
                                            <p:cond delay="0"/>
                                          </p:stCondLst>
                                        </p:cTn>
                                        <p:tgtEl>
                                          <p:spTgt spid="2">
                                            <p:txEl>
                                              <p:pRg st="1" end="1"/>
                                            </p:txEl>
                                          </p:spTgt>
                                        </p:tgtEl>
                                        <p:attrNameLst>
                                          <p:attrName>ppt_y</p:attrName>
                                        </p:attrNameLst>
                                      </p:cBhvr>
                                    </p:anim>
                                    <p:animRot by="21600000">
                                      <p:cBhvr>
                                        <p:cTn id="10" dur="1000" fill="hold">
                                          <p:stCondLst>
                                            <p:cond delay="0"/>
                                          </p:stCondLst>
                                        </p:cTn>
                                        <p:tgtEl>
                                          <p:spTgt spid="2">
                                            <p:txEl>
                                              <p:pRg st="1" end="1"/>
                                            </p:txEl>
                                          </p:spTgt>
                                        </p:tgtEl>
                                        <p:attrNameLst>
                                          <p:attrName>r</p:attrName>
                                        </p:attrNameLst>
                                      </p:cBhvr>
                                    </p:animRot>
                                  </p:childTnLst>
                                </p:cTn>
                              </p:par>
                            </p:childTnLst>
                          </p:cTn>
                        </p:par>
                        <p:par>
                          <p:cTn id="11" fill="hold">
                            <p:stCondLst>
                              <p:cond delay="8300"/>
                            </p:stCondLst>
                            <p:childTnLst>
                              <p:par>
                                <p:cTn id="12" presetID="53"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1161495" y="1819400"/>
            <a:ext cx="4742700" cy="3579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fr-FR" sz="5400" b="1" dirty="0"/>
              <a:t>INTRODUCTION</a:t>
            </a:r>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42" name="Google Shape;203;p12">
            <a:extLst>
              <a:ext uri="{FF2B5EF4-FFF2-40B4-BE49-F238E27FC236}">
                <a16:creationId xmlns:a16="http://schemas.microsoft.com/office/drawing/2014/main" id="{B5F6FE71-88F8-4775-9102-3305C94BF2C6}"/>
              </a:ext>
            </a:extLst>
          </p:cNvPr>
          <p:cNvGrpSpPr/>
          <p:nvPr/>
        </p:nvGrpSpPr>
        <p:grpSpPr>
          <a:xfrm>
            <a:off x="6636074" y="1223375"/>
            <a:ext cx="1189172" cy="3038382"/>
            <a:chOff x="5678143" y="1151382"/>
            <a:chExt cx="345795" cy="1043508"/>
          </a:xfrm>
        </p:grpSpPr>
        <p:sp>
          <p:nvSpPr>
            <p:cNvPr id="143" name="Google Shape;204;p12">
              <a:extLst>
                <a:ext uri="{FF2B5EF4-FFF2-40B4-BE49-F238E27FC236}">
                  <a16:creationId xmlns:a16="http://schemas.microsoft.com/office/drawing/2014/main" id="{66436961-33F5-4815-BBE8-4AB2B1E23273}"/>
                </a:ext>
              </a:extLst>
            </p:cNvPr>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05;p12">
              <a:extLst>
                <a:ext uri="{FF2B5EF4-FFF2-40B4-BE49-F238E27FC236}">
                  <a16:creationId xmlns:a16="http://schemas.microsoft.com/office/drawing/2014/main" id="{C01C6BB3-E4B7-423D-9811-498EFF101ED9}"/>
                </a:ext>
              </a:extLst>
            </p:cNvPr>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06;p12">
              <a:extLst>
                <a:ext uri="{FF2B5EF4-FFF2-40B4-BE49-F238E27FC236}">
                  <a16:creationId xmlns:a16="http://schemas.microsoft.com/office/drawing/2014/main" id="{EA5F387F-0E4E-47E4-810D-7B47B24E02B3}"/>
                </a:ext>
              </a:extLst>
            </p:cNvPr>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07;p12">
              <a:extLst>
                <a:ext uri="{FF2B5EF4-FFF2-40B4-BE49-F238E27FC236}">
                  <a16:creationId xmlns:a16="http://schemas.microsoft.com/office/drawing/2014/main" id="{386B356E-5DD5-4D6F-AB36-FD423266C9A3}"/>
                </a:ext>
              </a:extLst>
            </p:cNvPr>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08;p12">
              <a:extLst>
                <a:ext uri="{FF2B5EF4-FFF2-40B4-BE49-F238E27FC236}">
                  <a16:creationId xmlns:a16="http://schemas.microsoft.com/office/drawing/2014/main" id="{F2485617-DD32-44BE-81E7-AAFDF71C73AC}"/>
                </a:ext>
              </a:extLst>
            </p:cNvPr>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09;p12">
              <a:extLst>
                <a:ext uri="{FF2B5EF4-FFF2-40B4-BE49-F238E27FC236}">
                  <a16:creationId xmlns:a16="http://schemas.microsoft.com/office/drawing/2014/main" id="{3B94318F-63A6-4E9B-B99B-58BCCBA71286}"/>
                </a:ext>
              </a:extLst>
            </p:cNvPr>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10;p12">
              <a:extLst>
                <a:ext uri="{FF2B5EF4-FFF2-40B4-BE49-F238E27FC236}">
                  <a16:creationId xmlns:a16="http://schemas.microsoft.com/office/drawing/2014/main" id="{9FBB477C-1B51-42B5-8F13-91A6A67C9E0C}"/>
                </a:ext>
              </a:extLst>
            </p:cNvPr>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11;p12">
              <a:extLst>
                <a:ext uri="{FF2B5EF4-FFF2-40B4-BE49-F238E27FC236}">
                  <a16:creationId xmlns:a16="http://schemas.microsoft.com/office/drawing/2014/main" id="{8011ACFD-A1B0-4B1E-9A0A-E8EB31FC749A}"/>
                </a:ext>
              </a:extLst>
            </p:cNvPr>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12;p12">
              <a:extLst>
                <a:ext uri="{FF2B5EF4-FFF2-40B4-BE49-F238E27FC236}">
                  <a16:creationId xmlns:a16="http://schemas.microsoft.com/office/drawing/2014/main" id="{41B61838-F4B9-4268-B563-34449DEB085E}"/>
                </a:ext>
              </a:extLst>
            </p:cNvPr>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13;p12">
              <a:extLst>
                <a:ext uri="{FF2B5EF4-FFF2-40B4-BE49-F238E27FC236}">
                  <a16:creationId xmlns:a16="http://schemas.microsoft.com/office/drawing/2014/main" id="{4D1DF195-E4B4-4390-A32E-FD3E1B4E92BC}"/>
                </a:ext>
              </a:extLst>
            </p:cNvPr>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14;p12">
              <a:extLst>
                <a:ext uri="{FF2B5EF4-FFF2-40B4-BE49-F238E27FC236}">
                  <a16:creationId xmlns:a16="http://schemas.microsoft.com/office/drawing/2014/main" id="{39330F6D-C91E-45B2-A681-7DF76EEAD342}"/>
                </a:ext>
              </a:extLst>
            </p:cNvPr>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15;p12">
              <a:extLst>
                <a:ext uri="{FF2B5EF4-FFF2-40B4-BE49-F238E27FC236}">
                  <a16:creationId xmlns:a16="http://schemas.microsoft.com/office/drawing/2014/main" id="{52FD6AB2-19BB-4708-A636-9CEF4C4C2126}"/>
                </a:ext>
              </a:extLst>
            </p:cNvPr>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16;p12">
              <a:extLst>
                <a:ext uri="{FF2B5EF4-FFF2-40B4-BE49-F238E27FC236}">
                  <a16:creationId xmlns:a16="http://schemas.microsoft.com/office/drawing/2014/main" id="{F68CAD6D-F4AF-45CA-BA6F-73B9CDBC6DB7}"/>
                </a:ext>
              </a:extLst>
            </p:cNvPr>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17;p12">
              <a:extLst>
                <a:ext uri="{FF2B5EF4-FFF2-40B4-BE49-F238E27FC236}">
                  <a16:creationId xmlns:a16="http://schemas.microsoft.com/office/drawing/2014/main" id="{196CC4B7-F39A-4920-BADA-8C013CB0E6DD}"/>
                </a:ext>
              </a:extLst>
            </p:cNvPr>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18;p12">
              <a:extLst>
                <a:ext uri="{FF2B5EF4-FFF2-40B4-BE49-F238E27FC236}">
                  <a16:creationId xmlns:a16="http://schemas.microsoft.com/office/drawing/2014/main" id="{25B4203B-8171-4EC1-9D8F-980988356E07}"/>
                </a:ext>
              </a:extLst>
            </p:cNvPr>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3">
                <a:lumMod val="60000"/>
                <a:lumOff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19;p12">
              <a:extLst>
                <a:ext uri="{FF2B5EF4-FFF2-40B4-BE49-F238E27FC236}">
                  <a16:creationId xmlns:a16="http://schemas.microsoft.com/office/drawing/2014/main" id="{1945E5C8-223C-4227-9D22-FD49EA8A760C}"/>
                </a:ext>
              </a:extLst>
            </p:cNvPr>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20;p12">
              <a:extLst>
                <a:ext uri="{FF2B5EF4-FFF2-40B4-BE49-F238E27FC236}">
                  <a16:creationId xmlns:a16="http://schemas.microsoft.com/office/drawing/2014/main" id="{850D4948-01C7-4417-8177-C4CDBAF1A3D9}"/>
                </a:ext>
              </a:extLst>
            </p:cNvPr>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6" name="Google Shape;196;p28">
            <a:extLst>
              <a:ext uri="{FF2B5EF4-FFF2-40B4-BE49-F238E27FC236}">
                <a16:creationId xmlns:a16="http://schemas.microsoft.com/office/drawing/2014/main" id="{2E3F1D50-3822-4DE1-96C0-D17E79374573}"/>
              </a:ext>
            </a:extLst>
          </p:cNvPr>
          <p:cNvSpPr/>
          <p:nvPr/>
        </p:nvSpPr>
        <p:spPr>
          <a:xfrm>
            <a:off x="7311562" y="1554194"/>
            <a:ext cx="79769" cy="132149"/>
          </a:xfrm>
          <a:custGeom>
            <a:avLst/>
            <a:gdLst/>
            <a:ahLst/>
            <a:cxnLst/>
            <a:rect l="l" t="t" r="r" b="b"/>
            <a:pathLst>
              <a:path w="5754" h="13392" extrusionOk="0">
                <a:moveTo>
                  <a:pt x="1812" y="0"/>
                </a:moveTo>
                <a:lnTo>
                  <a:pt x="1" y="11731"/>
                </a:lnTo>
                <a:cubicBezTo>
                  <a:pt x="1" y="12838"/>
                  <a:pt x="1439" y="13391"/>
                  <a:pt x="2877" y="13391"/>
                </a:cubicBezTo>
                <a:cubicBezTo>
                  <a:pt x="4315" y="13391"/>
                  <a:pt x="5753" y="12838"/>
                  <a:pt x="5753" y="11731"/>
                </a:cubicBezTo>
                <a:lnTo>
                  <a:pt x="4026" y="0"/>
                </a:lnTo>
                <a:cubicBezTo>
                  <a:pt x="3788" y="177"/>
                  <a:pt x="3358" y="271"/>
                  <a:pt x="2922" y="271"/>
                </a:cubicBezTo>
                <a:cubicBezTo>
                  <a:pt x="2502" y="271"/>
                  <a:pt x="2077" y="184"/>
                  <a:pt x="1812" y="0"/>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16200038" scaled="0"/>
        </a:gradFill>
        <a:effectLst/>
      </p:bgPr>
    </p:bg>
    <p:spTree>
      <p:nvGrpSpPr>
        <p:cNvPr id="1" name="Shape 133"/>
        <p:cNvGrpSpPr/>
        <p:nvPr/>
      </p:nvGrpSpPr>
      <p:grpSpPr>
        <a:xfrm>
          <a:off x="0" y="0"/>
          <a:ext cx="0" cy="0"/>
          <a:chOff x="0" y="0"/>
          <a:chExt cx="0" cy="0"/>
        </a:xfrm>
      </p:grpSpPr>
      <p:grpSp>
        <p:nvGrpSpPr>
          <p:cNvPr id="134" name="Google Shape;134;p28"/>
          <p:cNvGrpSpPr/>
          <p:nvPr/>
        </p:nvGrpSpPr>
        <p:grpSpPr>
          <a:xfrm>
            <a:off x="235890" y="159224"/>
            <a:ext cx="4067100" cy="3071531"/>
            <a:chOff x="517901" y="-109181"/>
            <a:chExt cx="4067100" cy="3071531"/>
          </a:xfrm>
          <a:solidFill>
            <a:srgbClr val="90C4FE"/>
          </a:solidFill>
        </p:grpSpPr>
        <p:sp>
          <p:nvSpPr>
            <p:cNvPr id="135" name="Google Shape;135;p28"/>
            <p:cNvSpPr/>
            <p:nvPr/>
          </p:nvSpPr>
          <p:spPr>
            <a:xfrm>
              <a:off x="517901" y="-109181"/>
              <a:ext cx="4067100" cy="27564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8"/>
            <p:cNvSpPr/>
            <p:nvPr/>
          </p:nvSpPr>
          <p:spPr>
            <a:xfrm rot="10800000">
              <a:off x="2599025" y="2592150"/>
              <a:ext cx="597000" cy="370200"/>
            </a:xfrm>
            <a:prstGeom prst="rtTriangl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28"/>
          <p:cNvSpPr/>
          <p:nvPr/>
        </p:nvSpPr>
        <p:spPr>
          <a:xfrm>
            <a:off x="6754259" y="2541130"/>
            <a:ext cx="1887500" cy="1083000"/>
          </a:xfrm>
          <a:custGeom>
            <a:avLst/>
            <a:gdLst/>
            <a:ahLst/>
            <a:cxnLst/>
            <a:rect l="l" t="t" r="r" b="b"/>
            <a:pathLst>
              <a:path w="75500" h="43320" extrusionOk="0">
                <a:moveTo>
                  <a:pt x="15174" y="0"/>
                </a:moveTo>
                <a:cubicBezTo>
                  <a:pt x="14559" y="0"/>
                  <a:pt x="13944" y="136"/>
                  <a:pt x="13475" y="408"/>
                </a:cubicBezTo>
                <a:lnTo>
                  <a:pt x="937" y="7645"/>
                </a:lnTo>
                <a:cubicBezTo>
                  <a:pt x="0" y="8187"/>
                  <a:pt x="0" y="9066"/>
                  <a:pt x="937" y="9607"/>
                </a:cubicBezTo>
                <a:lnTo>
                  <a:pt x="58626" y="42912"/>
                </a:lnTo>
                <a:cubicBezTo>
                  <a:pt x="59095" y="43184"/>
                  <a:pt x="59710" y="43320"/>
                  <a:pt x="60326" y="43320"/>
                </a:cubicBezTo>
                <a:cubicBezTo>
                  <a:pt x="60940" y="43320"/>
                  <a:pt x="61554" y="43184"/>
                  <a:pt x="62023" y="42914"/>
                </a:cubicBezTo>
                <a:lnTo>
                  <a:pt x="74561" y="35674"/>
                </a:lnTo>
                <a:cubicBezTo>
                  <a:pt x="75500" y="35133"/>
                  <a:pt x="75500" y="34254"/>
                  <a:pt x="74561" y="33713"/>
                </a:cubicBezTo>
                <a:lnTo>
                  <a:pt x="16873" y="408"/>
                </a:lnTo>
                <a:cubicBezTo>
                  <a:pt x="16404" y="136"/>
                  <a:pt x="15789" y="0"/>
                  <a:pt x="15174" y="0"/>
                </a:cubicBez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8"/>
          <p:cNvSpPr/>
          <p:nvPr/>
        </p:nvSpPr>
        <p:spPr>
          <a:xfrm>
            <a:off x="7219359" y="2273005"/>
            <a:ext cx="1887500" cy="1082975"/>
          </a:xfrm>
          <a:custGeom>
            <a:avLst/>
            <a:gdLst/>
            <a:ahLst/>
            <a:cxnLst/>
            <a:rect l="l" t="t" r="r" b="b"/>
            <a:pathLst>
              <a:path w="75500" h="43319" extrusionOk="0">
                <a:moveTo>
                  <a:pt x="15174" y="0"/>
                </a:moveTo>
                <a:cubicBezTo>
                  <a:pt x="14560" y="0"/>
                  <a:pt x="13945" y="135"/>
                  <a:pt x="13475" y="406"/>
                </a:cubicBezTo>
                <a:lnTo>
                  <a:pt x="938" y="7646"/>
                </a:lnTo>
                <a:cubicBezTo>
                  <a:pt x="0" y="8187"/>
                  <a:pt x="0" y="9066"/>
                  <a:pt x="938" y="9607"/>
                </a:cubicBezTo>
                <a:lnTo>
                  <a:pt x="58627" y="42913"/>
                </a:lnTo>
                <a:cubicBezTo>
                  <a:pt x="59096" y="43183"/>
                  <a:pt x="59711" y="43319"/>
                  <a:pt x="60326" y="43319"/>
                </a:cubicBezTo>
                <a:cubicBezTo>
                  <a:pt x="60940" y="43319"/>
                  <a:pt x="61555" y="43183"/>
                  <a:pt x="62023" y="42913"/>
                </a:cubicBezTo>
                <a:lnTo>
                  <a:pt x="74563" y="35675"/>
                </a:lnTo>
                <a:cubicBezTo>
                  <a:pt x="75500" y="35132"/>
                  <a:pt x="75500" y="34255"/>
                  <a:pt x="74563" y="33713"/>
                </a:cubicBezTo>
                <a:lnTo>
                  <a:pt x="16874" y="406"/>
                </a:lnTo>
                <a:cubicBezTo>
                  <a:pt x="16404" y="135"/>
                  <a:pt x="15789" y="0"/>
                  <a:pt x="15174" y="0"/>
                </a:cubicBez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8"/>
          <p:cNvSpPr/>
          <p:nvPr/>
        </p:nvSpPr>
        <p:spPr>
          <a:xfrm>
            <a:off x="4575784" y="2704055"/>
            <a:ext cx="3057325" cy="1753850"/>
          </a:xfrm>
          <a:custGeom>
            <a:avLst/>
            <a:gdLst/>
            <a:ahLst/>
            <a:cxnLst/>
            <a:rect l="l" t="t" r="r" b="b"/>
            <a:pathLst>
              <a:path w="122293" h="70154" extrusionOk="0">
                <a:moveTo>
                  <a:pt x="65131" y="1"/>
                </a:moveTo>
                <a:cubicBezTo>
                  <a:pt x="64106" y="1"/>
                  <a:pt x="63081" y="226"/>
                  <a:pt x="62299" y="677"/>
                </a:cubicBezTo>
                <a:lnTo>
                  <a:pt x="1565" y="35744"/>
                </a:lnTo>
                <a:cubicBezTo>
                  <a:pt x="1" y="36644"/>
                  <a:pt x="1" y="38108"/>
                  <a:pt x="1565" y="39012"/>
                </a:cubicBezTo>
                <a:lnTo>
                  <a:pt x="54331" y="69477"/>
                </a:lnTo>
                <a:cubicBezTo>
                  <a:pt x="55113" y="69928"/>
                  <a:pt x="56138" y="70153"/>
                  <a:pt x="57163" y="70153"/>
                </a:cubicBezTo>
                <a:cubicBezTo>
                  <a:pt x="58187" y="70153"/>
                  <a:pt x="59212" y="69928"/>
                  <a:pt x="59994" y="69477"/>
                </a:cubicBezTo>
                <a:lnTo>
                  <a:pt x="120729" y="34410"/>
                </a:lnTo>
                <a:cubicBezTo>
                  <a:pt x="122292" y="33508"/>
                  <a:pt x="122292" y="32045"/>
                  <a:pt x="120729" y="31141"/>
                </a:cubicBezTo>
                <a:lnTo>
                  <a:pt x="67962" y="677"/>
                </a:lnTo>
                <a:cubicBezTo>
                  <a:pt x="67180" y="226"/>
                  <a:pt x="66155" y="1"/>
                  <a:pt x="65131" y="1"/>
                </a:cubicBez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8"/>
          <p:cNvSpPr/>
          <p:nvPr/>
        </p:nvSpPr>
        <p:spPr>
          <a:xfrm>
            <a:off x="7611709" y="693680"/>
            <a:ext cx="200000" cy="307250"/>
          </a:xfrm>
          <a:custGeom>
            <a:avLst/>
            <a:gdLst/>
            <a:ahLst/>
            <a:cxnLst/>
            <a:rect l="l" t="t" r="r" b="b"/>
            <a:pathLst>
              <a:path w="8000" h="12290" extrusionOk="0">
                <a:moveTo>
                  <a:pt x="7968" y="1"/>
                </a:moveTo>
                <a:lnTo>
                  <a:pt x="0" y="4600"/>
                </a:lnTo>
                <a:lnTo>
                  <a:pt x="2" y="7670"/>
                </a:lnTo>
                <a:lnTo>
                  <a:pt x="8000" y="12289"/>
                </a:lnTo>
                <a:lnTo>
                  <a:pt x="7968" y="1"/>
                </a:lnTo>
                <a:close/>
              </a:path>
            </a:pathLst>
          </a:custGeom>
          <a:solidFill>
            <a:srgbClr val="7C2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9014484" y="1373605"/>
            <a:ext cx="87325" cy="1754650"/>
          </a:xfrm>
          <a:custGeom>
            <a:avLst/>
            <a:gdLst/>
            <a:ahLst/>
            <a:cxnLst/>
            <a:rect l="l" t="t" r="r" b="b"/>
            <a:pathLst>
              <a:path w="3493" h="70186" extrusionOk="0">
                <a:moveTo>
                  <a:pt x="2706" y="1"/>
                </a:moveTo>
                <a:lnTo>
                  <a:pt x="11" y="1556"/>
                </a:lnTo>
                <a:cubicBezTo>
                  <a:pt x="525" y="2445"/>
                  <a:pt x="836" y="3443"/>
                  <a:pt x="838" y="4348"/>
                </a:cubicBezTo>
                <a:cubicBezTo>
                  <a:pt x="838" y="4348"/>
                  <a:pt x="841" y="7217"/>
                  <a:pt x="834" y="7219"/>
                </a:cubicBezTo>
                <a:lnTo>
                  <a:pt x="831" y="68072"/>
                </a:lnTo>
                <a:cubicBezTo>
                  <a:pt x="831" y="68583"/>
                  <a:pt x="821" y="69711"/>
                  <a:pt x="1" y="70185"/>
                </a:cubicBezTo>
                <a:lnTo>
                  <a:pt x="2159" y="68939"/>
                </a:lnTo>
                <a:cubicBezTo>
                  <a:pt x="2893" y="68516"/>
                  <a:pt x="3488" y="67440"/>
                  <a:pt x="3488" y="66538"/>
                </a:cubicBezTo>
                <a:lnTo>
                  <a:pt x="3489" y="5686"/>
                </a:lnTo>
                <a:cubicBezTo>
                  <a:pt x="3489" y="5686"/>
                  <a:pt x="3493" y="5663"/>
                  <a:pt x="3493" y="5625"/>
                </a:cubicBezTo>
                <a:cubicBezTo>
                  <a:pt x="3489" y="5581"/>
                  <a:pt x="3486" y="5523"/>
                  <a:pt x="3488" y="5448"/>
                </a:cubicBezTo>
                <a:cubicBezTo>
                  <a:pt x="3489" y="5386"/>
                  <a:pt x="3491" y="5324"/>
                  <a:pt x="3489" y="5242"/>
                </a:cubicBezTo>
                <a:cubicBezTo>
                  <a:pt x="3493" y="5165"/>
                  <a:pt x="3489" y="5083"/>
                  <a:pt x="3493" y="4983"/>
                </a:cubicBezTo>
                <a:cubicBezTo>
                  <a:pt x="3489" y="4796"/>
                  <a:pt x="3491" y="4577"/>
                  <a:pt x="3488" y="4336"/>
                </a:cubicBezTo>
                <a:lnTo>
                  <a:pt x="3488" y="3814"/>
                </a:lnTo>
                <a:cubicBezTo>
                  <a:pt x="3488" y="3446"/>
                  <a:pt x="3489" y="3043"/>
                  <a:pt x="3488" y="2622"/>
                </a:cubicBezTo>
                <a:cubicBezTo>
                  <a:pt x="3486" y="1770"/>
                  <a:pt x="3192" y="829"/>
                  <a:pt x="2706" y="1"/>
                </a:cubicBezTo>
                <a:close/>
              </a:path>
            </a:pathLst>
          </a:custGeom>
          <a:solidFill>
            <a:srgbClr val="BF2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7810759" y="717730"/>
            <a:ext cx="1224725" cy="2415250"/>
          </a:xfrm>
          <a:custGeom>
            <a:avLst/>
            <a:gdLst/>
            <a:ahLst/>
            <a:cxnLst/>
            <a:rect l="l" t="t" r="r" b="b"/>
            <a:pathLst>
              <a:path w="48989" h="96610" extrusionOk="0">
                <a:moveTo>
                  <a:pt x="1036" y="1"/>
                </a:moveTo>
                <a:cubicBezTo>
                  <a:pt x="1026" y="1"/>
                  <a:pt x="1015" y="1"/>
                  <a:pt x="1005" y="1"/>
                </a:cubicBezTo>
                <a:cubicBezTo>
                  <a:pt x="903" y="3"/>
                  <a:pt x="801" y="8"/>
                  <a:pt x="699" y="20"/>
                </a:cubicBezTo>
                <a:cubicBezTo>
                  <a:pt x="599" y="28"/>
                  <a:pt x="501" y="45"/>
                  <a:pt x="404" y="70"/>
                </a:cubicBezTo>
                <a:cubicBezTo>
                  <a:pt x="320" y="90"/>
                  <a:pt x="238" y="113"/>
                  <a:pt x="158" y="143"/>
                </a:cubicBezTo>
                <a:cubicBezTo>
                  <a:pt x="136" y="146"/>
                  <a:pt x="115" y="155"/>
                  <a:pt x="100" y="170"/>
                </a:cubicBezTo>
                <a:cubicBezTo>
                  <a:pt x="66" y="178"/>
                  <a:pt x="34" y="188"/>
                  <a:pt x="4" y="203"/>
                </a:cubicBezTo>
                <a:lnTo>
                  <a:pt x="1" y="212"/>
                </a:lnTo>
                <a:lnTo>
                  <a:pt x="33" y="8256"/>
                </a:lnTo>
                <a:lnTo>
                  <a:pt x="39" y="11326"/>
                </a:lnTo>
                <a:lnTo>
                  <a:pt x="250" y="66734"/>
                </a:lnTo>
                <a:cubicBezTo>
                  <a:pt x="255" y="68535"/>
                  <a:pt x="1530" y="70729"/>
                  <a:pt x="3099" y="71628"/>
                </a:cubicBezTo>
                <a:lnTo>
                  <a:pt x="38362" y="91779"/>
                </a:lnTo>
                <a:lnTo>
                  <a:pt x="46148" y="96230"/>
                </a:lnTo>
                <a:cubicBezTo>
                  <a:pt x="46600" y="96487"/>
                  <a:pt x="47027" y="96609"/>
                  <a:pt x="47406" y="96609"/>
                </a:cubicBezTo>
                <a:cubicBezTo>
                  <a:pt x="48343" y="96609"/>
                  <a:pt x="48989" y="95867"/>
                  <a:pt x="48989" y="94583"/>
                </a:cubicBezTo>
                <a:lnTo>
                  <a:pt x="48989" y="33445"/>
                </a:lnTo>
                <a:lnTo>
                  <a:pt x="48989" y="30585"/>
                </a:lnTo>
                <a:cubicBezTo>
                  <a:pt x="48987" y="29679"/>
                  <a:pt x="48671" y="28677"/>
                  <a:pt x="48161" y="27793"/>
                </a:cubicBezTo>
                <a:cubicBezTo>
                  <a:pt x="47632" y="26876"/>
                  <a:pt x="46964" y="26171"/>
                  <a:pt x="46150" y="25684"/>
                </a:cubicBezTo>
                <a:lnTo>
                  <a:pt x="43672" y="24254"/>
                </a:lnTo>
                <a:lnTo>
                  <a:pt x="43669" y="24248"/>
                </a:lnTo>
                <a:lnTo>
                  <a:pt x="2135" y="272"/>
                </a:lnTo>
                <a:cubicBezTo>
                  <a:pt x="2071" y="240"/>
                  <a:pt x="1999" y="207"/>
                  <a:pt x="1929" y="178"/>
                </a:cubicBezTo>
                <a:cubicBezTo>
                  <a:pt x="1852" y="146"/>
                  <a:pt x="1774" y="120"/>
                  <a:pt x="1693" y="96"/>
                </a:cubicBezTo>
                <a:lnTo>
                  <a:pt x="1541" y="55"/>
                </a:lnTo>
                <a:cubicBezTo>
                  <a:pt x="1465" y="40"/>
                  <a:pt x="1388" y="28"/>
                  <a:pt x="1311" y="21"/>
                </a:cubicBezTo>
                <a:cubicBezTo>
                  <a:pt x="1221" y="8"/>
                  <a:pt x="1128" y="1"/>
                  <a:pt x="1036" y="1"/>
                </a:cubicBezTo>
                <a:close/>
              </a:path>
            </a:pathLst>
          </a:custGeom>
          <a:solidFill>
            <a:srgbClr val="8E2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7644909" y="757305"/>
            <a:ext cx="1346875" cy="2441925"/>
          </a:xfrm>
          <a:custGeom>
            <a:avLst/>
            <a:gdLst/>
            <a:ahLst/>
            <a:cxnLst/>
            <a:rect l="l" t="t" r="r" b="b"/>
            <a:pathLst>
              <a:path w="53875" h="97677" extrusionOk="0">
                <a:moveTo>
                  <a:pt x="7559" y="0"/>
                </a:moveTo>
                <a:lnTo>
                  <a:pt x="0" y="4356"/>
                </a:lnTo>
                <a:lnTo>
                  <a:pt x="46320" y="31102"/>
                </a:lnTo>
                <a:lnTo>
                  <a:pt x="46219" y="97676"/>
                </a:lnTo>
                <a:lnTo>
                  <a:pt x="53056" y="93728"/>
                </a:lnTo>
                <a:cubicBezTo>
                  <a:pt x="53562" y="93437"/>
                  <a:pt x="53873" y="92898"/>
                  <a:pt x="53873" y="92313"/>
                </a:cubicBezTo>
                <a:lnTo>
                  <a:pt x="53875" y="28626"/>
                </a:lnTo>
                <a:cubicBezTo>
                  <a:pt x="53875" y="27458"/>
                  <a:pt x="53253" y="26379"/>
                  <a:pt x="52241" y="25796"/>
                </a:cubicBezTo>
                <a:lnTo>
                  <a:pt x="75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8800384" y="1432080"/>
            <a:ext cx="191450" cy="1767150"/>
          </a:xfrm>
          <a:custGeom>
            <a:avLst/>
            <a:gdLst/>
            <a:ahLst/>
            <a:cxnLst/>
            <a:rect l="l" t="t" r="r" b="b"/>
            <a:pathLst>
              <a:path w="7658" h="70686" extrusionOk="0">
                <a:moveTo>
                  <a:pt x="7218" y="1"/>
                </a:moveTo>
                <a:lnTo>
                  <a:pt x="101" y="4111"/>
                </a:lnTo>
                <a:lnTo>
                  <a:pt x="0" y="70685"/>
                </a:lnTo>
                <a:lnTo>
                  <a:pt x="6837" y="66739"/>
                </a:lnTo>
                <a:cubicBezTo>
                  <a:pt x="7343" y="66446"/>
                  <a:pt x="7654" y="65907"/>
                  <a:pt x="7654" y="65324"/>
                </a:cubicBezTo>
                <a:lnTo>
                  <a:pt x="7656" y="1637"/>
                </a:lnTo>
                <a:cubicBezTo>
                  <a:pt x="7658" y="1062"/>
                  <a:pt x="7505" y="499"/>
                  <a:pt x="7218" y="1"/>
                </a:cubicBezTo>
                <a:close/>
              </a:path>
            </a:pathLst>
          </a:custGeom>
          <a:solidFill>
            <a:srgbClr val="DA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8"/>
          <p:cNvSpPr/>
          <p:nvPr/>
        </p:nvSpPr>
        <p:spPr>
          <a:xfrm>
            <a:off x="7648034" y="740880"/>
            <a:ext cx="217575" cy="121525"/>
          </a:xfrm>
          <a:custGeom>
            <a:avLst/>
            <a:gdLst/>
            <a:ahLst/>
            <a:cxnLst/>
            <a:rect l="l" t="t" r="r" b="b"/>
            <a:pathLst>
              <a:path w="8703" h="4861" extrusionOk="0">
                <a:moveTo>
                  <a:pt x="7752" y="0"/>
                </a:moveTo>
                <a:cubicBezTo>
                  <a:pt x="7441" y="0"/>
                  <a:pt x="7098" y="82"/>
                  <a:pt x="6826" y="240"/>
                </a:cubicBezTo>
                <a:lnTo>
                  <a:pt x="554" y="3854"/>
                </a:lnTo>
                <a:cubicBezTo>
                  <a:pt x="84" y="4124"/>
                  <a:pt x="1" y="4515"/>
                  <a:pt x="368" y="4727"/>
                </a:cubicBezTo>
                <a:cubicBezTo>
                  <a:pt x="523" y="4817"/>
                  <a:pt x="733" y="4860"/>
                  <a:pt x="959" y="4860"/>
                </a:cubicBezTo>
                <a:cubicBezTo>
                  <a:pt x="1270" y="4860"/>
                  <a:pt x="1612" y="4778"/>
                  <a:pt x="1884" y="4620"/>
                </a:cubicBezTo>
                <a:lnTo>
                  <a:pt x="8149" y="1003"/>
                </a:lnTo>
                <a:cubicBezTo>
                  <a:pt x="8619" y="733"/>
                  <a:pt x="8702" y="342"/>
                  <a:pt x="8336" y="131"/>
                </a:cubicBezTo>
                <a:cubicBezTo>
                  <a:pt x="8184" y="43"/>
                  <a:pt x="7976" y="0"/>
                  <a:pt x="7752" y="0"/>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8"/>
          <p:cNvSpPr/>
          <p:nvPr/>
        </p:nvSpPr>
        <p:spPr>
          <a:xfrm>
            <a:off x="8748884" y="1526905"/>
            <a:ext cx="87400" cy="1754650"/>
          </a:xfrm>
          <a:custGeom>
            <a:avLst/>
            <a:gdLst/>
            <a:ahLst/>
            <a:cxnLst/>
            <a:rect l="l" t="t" r="r" b="b"/>
            <a:pathLst>
              <a:path w="3496" h="70186" extrusionOk="0">
                <a:moveTo>
                  <a:pt x="2707" y="1"/>
                </a:moveTo>
                <a:lnTo>
                  <a:pt x="0" y="1563"/>
                </a:lnTo>
                <a:cubicBezTo>
                  <a:pt x="515" y="2453"/>
                  <a:pt x="831" y="3447"/>
                  <a:pt x="831" y="4361"/>
                </a:cubicBezTo>
                <a:cubicBezTo>
                  <a:pt x="831" y="4361"/>
                  <a:pt x="832" y="7215"/>
                  <a:pt x="836" y="7220"/>
                </a:cubicBezTo>
                <a:lnTo>
                  <a:pt x="831" y="37852"/>
                </a:lnTo>
                <a:lnTo>
                  <a:pt x="832" y="68072"/>
                </a:lnTo>
                <a:cubicBezTo>
                  <a:pt x="832" y="68553"/>
                  <a:pt x="849" y="69696"/>
                  <a:pt x="0" y="70185"/>
                </a:cubicBezTo>
                <a:cubicBezTo>
                  <a:pt x="0" y="70185"/>
                  <a:pt x="1816" y="69139"/>
                  <a:pt x="2159" y="68940"/>
                </a:cubicBezTo>
                <a:cubicBezTo>
                  <a:pt x="2892" y="68516"/>
                  <a:pt x="3487" y="67442"/>
                  <a:pt x="3487" y="66540"/>
                </a:cubicBezTo>
                <a:lnTo>
                  <a:pt x="3487" y="39391"/>
                </a:lnTo>
                <a:cubicBezTo>
                  <a:pt x="3487" y="39391"/>
                  <a:pt x="3492" y="5686"/>
                  <a:pt x="3491" y="5673"/>
                </a:cubicBezTo>
                <a:lnTo>
                  <a:pt x="3491" y="5553"/>
                </a:lnTo>
                <a:cubicBezTo>
                  <a:pt x="3494" y="5339"/>
                  <a:pt x="3496" y="4908"/>
                  <a:pt x="3491" y="4336"/>
                </a:cubicBezTo>
                <a:lnTo>
                  <a:pt x="3491" y="3815"/>
                </a:lnTo>
                <a:cubicBezTo>
                  <a:pt x="3489" y="3446"/>
                  <a:pt x="3491" y="3043"/>
                  <a:pt x="3489" y="2622"/>
                </a:cubicBezTo>
                <a:cubicBezTo>
                  <a:pt x="3487" y="1770"/>
                  <a:pt x="3193" y="829"/>
                  <a:pt x="2707" y="1"/>
                </a:cubicBezTo>
                <a:close/>
              </a:path>
            </a:pathLst>
          </a:custGeom>
          <a:solidFill>
            <a:srgbClr val="BF2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p:nvPr/>
        </p:nvSpPr>
        <p:spPr>
          <a:xfrm>
            <a:off x="7545284" y="822055"/>
            <a:ext cx="1224500" cy="2464325"/>
          </a:xfrm>
          <a:custGeom>
            <a:avLst/>
            <a:gdLst/>
            <a:ahLst/>
            <a:cxnLst/>
            <a:rect l="l" t="t" r="r" b="b"/>
            <a:pathLst>
              <a:path w="48980" h="98573" extrusionOk="0">
                <a:moveTo>
                  <a:pt x="5" y="0"/>
                </a:moveTo>
                <a:lnTo>
                  <a:pt x="5" y="0"/>
                </a:lnTo>
                <a:cubicBezTo>
                  <a:pt x="1" y="38"/>
                  <a:pt x="1" y="76"/>
                  <a:pt x="5" y="113"/>
                </a:cubicBezTo>
                <a:lnTo>
                  <a:pt x="5" y="113"/>
                </a:lnTo>
                <a:lnTo>
                  <a:pt x="5" y="0"/>
                </a:lnTo>
                <a:close/>
                <a:moveTo>
                  <a:pt x="5" y="113"/>
                </a:moveTo>
                <a:lnTo>
                  <a:pt x="15" y="68295"/>
                </a:lnTo>
                <a:cubicBezTo>
                  <a:pt x="15" y="70099"/>
                  <a:pt x="1295" y="72290"/>
                  <a:pt x="2863" y="73189"/>
                </a:cubicBezTo>
                <a:lnTo>
                  <a:pt x="46139" y="98192"/>
                </a:lnTo>
                <a:cubicBezTo>
                  <a:pt x="46591" y="98450"/>
                  <a:pt x="47018" y="98573"/>
                  <a:pt x="47397" y="98573"/>
                </a:cubicBezTo>
                <a:cubicBezTo>
                  <a:pt x="48331" y="98573"/>
                  <a:pt x="48974" y="97830"/>
                  <a:pt x="48978" y="96545"/>
                </a:cubicBezTo>
                <a:lnTo>
                  <a:pt x="48980" y="87606"/>
                </a:lnTo>
                <a:lnTo>
                  <a:pt x="48976" y="35409"/>
                </a:lnTo>
                <a:lnTo>
                  <a:pt x="48978" y="32547"/>
                </a:lnTo>
                <a:cubicBezTo>
                  <a:pt x="48976" y="31643"/>
                  <a:pt x="48655" y="30642"/>
                  <a:pt x="48146" y="29758"/>
                </a:cubicBezTo>
                <a:cubicBezTo>
                  <a:pt x="47616" y="28814"/>
                  <a:pt x="46930" y="28138"/>
                  <a:pt x="46138" y="27642"/>
                </a:cubicBezTo>
                <a:lnTo>
                  <a:pt x="43668" y="26213"/>
                </a:lnTo>
                <a:lnTo>
                  <a:pt x="43665" y="26208"/>
                </a:lnTo>
                <a:lnTo>
                  <a:pt x="10657" y="7154"/>
                </a:lnTo>
                <a:lnTo>
                  <a:pt x="2831" y="2635"/>
                </a:lnTo>
                <a:lnTo>
                  <a:pt x="1178" y="1679"/>
                </a:lnTo>
                <a:cubicBezTo>
                  <a:pt x="973" y="1557"/>
                  <a:pt x="779" y="1417"/>
                  <a:pt x="602" y="1258"/>
                </a:cubicBezTo>
                <a:cubicBezTo>
                  <a:pt x="522" y="1185"/>
                  <a:pt x="448" y="1106"/>
                  <a:pt x="383" y="1021"/>
                </a:cubicBezTo>
                <a:cubicBezTo>
                  <a:pt x="316" y="942"/>
                  <a:pt x="256" y="857"/>
                  <a:pt x="206" y="769"/>
                </a:cubicBezTo>
                <a:cubicBezTo>
                  <a:pt x="174" y="712"/>
                  <a:pt x="146" y="652"/>
                  <a:pt x="119" y="592"/>
                </a:cubicBezTo>
                <a:cubicBezTo>
                  <a:pt x="94" y="535"/>
                  <a:pt x="74" y="475"/>
                  <a:pt x="62" y="414"/>
                </a:cubicBezTo>
                <a:cubicBezTo>
                  <a:pt x="46" y="373"/>
                  <a:pt x="36" y="331"/>
                  <a:pt x="34" y="287"/>
                </a:cubicBezTo>
                <a:cubicBezTo>
                  <a:pt x="19" y="247"/>
                  <a:pt x="12" y="204"/>
                  <a:pt x="14" y="162"/>
                </a:cubicBezTo>
                <a:cubicBezTo>
                  <a:pt x="10" y="146"/>
                  <a:pt x="7" y="129"/>
                  <a:pt x="5" y="113"/>
                </a:cubicBezTo>
                <a:close/>
              </a:path>
            </a:pathLst>
          </a:custGeom>
          <a:solidFill>
            <a:srgbClr val="E747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7545334" y="655480"/>
            <a:ext cx="1536800" cy="910550"/>
          </a:xfrm>
          <a:custGeom>
            <a:avLst/>
            <a:gdLst/>
            <a:ahLst/>
            <a:cxnLst/>
            <a:rect l="l" t="t" r="r" b="b"/>
            <a:pathLst>
              <a:path w="61472" h="36422" extrusionOk="0">
                <a:moveTo>
                  <a:pt x="11623" y="0"/>
                </a:moveTo>
                <a:cubicBezTo>
                  <a:pt x="10598" y="0"/>
                  <a:pt x="9573" y="226"/>
                  <a:pt x="8792" y="677"/>
                </a:cubicBezTo>
                <a:lnTo>
                  <a:pt x="1176" y="5074"/>
                </a:lnTo>
                <a:cubicBezTo>
                  <a:pt x="416" y="5512"/>
                  <a:pt x="30" y="6083"/>
                  <a:pt x="0" y="6658"/>
                </a:cubicBezTo>
                <a:lnTo>
                  <a:pt x="3" y="6665"/>
                </a:lnTo>
                <a:lnTo>
                  <a:pt x="3" y="6770"/>
                </a:lnTo>
                <a:cubicBezTo>
                  <a:pt x="7" y="6790"/>
                  <a:pt x="8" y="6805"/>
                  <a:pt x="12" y="6825"/>
                </a:cubicBezTo>
                <a:cubicBezTo>
                  <a:pt x="12" y="6867"/>
                  <a:pt x="18" y="6910"/>
                  <a:pt x="32" y="6950"/>
                </a:cubicBezTo>
                <a:cubicBezTo>
                  <a:pt x="34" y="6994"/>
                  <a:pt x="44" y="7037"/>
                  <a:pt x="60" y="7077"/>
                </a:cubicBezTo>
                <a:cubicBezTo>
                  <a:pt x="72" y="7139"/>
                  <a:pt x="90" y="7199"/>
                  <a:pt x="117" y="7256"/>
                </a:cubicBezTo>
                <a:cubicBezTo>
                  <a:pt x="144" y="7316"/>
                  <a:pt x="171" y="7375"/>
                  <a:pt x="204" y="7432"/>
                </a:cubicBezTo>
                <a:cubicBezTo>
                  <a:pt x="254" y="7522"/>
                  <a:pt x="314" y="7607"/>
                  <a:pt x="379" y="7686"/>
                </a:cubicBezTo>
                <a:cubicBezTo>
                  <a:pt x="446" y="7769"/>
                  <a:pt x="520" y="7848"/>
                  <a:pt x="600" y="7921"/>
                </a:cubicBezTo>
                <a:cubicBezTo>
                  <a:pt x="777" y="8080"/>
                  <a:pt x="971" y="8222"/>
                  <a:pt x="1175" y="8344"/>
                </a:cubicBezTo>
                <a:lnTo>
                  <a:pt x="2829" y="9298"/>
                </a:lnTo>
                <a:lnTo>
                  <a:pt x="10655" y="13817"/>
                </a:lnTo>
                <a:lnTo>
                  <a:pt x="43663" y="32871"/>
                </a:lnTo>
                <a:lnTo>
                  <a:pt x="43666" y="32876"/>
                </a:lnTo>
                <a:lnTo>
                  <a:pt x="46136" y="34305"/>
                </a:lnTo>
                <a:lnTo>
                  <a:pt x="46144" y="34306"/>
                </a:lnTo>
                <a:cubicBezTo>
                  <a:pt x="46928" y="34761"/>
                  <a:pt x="47629" y="35533"/>
                  <a:pt x="48144" y="36421"/>
                </a:cubicBezTo>
                <a:lnTo>
                  <a:pt x="50851" y="34859"/>
                </a:lnTo>
                <a:cubicBezTo>
                  <a:pt x="50374" y="34024"/>
                  <a:pt x="49708" y="33299"/>
                  <a:pt x="48971" y="32871"/>
                </a:cubicBezTo>
                <a:cubicBezTo>
                  <a:pt x="48607" y="32659"/>
                  <a:pt x="48258" y="32460"/>
                  <a:pt x="47938" y="32275"/>
                </a:cubicBezTo>
                <a:lnTo>
                  <a:pt x="47486" y="32014"/>
                </a:lnTo>
                <a:cubicBezTo>
                  <a:pt x="46994" y="31725"/>
                  <a:pt x="46622" y="31509"/>
                  <a:pt x="46433" y="31407"/>
                </a:cubicBezTo>
                <a:lnTo>
                  <a:pt x="46329" y="31346"/>
                </a:lnTo>
                <a:cubicBezTo>
                  <a:pt x="46324" y="31344"/>
                  <a:pt x="46321" y="31342"/>
                  <a:pt x="46318" y="31337"/>
                </a:cubicBezTo>
                <a:lnTo>
                  <a:pt x="10650" y="10746"/>
                </a:lnTo>
                <a:lnTo>
                  <a:pt x="4784" y="7361"/>
                </a:lnTo>
                <a:cubicBezTo>
                  <a:pt x="4162" y="7004"/>
                  <a:pt x="4162" y="6414"/>
                  <a:pt x="4785" y="6055"/>
                </a:cubicBezTo>
                <a:lnTo>
                  <a:pt x="10486" y="2763"/>
                </a:lnTo>
                <a:cubicBezTo>
                  <a:pt x="10528" y="2737"/>
                  <a:pt x="10571" y="2717"/>
                  <a:pt x="10618" y="2702"/>
                </a:cubicBezTo>
                <a:cubicBezTo>
                  <a:pt x="10646" y="2680"/>
                  <a:pt x="10680" y="2667"/>
                  <a:pt x="10715" y="2660"/>
                </a:cubicBezTo>
                <a:cubicBezTo>
                  <a:pt x="10732" y="2645"/>
                  <a:pt x="10752" y="2636"/>
                  <a:pt x="10775" y="2633"/>
                </a:cubicBezTo>
                <a:cubicBezTo>
                  <a:pt x="10855" y="2603"/>
                  <a:pt x="10935" y="2580"/>
                  <a:pt x="11019" y="2560"/>
                </a:cubicBezTo>
                <a:cubicBezTo>
                  <a:pt x="11116" y="2535"/>
                  <a:pt x="11214" y="2518"/>
                  <a:pt x="11315" y="2510"/>
                </a:cubicBezTo>
                <a:cubicBezTo>
                  <a:pt x="11417" y="2498"/>
                  <a:pt x="11519" y="2493"/>
                  <a:pt x="11622" y="2491"/>
                </a:cubicBezTo>
                <a:cubicBezTo>
                  <a:pt x="11632" y="2491"/>
                  <a:pt x="11643" y="2491"/>
                  <a:pt x="11653" y="2491"/>
                </a:cubicBezTo>
                <a:cubicBezTo>
                  <a:pt x="11744" y="2491"/>
                  <a:pt x="11836" y="2498"/>
                  <a:pt x="11928" y="2511"/>
                </a:cubicBezTo>
                <a:cubicBezTo>
                  <a:pt x="12005" y="2518"/>
                  <a:pt x="12082" y="2530"/>
                  <a:pt x="12157" y="2545"/>
                </a:cubicBezTo>
                <a:lnTo>
                  <a:pt x="12309" y="2586"/>
                </a:lnTo>
                <a:cubicBezTo>
                  <a:pt x="12391" y="2605"/>
                  <a:pt x="12469" y="2633"/>
                  <a:pt x="12546" y="2668"/>
                </a:cubicBezTo>
                <a:cubicBezTo>
                  <a:pt x="12615" y="2697"/>
                  <a:pt x="12686" y="2732"/>
                  <a:pt x="12750" y="2762"/>
                </a:cubicBezTo>
                <a:lnTo>
                  <a:pt x="54284" y="26738"/>
                </a:lnTo>
                <a:lnTo>
                  <a:pt x="54289" y="26734"/>
                </a:lnTo>
                <a:lnTo>
                  <a:pt x="56772" y="28171"/>
                </a:lnTo>
                <a:cubicBezTo>
                  <a:pt x="57555" y="28624"/>
                  <a:pt x="58264" y="29392"/>
                  <a:pt x="58777" y="30283"/>
                </a:cubicBezTo>
                <a:lnTo>
                  <a:pt x="61472" y="28726"/>
                </a:lnTo>
                <a:cubicBezTo>
                  <a:pt x="60997" y="27890"/>
                  <a:pt x="60329" y="27165"/>
                  <a:pt x="59592" y="26739"/>
                </a:cubicBezTo>
                <a:cubicBezTo>
                  <a:pt x="59228" y="26525"/>
                  <a:pt x="58879" y="26328"/>
                  <a:pt x="58560" y="26141"/>
                </a:cubicBezTo>
                <a:lnTo>
                  <a:pt x="58108" y="25882"/>
                </a:lnTo>
                <a:cubicBezTo>
                  <a:pt x="57901" y="25758"/>
                  <a:pt x="57711" y="25650"/>
                  <a:pt x="57549" y="25555"/>
                </a:cubicBezTo>
                <a:cubicBezTo>
                  <a:pt x="57462" y="25508"/>
                  <a:pt x="57392" y="25464"/>
                  <a:pt x="57325" y="25428"/>
                </a:cubicBezTo>
                <a:cubicBezTo>
                  <a:pt x="57255" y="25386"/>
                  <a:pt x="57200" y="25356"/>
                  <a:pt x="57146" y="25327"/>
                </a:cubicBezTo>
                <a:cubicBezTo>
                  <a:pt x="57079" y="25291"/>
                  <a:pt x="57031" y="25257"/>
                  <a:pt x="56994" y="25234"/>
                </a:cubicBezTo>
                <a:cubicBezTo>
                  <a:pt x="56961" y="25215"/>
                  <a:pt x="56939" y="25205"/>
                  <a:pt x="56939" y="25205"/>
                </a:cubicBezTo>
                <a:lnTo>
                  <a:pt x="14454" y="677"/>
                </a:lnTo>
                <a:cubicBezTo>
                  <a:pt x="13673" y="226"/>
                  <a:pt x="12648" y="0"/>
                  <a:pt x="11623" y="0"/>
                </a:cubicBez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p:nvPr/>
        </p:nvSpPr>
        <p:spPr>
          <a:xfrm>
            <a:off x="7170659" y="1053030"/>
            <a:ext cx="200000" cy="307250"/>
          </a:xfrm>
          <a:custGeom>
            <a:avLst/>
            <a:gdLst/>
            <a:ahLst/>
            <a:cxnLst/>
            <a:rect l="l" t="t" r="r" b="b"/>
            <a:pathLst>
              <a:path w="8000" h="12290" extrusionOk="0">
                <a:moveTo>
                  <a:pt x="7968" y="1"/>
                </a:moveTo>
                <a:lnTo>
                  <a:pt x="0" y="4602"/>
                </a:lnTo>
                <a:lnTo>
                  <a:pt x="2" y="7671"/>
                </a:lnTo>
                <a:lnTo>
                  <a:pt x="8000" y="12289"/>
                </a:lnTo>
                <a:lnTo>
                  <a:pt x="7968" y="1"/>
                </a:lnTo>
                <a:close/>
              </a:path>
            </a:pathLst>
          </a:custGeom>
          <a:solidFill>
            <a:srgbClr val="34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8573434" y="1732955"/>
            <a:ext cx="87325" cy="1677650"/>
          </a:xfrm>
          <a:custGeom>
            <a:avLst/>
            <a:gdLst/>
            <a:ahLst/>
            <a:cxnLst/>
            <a:rect l="l" t="t" r="r" b="b"/>
            <a:pathLst>
              <a:path w="3493" h="67106" extrusionOk="0">
                <a:moveTo>
                  <a:pt x="2706" y="1"/>
                </a:moveTo>
                <a:lnTo>
                  <a:pt x="11" y="1556"/>
                </a:lnTo>
                <a:cubicBezTo>
                  <a:pt x="526" y="2447"/>
                  <a:pt x="836" y="3444"/>
                  <a:pt x="838" y="4348"/>
                </a:cubicBezTo>
                <a:cubicBezTo>
                  <a:pt x="838" y="4348"/>
                  <a:pt x="840" y="7217"/>
                  <a:pt x="835" y="7220"/>
                </a:cubicBezTo>
                <a:lnTo>
                  <a:pt x="831" y="64991"/>
                </a:lnTo>
                <a:cubicBezTo>
                  <a:pt x="831" y="65502"/>
                  <a:pt x="821" y="66631"/>
                  <a:pt x="1" y="67106"/>
                </a:cubicBezTo>
                <a:lnTo>
                  <a:pt x="2160" y="65860"/>
                </a:lnTo>
                <a:cubicBezTo>
                  <a:pt x="2893" y="65437"/>
                  <a:pt x="3488" y="64361"/>
                  <a:pt x="3488" y="63459"/>
                </a:cubicBezTo>
                <a:lnTo>
                  <a:pt x="3490" y="5688"/>
                </a:lnTo>
                <a:cubicBezTo>
                  <a:pt x="3490" y="5688"/>
                  <a:pt x="3493" y="5664"/>
                  <a:pt x="3493" y="5626"/>
                </a:cubicBezTo>
                <a:cubicBezTo>
                  <a:pt x="3490" y="5583"/>
                  <a:pt x="3486" y="5524"/>
                  <a:pt x="3488" y="5447"/>
                </a:cubicBezTo>
                <a:cubicBezTo>
                  <a:pt x="3490" y="5385"/>
                  <a:pt x="3491" y="5324"/>
                  <a:pt x="3490" y="5242"/>
                </a:cubicBezTo>
                <a:cubicBezTo>
                  <a:pt x="3491" y="5167"/>
                  <a:pt x="3490" y="5085"/>
                  <a:pt x="3491" y="4984"/>
                </a:cubicBezTo>
                <a:cubicBezTo>
                  <a:pt x="3488" y="4796"/>
                  <a:pt x="3491" y="4577"/>
                  <a:pt x="3488" y="4336"/>
                </a:cubicBezTo>
                <a:lnTo>
                  <a:pt x="3488" y="3815"/>
                </a:lnTo>
                <a:cubicBezTo>
                  <a:pt x="3488" y="3446"/>
                  <a:pt x="3490" y="3045"/>
                  <a:pt x="3488" y="2622"/>
                </a:cubicBezTo>
                <a:cubicBezTo>
                  <a:pt x="3486" y="1770"/>
                  <a:pt x="3192" y="829"/>
                  <a:pt x="2706" y="1"/>
                </a:cubicBez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8"/>
          <p:cNvSpPr/>
          <p:nvPr/>
        </p:nvSpPr>
        <p:spPr>
          <a:xfrm>
            <a:off x="7369734" y="1077080"/>
            <a:ext cx="1224700" cy="2338200"/>
          </a:xfrm>
          <a:custGeom>
            <a:avLst/>
            <a:gdLst/>
            <a:ahLst/>
            <a:cxnLst/>
            <a:rect l="l" t="t" r="r" b="b"/>
            <a:pathLst>
              <a:path w="48988" h="93528" extrusionOk="0">
                <a:moveTo>
                  <a:pt x="1049" y="0"/>
                </a:moveTo>
                <a:cubicBezTo>
                  <a:pt x="1034" y="0"/>
                  <a:pt x="1019" y="0"/>
                  <a:pt x="1004" y="1"/>
                </a:cubicBezTo>
                <a:cubicBezTo>
                  <a:pt x="902" y="1"/>
                  <a:pt x="800" y="8"/>
                  <a:pt x="699" y="19"/>
                </a:cubicBezTo>
                <a:cubicBezTo>
                  <a:pt x="598" y="26"/>
                  <a:pt x="500" y="43"/>
                  <a:pt x="403" y="69"/>
                </a:cubicBezTo>
                <a:cubicBezTo>
                  <a:pt x="319" y="88"/>
                  <a:pt x="237" y="113"/>
                  <a:pt x="157" y="143"/>
                </a:cubicBezTo>
                <a:cubicBezTo>
                  <a:pt x="135" y="145"/>
                  <a:pt x="114" y="155"/>
                  <a:pt x="99" y="170"/>
                </a:cubicBezTo>
                <a:cubicBezTo>
                  <a:pt x="65" y="176"/>
                  <a:pt x="34" y="188"/>
                  <a:pt x="3" y="201"/>
                </a:cubicBezTo>
                <a:lnTo>
                  <a:pt x="0" y="210"/>
                </a:lnTo>
                <a:lnTo>
                  <a:pt x="32" y="8255"/>
                </a:lnTo>
                <a:lnTo>
                  <a:pt x="39" y="11325"/>
                </a:lnTo>
                <a:lnTo>
                  <a:pt x="249" y="63651"/>
                </a:lnTo>
                <a:cubicBezTo>
                  <a:pt x="254" y="65452"/>
                  <a:pt x="1529" y="67646"/>
                  <a:pt x="3096" y="68545"/>
                </a:cubicBezTo>
                <a:lnTo>
                  <a:pt x="38361" y="88696"/>
                </a:lnTo>
                <a:lnTo>
                  <a:pt x="46147" y="93147"/>
                </a:lnTo>
                <a:cubicBezTo>
                  <a:pt x="46599" y="93405"/>
                  <a:pt x="47027" y="93527"/>
                  <a:pt x="47407" y="93527"/>
                </a:cubicBezTo>
                <a:cubicBezTo>
                  <a:pt x="48343" y="93527"/>
                  <a:pt x="48988" y="92784"/>
                  <a:pt x="48988" y="91500"/>
                </a:cubicBezTo>
                <a:lnTo>
                  <a:pt x="48988" y="33443"/>
                </a:lnTo>
                <a:lnTo>
                  <a:pt x="48988" y="30583"/>
                </a:lnTo>
                <a:cubicBezTo>
                  <a:pt x="48986" y="29677"/>
                  <a:pt x="48672" y="28673"/>
                  <a:pt x="48161" y="27791"/>
                </a:cubicBezTo>
                <a:cubicBezTo>
                  <a:pt x="47631" y="26875"/>
                  <a:pt x="46963" y="26170"/>
                  <a:pt x="46149" y="25683"/>
                </a:cubicBezTo>
                <a:lnTo>
                  <a:pt x="43671" y="24254"/>
                </a:lnTo>
                <a:lnTo>
                  <a:pt x="43668" y="24247"/>
                </a:lnTo>
                <a:lnTo>
                  <a:pt x="2134" y="272"/>
                </a:lnTo>
                <a:cubicBezTo>
                  <a:pt x="2070" y="240"/>
                  <a:pt x="1998" y="206"/>
                  <a:pt x="1928" y="178"/>
                </a:cubicBezTo>
                <a:cubicBezTo>
                  <a:pt x="1851" y="146"/>
                  <a:pt x="1773" y="118"/>
                  <a:pt x="1693" y="94"/>
                </a:cubicBezTo>
                <a:lnTo>
                  <a:pt x="1541" y="54"/>
                </a:lnTo>
                <a:cubicBezTo>
                  <a:pt x="1464" y="39"/>
                  <a:pt x="1387" y="28"/>
                  <a:pt x="1310" y="21"/>
                </a:cubicBezTo>
                <a:cubicBezTo>
                  <a:pt x="1225" y="8"/>
                  <a:pt x="1137" y="0"/>
                  <a:pt x="1049" y="0"/>
                </a:cubicBezTo>
                <a:close/>
              </a:path>
            </a:pathLst>
          </a:custGeom>
          <a:solidFill>
            <a:srgbClr val="4C6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7203859" y="1116655"/>
            <a:ext cx="1346875" cy="2364975"/>
          </a:xfrm>
          <a:custGeom>
            <a:avLst/>
            <a:gdLst/>
            <a:ahLst/>
            <a:cxnLst/>
            <a:rect l="l" t="t" r="r" b="b"/>
            <a:pathLst>
              <a:path w="53875" h="94599" extrusionOk="0">
                <a:moveTo>
                  <a:pt x="7559" y="0"/>
                </a:moveTo>
                <a:lnTo>
                  <a:pt x="0" y="4356"/>
                </a:lnTo>
                <a:lnTo>
                  <a:pt x="46318" y="31102"/>
                </a:lnTo>
                <a:lnTo>
                  <a:pt x="46219" y="94598"/>
                </a:lnTo>
                <a:lnTo>
                  <a:pt x="53056" y="90650"/>
                </a:lnTo>
                <a:cubicBezTo>
                  <a:pt x="53563" y="90358"/>
                  <a:pt x="53873" y="89818"/>
                  <a:pt x="53873" y="89235"/>
                </a:cubicBezTo>
                <a:lnTo>
                  <a:pt x="53875" y="28627"/>
                </a:lnTo>
                <a:cubicBezTo>
                  <a:pt x="53875" y="27459"/>
                  <a:pt x="53252" y="26380"/>
                  <a:pt x="52241" y="25795"/>
                </a:cubicBezTo>
                <a:lnTo>
                  <a:pt x="75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8359334" y="1791430"/>
            <a:ext cx="191400" cy="1690200"/>
          </a:xfrm>
          <a:custGeom>
            <a:avLst/>
            <a:gdLst/>
            <a:ahLst/>
            <a:cxnLst/>
            <a:rect l="l" t="t" r="r" b="b"/>
            <a:pathLst>
              <a:path w="7656" h="67608" extrusionOk="0">
                <a:moveTo>
                  <a:pt x="7218" y="1"/>
                </a:moveTo>
                <a:lnTo>
                  <a:pt x="99" y="4111"/>
                </a:lnTo>
                <a:lnTo>
                  <a:pt x="0" y="67607"/>
                </a:lnTo>
                <a:lnTo>
                  <a:pt x="6837" y="63659"/>
                </a:lnTo>
                <a:cubicBezTo>
                  <a:pt x="7344" y="63367"/>
                  <a:pt x="7654" y="62829"/>
                  <a:pt x="7654" y="62244"/>
                </a:cubicBezTo>
                <a:lnTo>
                  <a:pt x="7656" y="1636"/>
                </a:lnTo>
                <a:cubicBezTo>
                  <a:pt x="7656" y="1062"/>
                  <a:pt x="7506" y="499"/>
                  <a:pt x="7218" y="1"/>
                </a:cubicBezTo>
                <a:close/>
              </a:path>
            </a:pathLst>
          </a:custGeom>
          <a:solidFill>
            <a:srgbClr val="DA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8"/>
          <p:cNvSpPr/>
          <p:nvPr/>
        </p:nvSpPr>
        <p:spPr>
          <a:xfrm>
            <a:off x="7206984" y="1100230"/>
            <a:ext cx="217575" cy="121550"/>
          </a:xfrm>
          <a:custGeom>
            <a:avLst/>
            <a:gdLst/>
            <a:ahLst/>
            <a:cxnLst/>
            <a:rect l="l" t="t" r="r" b="b"/>
            <a:pathLst>
              <a:path w="8703" h="4862" extrusionOk="0">
                <a:moveTo>
                  <a:pt x="7748" y="1"/>
                </a:moveTo>
                <a:cubicBezTo>
                  <a:pt x="7438" y="1"/>
                  <a:pt x="7097" y="83"/>
                  <a:pt x="6826" y="239"/>
                </a:cubicBezTo>
                <a:lnTo>
                  <a:pt x="554" y="3853"/>
                </a:lnTo>
                <a:cubicBezTo>
                  <a:pt x="84" y="4124"/>
                  <a:pt x="1" y="4517"/>
                  <a:pt x="368" y="4729"/>
                </a:cubicBezTo>
                <a:cubicBezTo>
                  <a:pt x="523" y="4818"/>
                  <a:pt x="733" y="4862"/>
                  <a:pt x="959" y="4862"/>
                </a:cubicBezTo>
                <a:cubicBezTo>
                  <a:pt x="1270" y="4862"/>
                  <a:pt x="1612" y="4780"/>
                  <a:pt x="1884" y="4622"/>
                </a:cubicBezTo>
                <a:lnTo>
                  <a:pt x="8149" y="1005"/>
                </a:lnTo>
                <a:cubicBezTo>
                  <a:pt x="8619" y="734"/>
                  <a:pt x="8702" y="343"/>
                  <a:pt x="8336" y="132"/>
                </a:cubicBezTo>
                <a:cubicBezTo>
                  <a:pt x="8182" y="44"/>
                  <a:pt x="7974" y="1"/>
                  <a:pt x="7748" y="1"/>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8307884" y="1886255"/>
            <a:ext cx="87300" cy="1677600"/>
          </a:xfrm>
          <a:custGeom>
            <a:avLst/>
            <a:gdLst/>
            <a:ahLst/>
            <a:cxnLst/>
            <a:rect l="l" t="t" r="r" b="b"/>
            <a:pathLst>
              <a:path w="3492" h="67104" extrusionOk="0">
                <a:moveTo>
                  <a:pt x="2707" y="0"/>
                </a:moveTo>
                <a:lnTo>
                  <a:pt x="0" y="1564"/>
                </a:lnTo>
                <a:cubicBezTo>
                  <a:pt x="513" y="2453"/>
                  <a:pt x="830" y="3447"/>
                  <a:pt x="830" y="4361"/>
                </a:cubicBezTo>
                <a:cubicBezTo>
                  <a:pt x="830" y="4361"/>
                  <a:pt x="830" y="7215"/>
                  <a:pt x="834" y="7220"/>
                </a:cubicBezTo>
                <a:lnTo>
                  <a:pt x="829" y="34771"/>
                </a:lnTo>
                <a:lnTo>
                  <a:pt x="830" y="64992"/>
                </a:lnTo>
                <a:cubicBezTo>
                  <a:pt x="830" y="65472"/>
                  <a:pt x="849" y="66614"/>
                  <a:pt x="0" y="67104"/>
                </a:cubicBezTo>
                <a:cubicBezTo>
                  <a:pt x="0" y="67104"/>
                  <a:pt x="1815" y="66058"/>
                  <a:pt x="2159" y="65859"/>
                </a:cubicBezTo>
                <a:cubicBezTo>
                  <a:pt x="2892" y="65437"/>
                  <a:pt x="3485" y="64361"/>
                  <a:pt x="3485" y="63458"/>
                </a:cubicBezTo>
                <a:lnTo>
                  <a:pt x="3485" y="36311"/>
                </a:lnTo>
                <a:cubicBezTo>
                  <a:pt x="3485" y="36311"/>
                  <a:pt x="3489" y="5688"/>
                  <a:pt x="3489" y="5673"/>
                </a:cubicBezTo>
                <a:lnTo>
                  <a:pt x="3489" y="5552"/>
                </a:lnTo>
                <a:cubicBezTo>
                  <a:pt x="3492" y="5340"/>
                  <a:pt x="3492" y="4907"/>
                  <a:pt x="3489" y="4338"/>
                </a:cubicBezTo>
                <a:lnTo>
                  <a:pt x="3489" y="3815"/>
                </a:lnTo>
                <a:cubicBezTo>
                  <a:pt x="3487" y="3445"/>
                  <a:pt x="3489" y="3044"/>
                  <a:pt x="3487" y="2623"/>
                </a:cubicBezTo>
                <a:cubicBezTo>
                  <a:pt x="3487" y="1770"/>
                  <a:pt x="3193" y="831"/>
                  <a:pt x="2707" y="0"/>
                </a:cubicBez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7104234" y="1181380"/>
            <a:ext cx="1224500" cy="2387350"/>
          </a:xfrm>
          <a:custGeom>
            <a:avLst/>
            <a:gdLst/>
            <a:ahLst/>
            <a:cxnLst/>
            <a:rect l="l" t="t" r="r" b="b"/>
            <a:pathLst>
              <a:path w="48980" h="95494" extrusionOk="0">
                <a:moveTo>
                  <a:pt x="4" y="1"/>
                </a:moveTo>
                <a:lnTo>
                  <a:pt x="4" y="1"/>
                </a:lnTo>
                <a:cubicBezTo>
                  <a:pt x="1" y="34"/>
                  <a:pt x="1" y="67"/>
                  <a:pt x="4" y="99"/>
                </a:cubicBezTo>
                <a:lnTo>
                  <a:pt x="4" y="99"/>
                </a:lnTo>
                <a:lnTo>
                  <a:pt x="4" y="1"/>
                </a:lnTo>
                <a:close/>
                <a:moveTo>
                  <a:pt x="4" y="99"/>
                </a:moveTo>
                <a:lnTo>
                  <a:pt x="14" y="65217"/>
                </a:lnTo>
                <a:cubicBezTo>
                  <a:pt x="14" y="67021"/>
                  <a:pt x="1294" y="69211"/>
                  <a:pt x="2863" y="70110"/>
                </a:cubicBezTo>
                <a:lnTo>
                  <a:pt x="46139" y="95114"/>
                </a:lnTo>
                <a:cubicBezTo>
                  <a:pt x="46591" y="95371"/>
                  <a:pt x="47018" y="95493"/>
                  <a:pt x="47397" y="95493"/>
                </a:cubicBezTo>
                <a:cubicBezTo>
                  <a:pt x="48331" y="95493"/>
                  <a:pt x="48975" y="94752"/>
                  <a:pt x="48978" y="93466"/>
                </a:cubicBezTo>
                <a:lnTo>
                  <a:pt x="48980" y="84526"/>
                </a:lnTo>
                <a:lnTo>
                  <a:pt x="48976" y="35410"/>
                </a:lnTo>
                <a:lnTo>
                  <a:pt x="48976" y="32548"/>
                </a:lnTo>
                <a:cubicBezTo>
                  <a:pt x="48975" y="31644"/>
                  <a:pt x="48654" y="30643"/>
                  <a:pt x="48144" y="29759"/>
                </a:cubicBezTo>
                <a:cubicBezTo>
                  <a:pt x="47615" y="28815"/>
                  <a:pt x="46928" y="28139"/>
                  <a:pt x="46138" y="27642"/>
                </a:cubicBezTo>
                <a:lnTo>
                  <a:pt x="43667" y="26215"/>
                </a:lnTo>
                <a:lnTo>
                  <a:pt x="43663" y="26209"/>
                </a:lnTo>
                <a:lnTo>
                  <a:pt x="10657" y="7155"/>
                </a:lnTo>
                <a:lnTo>
                  <a:pt x="2833" y="2636"/>
                </a:lnTo>
                <a:lnTo>
                  <a:pt x="1178" y="1682"/>
                </a:lnTo>
                <a:cubicBezTo>
                  <a:pt x="973" y="1560"/>
                  <a:pt x="781" y="1418"/>
                  <a:pt x="602" y="1259"/>
                </a:cubicBezTo>
                <a:cubicBezTo>
                  <a:pt x="522" y="1185"/>
                  <a:pt x="450" y="1107"/>
                  <a:pt x="383" y="1023"/>
                </a:cubicBezTo>
                <a:cubicBezTo>
                  <a:pt x="316" y="943"/>
                  <a:pt x="258" y="860"/>
                  <a:pt x="206" y="769"/>
                </a:cubicBezTo>
                <a:cubicBezTo>
                  <a:pt x="174" y="713"/>
                  <a:pt x="146" y="652"/>
                  <a:pt x="119" y="594"/>
                </a:cubicBezTo>
                <a:cubicBezTo>
                  <a:pt x="94" y="535"/>
                  <a:pt x="74" y="477"/>
                  <a:pt x="62" y="415"/>
                </a:cubicBezTo>
                <a:cubicBezTo>
                  <a:pt x="46" y="375"/>
                  <a:pt x="36" y="332"/>
                  <a:pt x="34" y="288"/>
                </a:cubicBezTo>
                <a:cubicBezTo>
                  <a:pt x="17" y="248"/>
                  <a:pt x="11" y="205"/>
                  <a:pt x="14" y="163"/>
                </a:cubicBezTo>
                <a:cubicBezTo>
                  <a:pt x="9" y="142"/>
                  <a:pt x="6" y="120"/>
                  <a:pt x="4" y="99"/>
                </a:cubicBezTo>
                <a:close/>
              </a:path>
            </a:pathLst>
          </a:custGeom>
          <a:solidFill>
            <a:srgbClr val="7FA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7104284" y="1014805"/>
            <a:ext cx="1536800" cy="910575"/>
          </a:xfrm>
          <a:custGeom>
            <a:avLst/>
            <a:gdLst/>
            <a:ahLst/>
            <a:cxnLst/>
            <a:rect l="l" t="t" r="r" b="b"/>
            <a:pathLst>
              <a:path w="61472" h="36423" extrusionOk="0">
                <a:moveTo>
                  <a:pt x="11623" y="1"/>
                </a:moveTo>
                <a:cubicBezTo>
                  <a:pt x="10598" y="1"/>
                  <a:pt x="9573" y="226"/>
                  <a:pt x="8792" y="677"/>
                </a:cubicBezTo>
                <a:lnTo>
                  <a:pt x="1176" y="5075"/>
                </a:lnTo>
                <a:cubicBezTo>
                  <a:pt x="416" y="5513"/>
                  <a:pt x="30" y="6084"/>
                  <a:pt x="0" y="6660"/>
                </a:cubicBezTo>
                <a:lnTo>
                  <a:pt x="4" y="6666"/>
                </a:lnTo>
                <a:lnTo>
                  <a:pt x="4" y="6769"/>
                </a:lnTo>
                <a:cubicBezTo>
                  <a:pt x="7" y="6791"/>
                  <a:pt x="9" y="6804"/>
                  <a:pt x="12" y="6824"/>
                </a:cubicBezTo>
                <a:cubicBezTo>
                  <a:pt x="12" y="6868"/>
                  <a:pt x="19" y="6909"/>
                  <a:pt x="32" y="6950"/>
                </a:cubicBezTo>
                <a:cubicBezTo>
                  <a:pt x="34" y="6995"/>
                  <a:pt x="44" y="7036"/>
                  <a:pt x="59" y="7078"/>
                </a:cubicBezTo>
                <a:cubicBezTo>
                  <a:pt x="72" y="7138"/>
                  <a:pt x="90" y="7198"/>
                  <a:pt x="117" y="7255"/>
                </a:cubicBezTo>
                <a:cubicBezTo>
                  <a:pt x="144" y="7315"/>
                  <a:pt x="171" y="7376"/>
                  <a:pt x="204" y="7432"/>
                </a:cubicBezTo>
                <a:cubicBezTo>
                  <a:pt x="254" y="7521"/>
                  <a:pt x="314" y="7606"/>
                  <a:pt x="380" y="7685"/>
                </a:cubicBezTo>
                <a:cubicBezTo>
                  <a:pt x="446" y="7770"/>
                  <a:pt x="520" y="7848"/>
                  <a:pt x="600" y="7920"/>
                </a:cubicBezTo>
                <a:cubicBezTo>
                  <a:pt x="777" y="8081"/>
                  <a:pt x="969" y="8221"/>
                  <a:pt x="1175" y="8343"/>
                </a:cubicBezTo>
                <a:lnTo>
                  <a:pt x="2829" y="9299"/>
                </a:lnTo>
                <a:lnTo>
                  <a:pt x="10655" y="13818"/>
                </a:lnTo>
                <a:lnTo>
                  <a:pt x="43663" y="32872"/>
                </a:lnTo>
                <a:lnTo>
                  <a:pt x="43665" y="32877"/>
                </a:lnTo>
                <a:lnTo>
                  <a:pt x="46136" y="34304"/>
                </a:lnTo>
                <a:lnTo>
                  <a:pt x="46144" y="34307"/>
                </a:lnTo>
                <a:cubicBezTo>
                  <a:pt x="46928" y="34761"/>
                  <a:pt x="47629" y="35533"/>
                  <a:pt x="48144" y="36422"/>
                </a:cubicBezTo>
                <a:lnTo>
                  <a:pt x="50851" y="34858"/>
                </a:lnTo>
                <a:cubicBezTo>
                  <a:pt x="50375" y="34023"/>
                  <a:pt x="49708" y="33299"/>
                  <a:pt x="48971" y="32872"/>
                </a:cubicBezTo>
                <a:cubicBezTo>
                  <a:pt x="48607" y="32660"/>
                  <a:pt x="48258" y="32461"/>
                  <a:pt x="47939" y="32275"/>
                </a:cubicBezTo>
                <a:lnTo>
                  <a:pt x="47486" y="32015"/>
                </a:lnTo>
                <a:cubicBezTo>
                  <a:pt x="46995" y="31726"/>
                  <a:pt x="46622" y="31510"/>
                  <a:pt x="46433" y="31406"/>
                </a:cubicBezTo>
                <a:lnTo>
                  <a:pt x="46330" y="31346"/>
                </a:lnTo>
                <a:cubicBezTo>
                  <a:pt x="46325" y="31345"/>
                  <a:pt x="46321" y="31341"/>
                  <a:pt x="46318" y="31338"/>
                </a:cubicBezTo>
                <a:lnTo>
                  <a:pt x="10650" y="10749"/>
                </a:lnTo>
                <a:lnTo>
                  <a:pt x="4784" y="7362"/>
                </a:lnTo>
                <a:cubicBezTo>
                  <a:pt x="4162" y="7005"/>
                  <a:pt x="4162" y="6417"/>
                  <a:pt x="4785" y="6056"/>
                </a:cubicBezTo>
                <a:lnTo>
                  <a:pt x="10486" y="2764"/>
                </a:lnTo>
                <a:cubicBezTo>
                  <a:pt x="10528" y="2739"/>
                  <a:pt x="10571" y="2717"/>
                  <a:pt x="10618" y="2704"/>
                </a:cubicBezTo>
                <a:cubicBezTo>
                  <a:pt x="10647" y="2681"/>
                  <a:pt x="10680" y="2667"/>
                  <a:pt x="10715" y="2662"/>
                </a:cubicBezTo>
                <a:cubicBezTo>
                  <a:pt x="10732" y="2647"/>
                  <a:pt x="10752" y="2637"/>
                  <a:pt x="10775" y="2634"/>
                </a:cubicBezTo>
                <a:cubicBezTo>
                  <a:pt x="10854" y="2606"/>
                  <a:pt x="10936" y="2580"/>
                  <a:pt x="11019" y="2562"/>
                </a:cubicBezTo>
                <a:cubicBezTo>
                  <a:pt x="11116" y="2535"/>
                  <a:pt x="11215" y="2519"/>
                  <a:pt x="11315" y="2512"/>
                </a:cubicBezTo>
                <a:cubicBezTo>
                  <a:pt x="11417" y="2500"/>
                  <a:pt x="11519" y="2494"/>
                  <a:pt x="11622" y="2494"/>
                </a:cubicBezTo>
                <a:cubicBezTo>
                  <a:pt x="11637" y="2493"/>
                  <a:pt x="11652" y="2493"/>
                  <a:pt x="11667" y="2493"/>
                </a:cubicBezTo>
                <a:cubicBezTo>
                  <a:pt x="11754" y="2493"/>
                  <a:pt x="11841" y="2501"/>
                  <a:pt x="11928" y="2514"/>
                </a:cubicBezTo>
                <a:cubicBezTo>
                  <a:pt x="12005" y="2520"/>
                  <a:pt x="12082" y="2532"/>
                  <a:pt x="12157" y="2547"/>
                </a:cubicBezTo>
                <a:lnTo>
                  <a:pt x="12309" y="2587"/>
                </a:lnTo>
                <a:cubicBezTo>
                  <a:pt x="12391" y="2607"/>
                  <a:pt x="12469" y="2634"/>
                  <a:pt x="12546" y="2671"/>
                </a:cubicBezTo>
                <a:cubicBezTo>
                  <a:pt x="12615" y="2699"/>
                  <a:pt x="12687" y="2734"/>
                  <a:pt x="12750" y="2764"/>
                </a:cubicBezTo>
                <a:lnTo>
                  <a:pt x="54284" y="26740"/>
                </a:lnTo>
                <a:lnTo>
                  <a:pt x="54289" y="26737"/>
                </a:lnTo>
                <a:lnTo>
                  <a:pt x="56772" y="28174"/>
                </a:lnTo>
                <a:cubicBezTo>
                  <a:pt x="57556" y="28626"/>
                  <a:pt x="58264" y="29395"/>
                  <a:pt x="58777" y="30284"/>
                </a:cubicBezTo>
                <a:lnTo>
                  <a:pt x="61472" y="28728"/>
                </a:lnTo>
                <a:cubicBezTo>
                  <a:pt x="60996" y="27893"/>
                  <a:pt x="60329" y="27168"/>
                  <a:pt x="59592" y="26742"/>
                </a:cubicBezTo>
                <a:cubicBezTo>
                  <a:pt x="59228" y="26528"/>
                  <a:pt x="58879" y="26331"/>
                  <a:pt x="58560" y="26144"/>
                </a:cubicBezTo>
                <a:lnTo>
                  <a:pt x="58107" y="25885"/>
                </a:lnTo>
                <a:cubicBezTo>
                  <a:pt x="57901" y="25761"/>
                  <a:pt x="57711" y="25652"/>
                  <a:pt x="57549" y="25557"/>
                </a:cubicBezTo>
                <a:cubicBezTo>
                  <a:pt x="57462" y="25510"/>
                  <a:pt x="57392" y="25467"/>
                  <a:pt x="57325" y="25430"/>
                </a:cubicBezTo>
                <a:cubicBezTo>
                  <a:pt x="57255" y="25388"/>
                  <a:pt x="57200" y="25358"/>
                  <a:pt x="57146" y="25330"/>
                </a:cubicBezTo>
                <a:cubicBezTo>
                  <a:pt x="57079" y="25293"/>
                  <a:pt x="57031" y="25260"/>
                  <a:pt x="56994" y="25236"/>
                </a:cubicBezTo>
                <a:cubicBezTo>
                  <a:pt x="56961" y="25218"/>
                  <a:pt x="56939" y="25208"/>
                  <a:pt x="56939" y="25208"/>
                </a:cubicBezTo>
                <a:lnTo>
                  <a:pt x="14454" y="677"/>
                </a:lnTo>
                <a:cubicBezTo>
                  <a:pt x="13673" y="226"/>
                  <a:pt x="12648" y="1"/>
                  <a:pt x="11623"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4610459" y="3255005"/>
            <a:ext cx="266475" cy="268350"/>
          </a:xfrm>
          <a:custGeom>
            <a:avLst/>
            <a:gdLst/>
            <a:ahLst/>
            <a:cxnLst/>
            <a:rect l="l" t="t" r="r" b="b"/>
            <a:pathLst>
              <a:path w="10659" h="10734" extrusionOk="0">
                <a:moveTo>
                  <a:pt x="2660" y="0"/>
                </a:moveTo>
                <a:lnTo>
                  <a:pt x="0" y="1534"/>
                </a:lnTo>
                <a:lnTo>
                  <a:pt x="0" y="10733"/>
                </a:lnTo>
                <a:lnTo>
                  <a:pt x="10658" y="4618"/>
                </a:lnTo>
                <a:lnTo>
                  <a:pt x="2660" y="0"/>
                </a:lnTo>
                <a:close/>
              </a:path>
            </a:pathLst>
          </a:custGeom>
          <a:solidFill>
            <a:srgbClr val="363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6004934" y="3370230"/>
            <a:ext cx="1618475" cy="1012525"/>
          </a:xfrm>
          <a:custGeom>
            <a:avLst/>
            <a:gdLst/>
            <a:ahLst/>
            <a:cxnLst/>
            <a:rect l="l" t="t" r="r" b="b"/>
            <a:pathLst>
              <a:path w="64739" h="40501" extrusionOk="0">
                <a:moveTo>
                  <a:pt x="64739" y="1"/>
                </a:moveTo>
                <a:cubicBezTo>
                  <a:pt x="64739" y="947"/>
                  <a:pt x="63766" y="1520"/>
                  <a:pt x="63324" y="1775"/>
                </a:cubicBezTo>
                <a:lnTo>
                  <a:pt x="5317" y="35271"/>
                </a:lnTo>
                <a:cubicBezTo>
                  <a:pt x="5317" y="35278"/>
                  <a:pt x="2831" y="36710"/>
                  <a:pt x="2831" y="36710"/>
                </a:cubicBezTo>
                <a:cubicBezTo>
                  <a:pt x="2046" y="37161"/>
                  <a:pt x="1027" y="37390"/>
                  <a:pt x="1" y="37390"/>
                </a:cubicBezTo>
                <a:lnTo>
                  <a:pt x="1" y="40501"/>
                </a:lnTo>
                <a:cubicBezTo>
                  <a:pt x="15" y="40501"/>
                  <a:pt x="30" y="40501"/>
                  <a:pt x="44" y="40501"/>
                </a:cubicBezTo>
                <a:cubicBezTo>
                  <a:pt x="990" y="40501"/>
                  <a:pt x="1933" y="40285"/>
                  <a:pt x="2661" y="39868"/>
                </a:cubicBezTo>
                <a:cubicBezTo>
                  <a:pt x="3027" y="39659"/>
                  <a:pt x="3374" y="39455"/>
                  <a:pt x="3695" y="39273"/>
                </a:cubicBezTo>
                <a:lnTo>
                  <a:pt x="4146" y="39010"/>
                </a:lnTo>
                <a:cubicBezTo>
                  <a:pt x="4355" y="38893"/>
                  <a:pt x="4544" y="38781"/>
                  <a:pt x="4707" y="38690"/>
                </a:cubicBezTo>
                <a:cubicBezTo>
                  <a:pt x="4793" y="38638"/>
                  <a:pt x="4864" y="38598"/>
                  <a:pt x="4930" y="38559"/>
                </a:cubicBezTo>
                <a:cubicBezTo>
                  <a:pt x="5001" y="38521"/>
                  <a:pt x="5053" y="38487"/>
                  <a:pt x="5107" y="38456"/>
                </a:cubicBezTo>
                <a:cubicBezTo>
                  <a:pt x="5172" y="38416"/>
                  <a:pt x="5224" y="38391"/>
                  <a:pt x="5264" y="38370"/>
                </a:cubicBezTo>
                <a:cubicBezTo>
                  <a:pt x="5295" y="38350"/>
                  <a:pt x="5316" y="38337"/>
                  <a:pt x="5316" y="38337"/>
                </a:cubicBezTo>
                <a:lnTo>
                  <a:pt x="63324" y="4845"/>
                </a:lnTo>
                <a:cubicBezTo>
                  <a:pt x="64106" y="4392"/>
                  <a:pt x="64739" y="3341"/>
                  <a:pt x="64739" y="2492"/>
                </a:cubicBezTo>
                <a:lnTo>
                  <a:pt x="64739" y="1"/>
                </a:lnTo>
                <a:close/>
              </a:path>
            </a:pathLst>
          </a:custGeom>
          <a:solidFill>
            <a:srgbClr val="5C5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4635634" y="2589105"/>
            <a:ext cx="2997550" cy="1715875"/>
          </a:xfrm>
          <a:custGeom>
            <a:avLst/>
            <a:gdLst/>
            <a:ahLst/>
            <a:cxnLst/>
            <a:rect l="l" t="t" r="r" b="b"/>
            <a:pathLst>
              <a:path w="119902" h="68635" extrusionOk="0">
                <a:moveTo>
                  <a:pt x="65859" y="1"/>
                </a:moveTo>
                <a:cubicBezTo>
                  <a:pt x="64842" y="1"/>
                  <a:pt x="63826" y="223"/>
                  <a:pt x="63050" y="667"/>
                </a:cubicBezTo>
                <a:lnTo>
                  <a:pt x="9651" y="31254"/>
                </a:lnTo>
                <a:lnTo>
                  <a:pt x="6992" y="32785"/>
                </a:lnTo>
                <a:lnTo>
                  <a:pt x="8" y="36780"/>
                </a:lnTo>
                <a:lnTo>
                  <a:pt x="1" y="36786"/>
                </a:lnTo>
                <a:cubicBezTo>
                  <a:pt x="4" y="36818"/>
                  <a:pt x="11" y="36851"/>
                  <a:pt x="21" y="36883"/>
                </a:cubicBezTo>
                <a:cubicBezTo>
                  <a:pt x="16" y="36905"/>
                  <a:pt x="19" y="36928"/>
                  <a:pt x="28" y="36948"/>
                </a:cubicBezTo>
                <a:cubicBezTo>
                  <a:pt x="41" y="37034"/>
                  <a:pt x="61" y="37115"/>
                  <a:pt x="86" y="37197"/>
                </a:cubicBezTo>
                <a:cubicBezTo>
                  <a:pt x="113" y="37294"/>
                  <a:pt x="148" y="37388"/>
                  <a:pt x="191" y="37478"/>
                </a:cubicBezTo>
                <a:cubicBezTo>
                  <a:pt x="232" y="37573"/>
                  <a:pt x="278" y="37665"/>
                  <a:pt x="328" y="37754"/>
                </a:cubicBezTo>
                <a:cubicBezTo>
                  <a:pt x="377" y="37844"/>
                  <a:pt x="434" y="37929"/>
                  <a:pt x="499" y="38008"/>
                </a:cubicBezTo>
                <a:cubicBezTo>
                  <a:pt x="542" y="38073"/>
                  <a:pt x="591" y="38133"/>
                  <a:pt x="643" y="38191"/>
                </a:cubicBezTo>
                <a:lnTo>
                  <a:pt x="753" y="38302"/>
                </a:lnTo>
                <a:cubicBezTo>
                  <a:pt x="813" y="38360"/>
                  <a:pt x="876" y="38415"/>
                  <a:pt x="943" y="38465"/>
                </a:cubicBezTo>
                <a:cubicBezTo>
                  <a:pt x="1002" y="38512"/>
                  <a:pt x="1067" y="38557"/>
                  <a:pt x="1125" y="38596"/>
                </a:cubicBezTo>
                <a:lnTo>
                  <a:pt x="49458" y="66516"/>
                </a:lnTo>
                <a:lnTo>
                  <a:pt x="49463" y="66516"/>
                </a:lnTo>
                <a:lnTo>
                  <a:pt x="51942" y="67948"/>
                </a:lnTo>
                <a:cubicBezTo>
                  <a:pt x="52771" y="68409"/>
                  <a:pt x="53715" y="68635"/>
                  <a:pt x="54773" y="68635"/>
                </a:cubicBezTo>
                <a:cubicBezTo>
                  <a:pt x="55794" y="68635"/>
                  <a:pt x="56819" y="68404"/>
                  <a:pt x="57605" y="67955"/>
                </a:cubicBezTo>
                <a:lnTo>
                  <a:pt x="60083" y="66523"/>
                </a:lnTo>
                <a:lnTo>
                  <a:pt x="118338" y="32890"/>
                </a:lnTo>
                <a:cubicBezTo>
                  <a:pt x="119902" y="31988"/>
                  <a:pt x="119902" y="30516"/>
                  <a:pt x="118345" y="29607"/>
                </a:cubicBezTo>
                <a:lnTo>
                  <a:pt x="110597" y="25089"/>
                </a:lnTo>
                <a:lnTo>
                  <a:pt x="68712" y="687"/>
                </a:lnTo>
                <a:cubicBezTo>
                  <a:pt x="67925" y="229"/>
                  <a:pt x="66891" y="1"/>
                  <a:pt x="65859" y="1"/>
                </a:cubicBezTo>
                <a:close/>
              </a:path>
            </a:pathLst>
          </a:custGeom>
          <a:solidFill>
            <a:srgbClr val="494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4676884" y="3149330"/>
            <a:ext cx="2900950" cy="1116475"/>
          </a:xfrm>
          <a:custGeom>
            <a:avLst/>
            <a:gdLst/>
            <a:ahLst/>
            <a:cxnLst/>
            <a:rect l="l" t="t" r="r" b="b"/>
            <a:pathLst>
              <a:path w="116038" h="44659" extrusionOk="0">
                <a:moveTo>
                  <a:pt x="116038" y="0"/>
                </a:moveTo>
                <a:lnTo>
                  <a:pt x="53123" y="36438"/>
                </a:lnTo>
                <a:lnTo>
                  <a:pt x="0" y="5761"/>
                </a:lnTo>
                <a:lnTo>
                  <a:pt x="7" y="14486"/>
                </a:lnTo>
                <a:lnTo>
                  <a:pt x="51489" y="44221"/>
                </a:lnTo>
                <a:cubicBezTo>
                  <a:pt x="51994" y="44512"/>
                  <a:pt x="52558" y="44658"/>
                  <a:pt x="53123" y="44658"/>
                </a:cubicBezTo>
                <a:cubicBezTo>
                  <a:pt x="53687" y="44658"/>
                  <a:pt x="54252" y="44512"/>
                  <a:pt x="54758" y="44221"/>
                </a:cubicBezTo>
                <a:lnTo>
                  <a:pt x="115221" y="9310"/>
                </a:lnTo>
                <a:cubicBezTo>
                  <a:pt x="115727" y="9017"/>
                  <a:pt x="116038" y="8478"/>
                  <a:pt x="116038" y="7895"/>
                </a:cubicBezTo>
                <a:lnTo>
                  <a:pt x="11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6004934" y="3149280"/>
            <a:ext cx="1572900" cy="1116525"/>
          </a:xfrm>
          <a:custGeom>
            <a:avLst/>
            <a:gdLst/>
            <a:ahLst/>
            <a:cxnLst/>
            <a:rect l="l" t="t" r="r" b="b"/>
            <a:pathLst>
              <a:path w="62916" h="44661" extrusionOk="0">
                <a:moveTo>
                  <a:pt x="62916" y="0"/>
                </a:moveTo>
                <a:lnTo>
                  <a:pt x="1" y="36440"/>
                </a:lnTo>
                <a:lnTo>
                  <a:pt x="1" y="44661"/>
                </a:lnTo>
                <a:cubicBezTo>
                  <a:pt x="576" y="44661"/>
                  <a:pt x="1139" y="44508"/>
                  <a:pt x="1636" y="44223"/>
                </a:cubicBezTo>
                <a:lnTo>
                  <a:pt x="62099" y="9312"/>
                </a:lnTo>
                <a:cubicBezTo>
                  <a:pt x="62605" y="9019"/>
                  <a:pt x="62916" y="8480"/>
                  <a:pt x="62916" y="7895"/>
                </a:cubicBezTo>
                <a:lnTo>
                  <a:pt x="62916" y="0"/>
                </a:lnTo>
                <a:close/>
              </a:path>
            </a:pathLst>
          </a:custGeom>
          <a:solidFill>
            <a:srgbClr val="DA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4660209" y="3305755"/>
            <a:ext cx="33325" cy="233625"/>
          </a:xfrm>
          <a:custGeom>
            <a:avLst/>
            <a:gdLst/>
            <a:ahLst/>
            <a:cxnLst/>
            <a:rect l="l" t="t" r="r" b="b"/>
            <a:pathLst>
              <a:path w="1333" h="9345" extrusionOk="0">
                <a:moveTo>
                  <a:pt x="424" y="1"/>
                </a:moveTo>
                <a:cubicBezTo>
                  <a:pt x="176" y="1"/>
                  <a:pt x="1" y="255"/>
                  <a:pt x="2" y="670"/>
                </a:cubicBezTo>
                <a:lnTo>
                  <a:pt x="7" y="7910"/>
                </a:lnTo>
                <a:cubicBezTo>
                  <a:pt x="7" y="8451"/>
                  <a:pt x="304" y="9061"/>
                  <a:pt x="670" y="9273"/>
                </a:cubicBezTo>
                <a:cubicBezTo>
                  <a:pt x="755" y="9322"/>
                  <a:pt x="836" y="9345"/>
                  <a:pt x="911" y="9345"/>
                </a:cubicBezTo>
                <a:cubicBezTo>
                  <a:pt x="1157" y="9345"/>
                  <a:pt x="1332" y="9091"/>
                  <a:pt x="1332" y="8675"/>
                </a:cubicBezTo>
                <a:lnTo>
                  <a:pt x="1332" y="1439"/>
                </a:lnTo>
                <a:cubicBezTo>
                  <a:pt x="1332" y="897"/>
                  <a:pt x="1035" y="286"/>
                  <a:pt x="667" y="74"/>
                </a:cubicBezTo>
                <a:cubicBezTo>
                  <a:pt x="581" y="24"/>
                  <a:pt x="500" y="1"/>
                  <a:pt x="424" y="1"/>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6026984" y="3063955"/>
            <a:ext cx="1618475" cy="1012550"/>
          </a:xfrm>
          <a:custGeom>
            <a:avLst/>
            <a:gdLst/>
            <a:ahLst/>
            <a:cxnLst/>
            <a:rect l="l" t="t" r="r" b="b"/>
            <a:pathLst>
              <a:path w="64739" h="40502" extrusionOk="0">
                <a:moveTo>
                  <a:pt x="64739" y="0"/>
                </a:moveTo>
                <a:cubicBezTo>
                  <a:pt x="64739" y="979"/>
                  <a:pt x="63740" y="1537"/>
                  <a:pt x="63324" y="1776"/>
                </a:cubicBezTo>
                <a:lnTo>
                  <a:pt x="37152" y="16885"/>
                </a:lnTo>
                <a:lnTo>
                  <a:pt x="5317" y="35272"/>
                </a:lnTo>
                <a:cubicBezTo>
                  <a:pt x="5311" y="35272"/>
                  <a:pt x="2838" y="36697"/>
                  <a:pt x="2838" y="36697"/>
                </a:cubicBezTo>
                <a:cubicBezTo>
                  <a:pt x="2047" y="37155"/>
                  <a:pt x="1027" y="37377"/>
                  <a:pt x="1" y="37377"/>
                </a:cubicBezTo>
                <a:lnTo>
                  <a:pt x="1" y="40502"/>
                </a:lnTo>
                <a:cubicBezTo>
                  <a:pt x="15" y="40502"/>
                  <a:pt x="30" y="40502"/>
                  <a:pt x="44" y="40502"/>
                </a:cubicBezTo>
                <a:cubicBezTo>
                  <a:pt x="990" y="40502"/>
                  <a:pt x="1933" y="40286"/>
                  <a:pt x="2662" y="39868"/>
                </a:cubicBezTo>
                <a:cubicBezTo>
                  <a:pt x="3028" y="39659"/>
                  <a:pt x="3374" y="39456"/>
                  <a:pt x="3695" y="39272"/>
                </a:cubicBezTo>
                <a:lnTo>
                  <a:pt x="4146" y="39011"/>
                </a:lnTo>
                <a:cubicBezTo>
                  <a:pt x="4644" y="38730"/>
                  <a:pt x="5016" y="38513"/>
                  <a:pt x="5199" y="38403"/>
                </a:cubicBezTo>
                <a:lnTo>
                  <a:pt x="5304" y="38343"/>
                </a:lnTo>
                <a:cubicBezTo>
                  <a:pt x="5316" y="38338"/>
                  <a:pt x="39812" y="18415"/>
                  <a:pt x="39812" y="18415"/>
                </a:cubicBezTo>
                <a:lnTo>
                  <a:pt x="63324" y="4842"/>
                </a:lnTo>
                <a:cubicBezTo>
                  <a:pt x="64106" y="4391"/>
                  <a:pt x="64739" y="3338"/>
                  <a:pt x="64739" y="2491"/>
                </a:cubicBezTo>
                <a:cubicBezTo>
                  <a:pt x="64739" y="2095"/>
                  <a:pt x="64739" y="0"/>
                  <a:pt x="64739" y="0"/>
                </a:cubicBezTo>
                <a:close/>
              </a:path>
            </a:pathLst>
          </a:custGeom>
          <a:solidFill>
            <a:srgbClr val="5C5C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4588959" y="2282255"/>
            <a:ext cx="3044225" cy="1715775"/>
          </a:xfrm>
          <a:custGeom>
            <a:avLst/>
            <a:gdLst/>
            <a:ahLst/>
            <a:cxnLst/>
            <a:rect l="l" t="t" r="r" b="b"/>
            <a:pathLst>
              <a:path w="121769" h="68631" extrusionOk="0">
                <a:moveTo>
                  <a:pt x="95" y="37825"/>
                </a:moveTo>
                <a:lnTo>
                  <a:pt x="95" y="37825"/>
                </a:lnTo>
                <a:cubicBezTo>
                  <a:pt x="61" y="37839"/>
                  <a:pt x="29" y="37858"/>
                  <a:pt x="0" y="37879"/>
                </a:cubicBezTo>
                <a:lnTo>
                  <a:pt x="95" y="37825"/>
                </a:lnTo>
                <a:close/>
                <a:moveTo>
                  <a:pt x="67720" y="0"/>
                </a:moveTo>
                <a:cubicBezTo>
                  <a:pt x="66705" y="0"/>
                  <a:pt x="65692" y="222"/>
                  <a:pt x="64917" y="669"/>
                </a:cubicBezTo>
                <a:lnTo>
                  <a:pt x="95" y="37825"/>
                </a:lnTo>
                <a:lnTo>
                  <a:pt x="95" y="37825"/>
                </a:lnTo>
                <a:cubicBezTo>
                  <a:pt x="111" y="37818"/>
                  <a:pt x="127" y="37812"/>
                  <a:pt x="144" y="37808"/>
                </a:cubicBezTo>
                <a:cubicBezTo>
                  <a:pt x="179" y="37784"/>
                  <a:pt x="219" y="37767"/>
                  <a:pt x="261" y="37761"/>
                </a:cubicBezTo>
                <a:cubicBezTo>
                  <a:pt x="299" y="37741"/>
                  <a:pt x="341" y="37729"/>
                  <a:pt x="384" y="37722"/>
                </a:cubicBezTo>
                <a:cubicBezTo>
                  <a:pt x="444" y="37702"/>
                  <a:pt x="506" y="37689"/>
                  <a:pt x="568" y="37682"/>
                </a:cubicBezTo>
                <a:cubicBezTo>
                  <a:pt x="633" y="37677"/>
                  <a:pt x="698" y="37671"/>
                  <a:pt x="764" y="37671"/>
                </a:cubicBezTo>
                <a:cubicBezTo>
                  <a:pt x="772" y="37670"/>
                  <a:pt x="781" y="37670"/>
                  <a:pt x="789" y="37670"/>
                </a:cubicBezTo>
                <a:cubicBezTo>
                  <a:pt x="884" y="37670"/>
                  <a:pt x="979" y="37679"/>
                  <a:pt x="1071" y="37696"/>
                </a:cubicBezTo>
                <a:cubicBezTo>
                  <a:pt x="1178" y="37711"/>
                  <a:pt x="1283" y="37736"/>
                  <a:pt x="1385" y="37767"/>
                </a:cubicBezTo>
                <a:cubicBezTo>
                  <a:pt x="1611" y="37843"/>
                  <a:pt x="1831" y="37940"/>
                  <a:pt x="2038" y="38056"/>
                </a:cubicBezTo>
                <a:lnTo>
                  <a:pt x="3692" y="39010"/>
                </a:lnTo>
                <a:lnTo>
                  <a:pt x="11518" y="43528"/>
                </a:lnTo>
                <a:lnTo>
                  <a:pt x="51325" y="66525"/>
                </a:lnTo>
                <a:lnTo>
                  <a:pt x="51330" y="66525"/>
                </a:lnTo>
                <a:lnTo>
                  <a:pt x="53803" y="67950"/>
                </a:lnTo>
                <a:cubicBezTo>
                  <a:pt x="54610" y="68377"/>
                  <a:pt x="55516" y="68631"/>
                  <a:pt x="56569" y="68631"/>
                </a:cubicBezTo>
                <a:cubicBezTo>
                  <a:pt x="56592" y="68631"/>
                  <a:pt x="56616" y="68630"/>
                  <a:pt x="56640" y="68630"/>
                </a:cubicBezTo>
                <a:cubicBezTo>
                  <a:pt x="57661" y="68630"/>
                  <a:pt x="58686" y="68408"/>
                  <a:pt x="59472" y="67957"/>
                </a:cubicBezTo>
                <a:lnTo>
                  <a:pt x="61950" y="66525"/>
                </a:lnTo>
                <a:lnTo>
                  <a:pt x="112464" y="37363"/>
                </a:lnTo>
                <a:lnTo>
                  <a:pt x="120205" y="32890"/>
                </a:lnTo>
                <a:cubicBezTo>
                  <a:pt x="121769" y="31981"/>
                  <a:pt x="121769" y="30518"/>
                  <a:pt x="120212" y="29609"/>
                </a:cubicBezTo>
                <a:lnTo>
                  <a:pt x="70579" y="689"/>
                </a:lnTo>
                <a:cubicBezTo>
                  <a:pt x="69791" y="231"/>
                  <a:pt x="68755" y="0"/>
                  <a:pt x="67720" y="0"/>
                </a:cubicBezTo>
                <a:close/>
              </a:path>
            </a:pathLst>
          </a:custGeom>
          <a:solidFill>
            <a:srgbClr val="898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4762709" y="2293930"/>
            <a:ext cx="2769825" cy="1598550"/>
          </a:xfrm>
          <a:custGeom>
            <a:avLst/>
            <a:gdLst/>
            <a:ahLst/>
            <a:cxnLst/>
            <a:rect l="l" t="t" r="r" b="b"/>
            <a:pathLst>
              <a:path w="110793" h="63942" extrusionOk="0">
                <a:moveTo>
                  <a:pt x="63163" y="0"/>
                </a:moveTo>
                <a:lnTo>
                  <a:pt x="939" y="35924"/>
                </a:lnTo>
                <a:cubicBezTo>
                  <a:pt x="1" y="36467"/>
                  <a:pt x="1" y="37344"/>
                  <a:pt x="939" y="37887"/>
                </a:cubicBezTo>
                <a:lnTo>
                  <a:pt x="45332" y="63535"/>
                </a:lnTo>
                <a:cubicBezTo>
                  <a:pt x="45801" y="63806"/>
                  <a:pt x="46417" y="63942"/>
                  <a:pt x="47032" y="63942"/>
                </a:cubicBezTo>
                <a:cubicBezTo>
                  <a:pt x="47647" y="63942"/>
                  <a:pt x="48261" y="63806"/>
                  <a:pt x="48729" y="63535"/>
                </a:cubicBezTo>
                <a:lnTo>
                  <a:pt x="110792" y="27702"/>
                </a:lnTo>
                <a:lnTo>
                  <a:pt x="63629" y="222"/>
                </a:lnTo>
                <a:cubicBezTo>
                  <a:pt x="63484" y="137"/>
                  <a:pt x="63323" y="69"/>
                  <a:pt x="63163" y="0"/>
                </a:cubicBez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a:off x="4569159" y="3224005"/>
            <a:ext cx="1435850" cy="1158750"/>
          </a:xfrm>
          <a:custGeom>
            <a:avLst/>
            <a:gdLst/>
            <a:ahLst/>
            <a:cxnLst/>
            <a:rect l="l" t="t" r="r" b="b"/>
            <a:pathLst>
              <a:path w="57434" h="46350" extrusionOk="0">
                <a:moveTo>
                  <a:pt x="1581" y="0"/>
                </a:moveTo>
                <a:cubicBezTo>
                  <a:pt x="1573" y="0"/>
                  <a:pt x="1564" y="0"/>
                  <a:pt x="1556" y="1"/>
                </a:cubicBezTo>
                <a:cubicBezTo>
                  <a:pt x="1490" y="1"/>
                  <a:pt x="1425" y="7"/>
                  <a:pt x="1360" y="12"/>
                </a:cubicBezTo>
                <a:cubicBezTo>
                  <a:pt x="1297" y="19"/>
                  <a:pt x="1236" y="32"/>
                  <a:pt x="1176" y="52"/>
                </a:cubicBezTo>
                <a:cubicBezTo>
                  <a:pt x="1133" y="59"/>
                  <a:pt x="1091" y="71"/>
                  <a:pt x="1053" y="91"/>
                </a:cubicBezTo>
                <a:cubicBezTo>
                  <a:pt x="1011" y="101"/>
                  <a:pt x="971" y="116"/>
                  <a:pt x="934" y="138"/>
                </a:cubicBezTo>
                <a:cubicBezTo>
                  <a:pt x="916" y="144"/>
                  <a:pt x="902" y="151"/>
                  <a:pt x="882" y="158"/>
                </a:cubicBezTo>
                <a:lnTo>
                  <a:pt x="790" y="209"/>
                </a:lnTo>
                <a:lnTo>
                  <a:pt x="784" y="209"/>
                </a:lnTo>
                <a:cubicBezTo>
                  <a:pt x="301" y="523"/>
                  <a:pt x="0" y="1143"/>
                  <a:pt x="0" y="2020"/>
                </a:cubicBezTo>
                <a:lnTo>
                  <a:pt x="0" y="10814"/>
                </a:lnTo>
                <a:cubicBezTo>
                  <a:pt x="0" y="12618"/>
                  <a:pt x="1268" y="14815"/>
                  <a:pt x="2830" y="15718"/>
                </a:cubicBezTo>
                <a:lnTo>
                  <a:pt x="52117" y="44186"/>
                </a:lnTo>
                <a:cubicBezTo>
                  <a:pt x="52117" y="44186"/>
                  <a:pt x="52137" y="44199"/>
                  <a:pt x="52169" y="44219"/>
                </a:cubicBezTo>
                <a:cubicBezTo>
                  <a:pt x="52209" y="44238"/>
                  <a:pt x="52261" y="44265"/>
                  <a:pt x="52326" y="44303"/>
                </a:cubicBezTo>
                <a:cubicBezTo>
                  <a:pt x="52379" y="44336"/>
                  <a:pt x="52431" y="44368"/>
                  <a:pt x="52503" y="44408"/>
                </a:cubicBezTo>
                <a:cubicBezTo>
                  <a:pt x="52568" y="44447"/>
                  <a:pt x="52640" y="44487"/>
                  <a:pt x="52725" y="44539"/>
                </a:cubicBezTo>
                <a:cubicBezTo>
                  <a:pt x="52889" y="44629"/>
                  <a:pt x="53079" y="44741"/>
                  <a:pt x="53288" y="44859"/>
                </a:cubicBezTo>
                <a:lnTo>
                  <a:pt x="53739" y="45120"/>
                </a:lnTo>
                <a:cubicBezTo>
                  <a:pt x="54058" y="45304"/>
                  <a:pt x="54406" y="45508"/>
                  <a:pt x="54772" y="45717"/>
                </a:cubicBezTo>
                <a:cubicBezTo>
                  <a:pt x="55501" y="46134"/>
                  <a:pt x="56444" y="46350"/>
                  <a:pt x="57390" y="46350"/>
                </a:cubicBezTo>
                <a:cubicBezTo>
                  <a:pt x="57405" y="46350"/>
                  <a:pt x="57419" y="46350"/>
                  <a:pt x="57433" y="46350"/>
                </a:cubicBezTo>
                <a:lnTo>
                  <a:pt x="57433" y="43239"/>
                </a:lnTo>
                <a:cubicBezTo>
                  <a:pt x="56406" y="43239"/>
                  <a:pt x="55387" y="43010"/>
                  <a:pt x="54601" y="42559"/>
                </a:cubicBezTo>
                <a:lnTo>
                  <a:pt x="52117" y="41127"/>
                </a:lnTo>
                <a:lnTo>
                  <a:pt x="52117" y="41120"/>
                </a:lnTo>
                <a:lnTo>
                  <a:pt x="3784" y="13200"/>
                </a:lnTo>
                <a:cubicBezTo>
                  <a:pt x="3726" y="13161"/>
                  <a:pt x="3661" y="13114"/>
                  <a:pt x="3602" y="13069"/>
                </a:cubicBezTo>
                <a:cubicBezTo>
                  <a:pt x="3532" y="13023"/>
                  <a:pt x="3469" y="12967"/>
                  <a:pt x="3412" y="12906"/>
                </a:cubicBezTo>
                <a:lnTo>
                  <a:pt x="3302" y="12795"/>
                </a:lnTo>
                <a:cubicBezTo>
                  <a:pt x="3250" y="12737"/>
                  <a:pt x="3201" y="12675"/>
                  <a:pt x="3158" y="12612"/>
                </a:cubicBezTo>
                <a:cubicBezTo>
                  <a:pt x="3093" y="12531"/>
                  <a:pt x="3036" y="12446"/>
                  <a:pt x="2987" y="12358"/>
                </a:cubicBezTo>
                <a:cubicBezTo>
                  <a:pt x="2937" y="12267"/>
                  <a:pt x="2891" y="12177"/>
                  <a:pt x="2850" y="12082"/>
                </a:cubicBezTo>
                <a:cubicBezTo>
                  <a:pt x="2807" y="11992"/>
                  <a:pt x="2772" y="11898"/>
                  <a:pt x="2745" y="11801"/>
                </a:cubicBezTo>
                <a:cubicBezTo>
                  <a:pt x="2720" y="11719"/>
                  <a:pt x="2700" y="11638"/>
                  <a:pt x="2687" y="11552"/>
                </a:cubicBezTo>
                <a:cubicBezTo>
                  <a:pt x="2678" y="11532"/>
                  <a:pt x="2675" y="11509"/>
                  <a:pt x="2680" y="11487"/>
                </a:cubicBezTo>
                <a:cubicBezTo>
                  <a:pt x="2667" y="11454"/>
                  <a:pt x="2662" y="11419"/>
                  <a:pt x="2667" y="11384"/>
                </a:cubicBezTo>
                <a:cubicBezTo>
                  <a:pt x="2657" y="11335"/>
                  <a:pt x="2652" y="11287"/>
                  <a:pt x="2653" y="11240"/>
                </a:cubicBezTo>
                <a:lnTo>
                  <a:pt x="2653" y="4655"/>
                </a:lnTo>
                <a:cubicBezTo>
                  <a:pt x="2653" y="4144"/>
                  <a:pt x="2911" y="3848"/>
                  <a:pt x="3282" y="3848"/>
                </a:cubicBezTo>
                <a:cubicBezTo>
                  <a:pt x="3434" y="3848"/>
                  <a:pt x="3605" y="3897"/>
                  <a:pt x="3784" y="4002"/>
                </a:cubicBezTo>
                <a:lnTo>
                  <a:pt x="9651" y="7389"/>
                </a:lnTo>
                <a:lnTo>
                  <a:pt x="52117" y="31921"/>
                </a:lnTo>
                <a:cubicBezTo>
                  <a:pt x="52122" y="31921"/>
                  <a:pt x="52125" y="31924"/>
                  <a:pt x="52130" y="31928"/>
                </a:cubicBezTo>
                <a:lnTo>
                  <a:pt x="52234" y="31986"/>
                </a:lnTo>
                <a:cubicBezTo>
                  <a:pt x="52418" y="32096"/>
                  <a:pt x="52790" y="32313"/>
                  <a:pt x="53287" y="32594"/>
                </a:cubicBezTo>
                <a:lnTo>
                  <a:pt x="53738" y="32855"/>
                </a:lnTo>
                <a:cubicBezTo>
                  <a:pt x="54058" y="33039"/>
                  <a:pt x="54404" y="33242"/>
                  <a:pt x="54770" y="33451"/>
                </a:cubicBezTo>
                <a:cubicBezTo>
                  <a:pt x="55499" y="33869"/>
                  <a:pt x="56442" y="34085"/>
                  <a:pt x="57388" y="34085"/>
                </a:cubicBezTo>
                <a:cubicBezTo>
                  <a:pt x="57403" y="34085"/>
                  <a:pt x="57417" y="34085"/>
                  <a:pt x="57432" y="34085"/>
                </a:cubicBezTo>
                <a:lnTo>
                  <a:pt x="57432" y="30960"/>
                </a:lnTo>
                <a:cubicBezTo>
                  <a:pt x="56406" y="30960"/>
                  <a:pt x="55385" y="30738"/>
                  <a:pt x="54601" y="30287"/>
                </a:cubicBezTo>
                <a:lnTo>
                  <a:pt x="54595" y="30280"/>
                </a:lnTo>
                <a:lnTo>
                  <a:pt x="52122" y="28855"/>
                </a:lnTo>
                <a:lnTo>
                  <a:pt x="52117" y="28855"/>
                </a:lnTo>
                <a:lnTo>
                  <a:pt x="12310" y="5858"/>
                </a:lnTo>
                <a:lnTo>
                  <a:pt x="4484" y="1340"/>
                </a:lnTo>
                <a:lnTo>
                  <a:pt x="2830" y="386"/>
                </a:lnTo>
                <a:cubicBezTo>
                  <a:pt x="2622" y="270"/>
                  <a:pt x="2403" y="173"/>
                  <a:pt x="2175" y="97"/>
                </a:cubicBezTo>
                <a:cubicBezTo>
                  <a:pt x="2074" y="66"/>
                  <a:pt x="1968" y="41"/>
                  <a:pt x="1863" y="26"/>
                </a:cubicBezTo>
                <a:cubicBezTo>
                  <a:pt x="1770" y="9"/>
                  <a:pt x="1676" y="0"/>
                  <a:pt x="1581" y="0"/>
                </a:cubicBezTo>
                <a:close/>
              </a:path>
            </a:pathLst>
          </a:custGeom>
          <a:solidFill>
            <a:srgbClr val="706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8"/>
          <p:cNvSpPr/>
          <p:nvPr/>
        </p:nvSpPr>
        <p:spPr>
          <a:xfrm>
            <a:off x="4785009" y="2897405"/>
            <a:ext cx="266525" cy="190175"/>
          </a:xfrm>
          <a:custGeom>
            <a:avLst/>
            <a:gdLst/>
            <a:ahLst/>
            <a:cxnLst/>
            <a:rect l="l" t="t" r="r" b="b"/>
            <a:pathLst>
              <a:path w="10661" h="7607" extrusionOk="0">
                <a:moveTo>
                  <a:pt x="2661" y="1"/>
                </a:moveTo>
                <a:lnTo>
                  <a:pt x="2" y="1534"/>
                </a:lnTo>
                <a:lnTo>
                  <a:pt x="1" y="7606"/>
                </a:lnTo>
                <a:lnTo>
                  <a:pt x="1" y="7606"/>
                </a:lnTo>
                <a:lnTo>
                  <a:pt x="10660" y="4619"/>
                </a:lnTo>
                <a:lnTo>
                  <a:pt x="2661" y="1"/>
                </a:lnTo>
                <a:close/>
              </a:path>
            </a:pathLst>
          </a:custGeom>
          <a:solidFill>
            <a:srgbClr val="34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5938409" y="2795105"/>
            <a:ext cx="1618475" cy="1012525"/>
          </a:xfrm>
          <a:custGeom>
            <a:avLst/>
            <a:gdLst/>
            <a:ahLst/>
            <a:cxnLst/>
            <a:rect l="l" t="t" r="r" b="b"/>
            <a:pathLst>
              <a:path w="64739" h="40501" extrusionOk="0">
                <a:moveTo>
                  <a:pt x="64738" y="1"/>
                </a:moveTo>
                <a:cubicBezTo>
                  <a:pt x="64738" y="947"/>
                  <a:pt x="63766" y="1520"/>
                  <a:pt x="63323" y="1777"/>
                </a:cubicBezTo>
                <a:lnTo>
                  <a:pt x="5317" y="35269"/>
                </a:lnTo>
                <a:cubicBezTo>
                  <a:pt x="5317" y="35276"/>
                  <a:pt x="2831" y="36708"/>
                  <a:pt x="2831" y="36708"/>
                </a:cubicBezTo>
                <a:cubicBezTo>
                  <a:pt x="2045" y="37159"/>
                  <a:pt x="1026" y="37388"/>
                  <a:pt x="0" y="37388"/>
                </a:cubicBezTo>
                <a:lnTo>
                  <a:pt x="0" y="40501"/>
                </a:lnTo>
                <a:cubicBezTo>
                  <a:pt x="15" y="40501"/>
                  <a:pt x="29" y="40501"/>
                  <a:pt x="44" y="40501"/>
                </a:cubicBezTo>
                <a:cubicBezTo>
                  <a:pt x="990" y="40501"/>
                  <a:pt x="1933" y="40285"/>
                  <a:pt x="2660" y="39866"/>
                </a:cubicBezTo>
                <a:cubicBezTo>
                  <a:pt x="3026" y="39657"/>
                  <a:pt x="3374" y="39455"/>
                  <a:pt x="3694" y="39271"/>
                </a:cubicBezTo>
                <a:lnTo>
                  <a:pt x="4145" y="39009"/>
                </a:lnTo>
                <a:cubicBezTo>
                  <a:pt x="4354" y="38892"/>
                  <a:pt x="4543" y="38780"/>
                  <a:pt x="4707" y="38690"/>
                </a:cubicBezTo>
                <a:cubicBezTo>
                  <a:pt x="4792" y="38636"/>
                  <a:pt x="4864" y="38598"/>
                  <a:pt x="4929" y="38558"/>
                </a:cubicBezTo>
                <a:cubicBezTo>
                  <a:pt x="5001" y="38519"/>
                  <a:pt x="5054" y="38486"/>
                  <a:pt x="5106" y="38454"/>
                </a:cubicBezTo>
                <a:cubicBezTo>
                  <a:pt x="5171" y="38414"/>
                  <a:pt x="5223" y="38389"/>
                  <a:pt x="5263" y="38369"/>
                </a:cubicBezTo>
                <a:cubicBezTo>
                  <a:pt x="5295" y="38349"/>
                  <a:pt x="5315" y="38337"/>
                  <a:pt x="5315" y="38337"/>
                </a:cubicBezTo>
                <a:lnTo>
                  <a:pt x="63323" y="4843"/>
                </a:lnTo>
                <a:cubicBezTo>
                  <a:pt x="64105" y="4392"/>
                  <a:pt x="64738" y="3339"/>
                  <a:pt x="64738" y="2492"/>
                </a:cubicBezTo>
                <a:lnTo>
                  <a:pt x="64738" y="1"/>
                </a:ln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4810234" y="2230130"/>
            <a:ext cx="2756425" cy="1499700"/>
          </a:xfrm>
          <a:custGeom>
            <a:avLst/>
            <a:gdLst/>
            <a:ahLst/>
            <a:cxnLst/>
            <a:rect l="l" t="t" r="r" b="b"/>
            <a:pathLst>
              <a:path w="110257" h="59988" extrusionOk="0">
                <a:moveTo>
                  <a:pt x="65374" y="1"/>
                </a:moveTo>
                <a:cubicBezTo>
                  <a:pt x="64356" y="1"/>
                  <a:pt x="63341" y="223"/>
                  <a:pt x="62565" y="668"/>
                </a:cubicBezTo>
                <a:lnTo>
                  <a:pt x="9651" y="31310"/>
                </a:lnTo>
                <a:lnTo>
                  <a:pt x="6990" y="32838"/>
                </a:lnTo>
                <a:lnTo>
                  <a:pt x="6" y="33706"/>
                </a:lnTo>
                <a:lnTo>
                  <a:pt x="1" y="33712"/>
                </a:lnTo>
                <a:cubicBezTo>
                  <a:pt x="3" y="33746"/>
                  <a:pt x="9" y="33779"/>
                  <a:pt x="19" y="33811"/>
                </a:cubicBezTo>
                <a:cubicBezTo>
                  <a:pt x="14" y="33833"/>
                  <a:pt x="18" y="33856"/>
                  <a:pt x="26" y="33876"/>
                </a:cubicBezTo>
                <a:cubicBezTo>
                  <a:pt x="41" y="33960"/>
                  <a:pt x="59" y="34043"/>
                  <a:pt x="84" y="34125"/>
                </a:cubicBezTo>
                <a:cubicBezTo>
                  <a:pt x="111" y="34222"/>
                  <a:pt x="146" y="34315"/>
                  <a:pt x="190" y="34406"/>
                </a:cubicBezTo>
                <a:cubicBezTo>
                  <a:pt x="230" y="34499"/>
                  <a:pt x="277" y="34591"/>
                  <a:pt x="327" y="34680"/>
                </a:cubicBezTo>
                <a:cubicBezTo>
                  <a:pt x="375" y="34770"/>
                  <a:pt x="432" y="34855"/>
                  <a:pt x="497" y="34935"/>
                </a:cubicBezTo>
                <a:cubicBezTo>
                  <a:pt x="541" y="34999"/>
                  <a:pt x="589" y="35061"/>
                  <a:pt x="641" y="35119"/>
                </a:cubicBezTo>
                <a:lnTo>
                  <a:pt x="751" y="35229"/>
                </a:lnTo>
                <a:cubicBezTo>
                  <a:pt x="811" y="35288"/>
                  <a:pt x="875" y="35343"/>
                  <a:pt x="942" y="35393"/>
                </a:cubicBezTo>
                <a:cubicBezTo>
                  <a:pt x="1000" y="35438"/>
                  <a:pt x="1065" y="35485"/>
                  <a:pt x="1125" y="35523"/>
                </a:cubicBezTo>
                <a:lnTo>
                  <a:pt x="39811" y="57868"/>
                </a:lnTo>
                <a:lnTo>
                  <a:pt x="39817" y="57868"/>
                </a:lnTo>
                <a:lnTo>
                  <a:pt x="42297" y="59300"/>
                </a:lnTo>
                <a:cubicBezTo>
                  <a:pt x="43123" y="59760"/>
                  <a:pt x="44063" y="59987"/>
                  <a:pt x="45116" y="59987"/>
                </a:cubicBezTo>
                <a:cubicBezTo>
                  <a:pt x="45119" y="59987"/>
                  <a:pt x="45123" y="59987"/>
                  <a:pt x="45127" y="59987"/>
                </a:cubicBezTo>
                <a:cubicBezTo>
                  <a:pt x="46148" y="59987"/>
                  <a:pt x="47174" y="59758"/>
                  <a:pt x="47959" y="59307"/>
                </a:cubicBezTo>
                <a:lnTo>
                  <a:pt x="50437" y="57875"/>
                </a:lnTo>
                <a:lnTo>
                  <a:pt x="108692" y="24242"/>
                </a:lnTo>
                <a:cubicBezTo>
                  <a:pt x="110256" y="23340"/>
                  <a:pt x="110256" y="21870"/>
                  <a:pt x="108699" y="20961"/>
                </a:cubicBezTo>
                <a:lnTo>
                  <a:pt x="100952" y="19569"/>
                </a:lnTo>
                <a:lnTo>
                  <a:pt x="68228" y="688"/>
                </a:lnTo>
                <a:cubicBezTo>
                  <a:pt x="67441" y="230"/>
                  <a:pt x="66406" y="1"/>
                  <a:pt x="65374" y="1"/>
                </a:cubicBezTo>
                <a:close/>
              </a:path>
            </a:pathLst>
          </a:custGeom>
          <a:solidFill>
            <a:srgbClr val="4C6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4851434" y="2652355"/>
            <a:ext cx="2659875" cy="1038300"/>
          </a:xfrm>
          <a:custGeom>
            <a:avLst/>
            <a:gdLst/>
            <a:ahLst/>
            <a:cxnLst/>
            <a:rect l="l" t="t" r="r" b="b"/>
            <a:pathLst>
              <a:path w="106395" h="41532" extrusionOk="0">
                <a:moveTo>
                  <a:pt x="106394" y="0"/>
                </a:moveTo>
                <a:lnTo>
                  <a:pt x="43479" y="36438"/>
                </a:lnTo>
                <a:lnTo>
                  <a:pt x="0" y="11335"/>
                </a:lnTo>
                <a:lnTo>
                  <a:pt x="7" y="16934"/>
                </a:lnTo>
                <a:lnTo>
                  <a:pt x="41845" y="41093"/>
                </a:lnTo>
                <a:cubicBezTo>
                  <a:pt x="42351" y="41385"/>
                  <a:pt x="42915" y="41532"/>
                  <a:pt x="43479" y="41532"/>
                </a:cubicBezTo>
                <a:cubicBezTo>
                  <a:pt x="44044" y="41532"/>
                  <a:pt x="44609" y="41385"/>
                  <a:pt x="45115" y="41093"/>
                </a:cubicBezTo>
                <a:lnTo>
                  <a:pt x="105577" y="6182"/>
                </a:lnTo>
                <a:cubicBezTo>
                  <a:pt x="106082" y="5890"/>
                  <a:pt x="106394" y="5350"/>
                  <a:pt x="106394" y="4767"/>
                </a:cubicBezTo>
                <a:lnTo>
                  <a:pt x="106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5938409" y="2652355"/>
            <a:ext cx="1572900" cy="1038275"/>
          </a:xfrm>
          <a:custGeom>
            <a:avLst/>
            <a:gdLst/>
            <a:ahLst/>
            <a:cxnLst/>
            <a:rect l="l" t="t" r="r" b="b"/>
            <a:pathLst>
              <a:path w="62916" h="41531" extrusionOk="0">
                <a:moveTo>
                  <a:pt x="62915" y="0"/>
                </a:moveTo>
                <a:lnTo>
                  <a:pt x="0" y="36438"/>
                </a:lnTo>
                <a:lnTo>
                  <a:pt x="0" y="41531"/>
                </a:lnTo>
                <a:cubicBezTo>
                  <a:pt x="575" y="41531"/>
                  <a:pt x="1138" y="41380"/>
                  <a:pt x="1636" y="41093"/>
                </a:cubicBezTo>
                <a:lnTo>
                  <a:pt x="62098" y="6182"/>
                </a:lnTo>
                <a:cubicBezTo>
                  <a:pt x="62603" y="5890"/>
                  <a:pt x="62915" y="5350"/>
                  <a:pt x="62915" y="4767"/>
                </a:cubicBezTo>
                <a:lnTo>
                  <a:pt x="62915" y="0"/>
                </a:lnTo>
                <a:close/>
              </a:path>
            </a:pathLst>
          </a:custGeom>
          <a:solidFill>
            <a:srgbClr val="DA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4834809" y="2948180"/>
            <a:ext cx="33275" cy="155425"/>
          </a:xfrm>
          <a:custGeom>
            <a:avLst/>
            <a:gdLst/>
            <a:ahLst/>
            <a:cxnLst/>
            <a:rect l="l" t="t" r="r" b="b"/>
            <a:pathLst>
              <a:path w="1331" h="6217" extrusionOk="0">
                <a:moveTo>
                  <a:pt x="422" y="0"/>
                </a:moveTo>
                <a:cubicBezTo>
                  <a:pt x="174" y="0"/>
                  <a:pt x="0" y="254"/>
                  <a:pt x="0" y="670"/>
                </a:cubicBezTo>
                <a:lnTo>
                  <a:pt x="5" y="4781"/>
                </a:lnTo>
                <a:cubicBezTo>
                  <a:pt x="5" y="5323"/>
                  <a:pt x="303" y="5933"/>
                  <a:pt x="669" y="6145"/>
                </a:cubicBezTo>
                <a:cubicBezTo>
                  <a:pt x="753" y="6194"/>
                  <a:pt x="834" y="6217"/>
                  <a:pt x="909" y="6217"/>
                </a:cubicBezTo>
                <a:cubicBezTo>
                  <a:pt x="1156" y="6217"/>
                  <a:pt x="1330" y="5963"/>
                  <a:pt x="1330" y="5547"/>
                </a:cubicBezTo>
                <a:lnTo>
                  <a:pt x="1330" y="1438"/>
                </a:lnTo>
                <a:cubicBezTo>
                  <a:pt x="1330" y="897"/>
                  <a:pt x="1033" y="285"/>
                  <a:pt x="665" y="73"/>
                </a:cubicBezTo>
                <a:cubicBezTo>
                  <a:pt x="579" y="24"/>
                  <a:pt x="497" y="0"/>
                  <a:pt x="422" y="0"/>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5938409" y="2566630"/>
            <a:ext cx="1618475" cy="1012525"/>
          </a:xfrm>
          <a:custGeom>
            <a:avLst/>
            <a:gdLst/>
            <a:ahLst/>
            <a:cxnLst/>
            <a:rect l="l" t="t" r="r" b="b"/>
            <a:pathLst>
              <a:path w="64739" h="40501" extrusionOk="0">
                <a:moveTo>
                  <a:pt x="64738" y="1"/>
                </a:moveTo>
                <a:cubicBezTo>
                  <a:pt x="64738" y="980"/>
                  <a:pt x="63739" y="1536"/>
                  <a:pt x="63323" y="1777"/>
                </a:cubicBezTo>
                <a:lnTo>
                  <a:pt x="37152" y="16886"/>
                </a:lnTo>
                <a:lnTo>
                  <a:pt x="5317" y="35271"/>
                </a:lnTo>
                <a:cubicBezTo>
                  <a:pt x="5310" y="35271"/>
                  <a:pt x="2839" y="36696"/>
                  <a:pt x="2839" y="36696"/>
                </a:cubicBezTo>
                <a:cubicBezTo>
                  <a:pt x="2047" y="37154"/>
                  <a:pt x="1028" y="37376"/>
                  <a:pt x="0" y="37376"/>
                </a:cubicBezTo>
                <a:lnTo>
                  <a:pt x="0" y="40501"/>
                </a:lnTo>
                <a:cubicBezTo>
                  <a:pt x="15" y="40501"/>
                  <a:pt x="29" y="40501"/>
                  <a:pt x="44" y="40501"/>
                </a:cubicBezTo>
                <a:cubicBezTo>
                  <a:pt x="990" y="40501"/>
                  <a:pt x="1933" y="40285"/>
                  <a:pt x="2662" y="39867"/>
                </a:cubicBezTo>
                <a:cubicBezTo>
                  <a:pt x="3028" y="39658"/>
                  <a:pt x="3374" y="39455"/>
                  <a:pt x="3694" y="39272"/>
                </a:cubicBezTo>
                <a:lnTo>
                  <a:pt x="4145" y="39010"/>
                </a:lnTo>
                <a:cubicBezTo>
                  <a:pt x="4642" y="38729"/>
                  <a:pt x="5014" y="38514"/>
                  <a:pt x="5198" y="38402"/>
                </a:cubicBezTo>
                <a:lnTo>
                  <a:pt x="5302" y="38344"/>
                </a:lnTo>
                <a:cubicBezTo>
                  <a:pt x="5315" y="38337"/>
                  <a:pt x="39812" y="18414"/>
                  <a:pt x="39812" y="18414"/>
                </a:cubicBezTo>
                <a:lnTo>
                  <a:pt x="63321" y="4843"/>
                </a:lnTo>
                <a:cubicBezTo>
                  <a:pt x="64103" y="4390"/>
                  <a:pt x="64738" y="3339"/>
                  <a:pt x="64738" y="2492"/>
                </a:cubicBezTo>
                <a:lnTo>
                  <a:pt x="64738" y="1"/>
                </a:ln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4763509" y="1923255"/>
            <a:ext cx="2803150" cy="1577800"/>
          </a:xfrm>
          <a:custGeom>
            <a:avLst/>
            <a:gdLst/>
            <a:ahLst/>
            <a:cxnLst/>
            <a:rect l="l" t="t" r="r" b="b"/>
            <a:pathLst>
              <a:path w="112126" h="63112" extrusionOk="0">
                <a:moveTo>
                  <a:pt x="86" y="37884"/>
                </a:moveTo>
                <a:cubicBezTo>
                  <a:pt x="56" y="37898"/>
                  <a:pt x="27" y="37914"/>
                  <a:pt x="0" y="37934"/>
                </a:cubicBezTo>
                <a:lnTo>
                  <a:pt x="86" y="37884"/>
                </a:lnTo>
                <a:close/>
                <a:moveTo>
                  <a:pt x="67240" y="1"/>
                </a:moveTo>
                <a:cubicBezTo>
                  <a:pt x="66223" y="1"/>
                  <a:pt x="65209" y="223"/>
                  <a:pt x="64434" y="671"/>
                </a:cubicBezTo>
                <a:lnTo>
                  <a:pt x="86" y="37884"/>
                </a:lnTo>
                <a:lnTo>
                  <a:pt x="86" y="37884"/>
                </a:lnTo>
                <a:cubicBezTo>
                  <a:pt x="105" y="37876"/>
                  <a:pt x="124" y="37869"/>
                  <a:pt x="144" y="37862"/>
                </a:cubicBezTo>
                <a:cubicBezTo>
                  <a:pt x="179" y="37839"/>
                  <a:pt x="219" y="37824"/>
                  <a:pt x="261" y="37817"/>
                </a:cubicBezTo>
                <a:cubicBezTo>
                  <a:pt x="299" y="37797"/>
                  <a:pt x="343" y="37784"/>
                  <a:pt x="386" y="37779"/>
                </a:cubicBezTo>
                <a:cubicBezTo>
                  <a:pt x="445" y="37759"/>
                  <a:pt x="507" y="37745"/>
                  <a:pt x="568" y="37739"/>
                </a:cubicBezTo>
                <a:cubicBezTo>
                  <a:pt x="633" y="37732"/>
                  <a:pt x="699" y="37725"/>
                  <a:pt x="765" y="37725"/>
                </a:cubicBezTo>
                <a:cubicBezTo>
                  <a:pt x="867" y="37725"/>
                  <a:pt x="971" y="37734"/>
                  <a:pt x="1071" y="37752"/>
                </a:cubicBezTo>
                <a:cubicBezTo>
                  <a:pt x="1178" y="37767"/>
                  <a:pt x="1283" y="37790"/>
                  <a:pt x="1385" y="37824"/>
                </a:cubicBezTo>
                <a:cubicBezTo>
                  <a:pt x="1613" y="37899"/>
                  <a:pt x="1831" y="37994"/>
                  <a:pt x="2039" y="38111"/>
                </a:cubicBezTo>
                <a:lnTo>
                  <a:pt x="3693" y="39065"/>
                </a:lnTo>
                <a:lnTo>
                  <a:pt x="11520" y="43585"/>
                </a:lnTo>
                <a:lnTo>
                  <a:pt x="41680" y="61006"/>
                </a:lnTo>
                <a:lnTo>
                  <a:pt x="41688" y="61006"/>
                </a:lnTo>
                <a:lnTo>
                  <a:pt x="44159" y="62431"/>
                </a:lnTo>
                <a:cubicBezTo>
                  <a:pt x="44964" y="62858"/>
                  <a:pt x="45867" y="63112"/>
                  <a:pt x="46915" y="63112"/>
                </a:cubicBezTo>
                <a:cubicBezTo>
                  <a:pt x="46942" y="63112"/>
                  <a:pt x="46969" y="63111"/>
                  <a:pt x="46996" y="63111"/>
                </a:cubicBezTo>
                <a:cubicBezTo>
                  <a:pt x="48017" y="63111"/>
                  <a:pt x="49043" y="62889"/>
                  <a:pt x="49828" y="62438"/>
                </a:cubicBezTo>
                <a:lnTo>
                  <a:pt x="52306" y="61006"/>
                </a:lnTo>
                <a:lnTo>
                  <a:pt x="102821" y="31844"/>
                </a:lnTo>
                <a:lnTo>
                  <a:pt x="110561" y="27373"/>
                </a:lnTo>
                <a:cubicBezTo>
                  <a:pt x="112125" y="26464"/>
                  <a:pt x="112125" y="24999"/>
                  <a:pt x="110568" y="24090"/>
                </a:cubicBezTo>
                <a:lnTo>
                  <a:pt x="70097" y="689"/>
                </a:lnTo>
                <a:cubicBezTo>
                  <a:pt x="69309" y="231"/>
                  <a:pt x="68273" y="1"/>
                  <a:pt x="67240"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4961234" y="2081105"/>
            <a:ext cx="2352575" cy="1350700"/>
          </a:xfrm>
          <a:custGeom>
            <a:avLst/>
            <a:gdLst/>
            <a:ahLst/>
            <a:cxnLst/>
            <a:rect l="l" t="t" r="r" b="b"/>
            <a:pathLst>
              <a:path w="94103" h="54028" extrusionOk="0">
                <a:moveTo>
                  <a:pt x="55033" y="0"/>
                </a:moveTo>
                <a:cubicBezTo>
                  <a:pt x="54416" y="0"/>
                  <a:pt x="53798" y="136"/>
                  <a:pt x="53327" y="408"/>
                </a:cubicBezTo>
                <a:lnTo>
                  <a:pt x="938" y="30646"/>
                </a:lnTo>
                <a:cubicBezTo>
                  <a:pt x="1" y="31189"/>
                  <a:pt x="1" y="32070"/>
                  <a:pt x="936" y="32613"/>
                </a:cubicBezTo>
                <a:lnTo>
                  <a:pt x="37164" y="53619"/>
                </a:lnTo>
                <a:cubicBezTo>
                  <a:pt x="37633" y="53891"/>
                  <a:pt x="38249" y="54027"/>
                  <a:pt x="38864" y="54027"/>
                </a:cubicBezTo>
                <a:cubicBezTo>
                  <a:pt x="39478" y="54027"/>
                  <a:pt x="40091" y="53892"/>
                  <a:pt x="40559" y="53621"/>
                </a:cubicBezTo>
                <a:lnTo>
                  <a:pt x="93164" y="23263"/>
                </a:lnTo>
                <a:cubicBezTo>
                  <a:pt x="94103" y="22720"/>
                  <a:pt x="94101" y="21843"/>
                  <a:pt x="93161" y="21305"/>
                </a:cubicBezTo>
                <a:lnTo>
                  <a:pt x="56726" y="403"/>
                </a:lnTo>
                <a:cubicBezTo>
                  <a:pt x="56258" y="134"/>
                  <a:pt x="55646" y="0"/>
                  <a:pt x="55033" y="0"/>
                </a:cubicBez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4743709" y="2866380"/>
            <a:ext cx="1194725" cy="941250"/>
          </a:xfrm>
          <a:custGeom>
            <a:avLst/>
            <a:gdLst/>
            <a:ahLst/>
            <a:cxnLst/>
            <a:rect l="l" t="t" r="r" b="b"/>
            <a:pathLst>
              <a:path w="47789" h="37650" extrusionOk="0">
                <a:moveTo>
                  <a:pt x="1556" y="0"/>
                </a:moveTo>
                <a:cubicBezTo>
                  <a:pt x="1491" y="0"/>
                  <a:pt x="1425" y="7"/>
                  <a:pt x="1360" y="14"/>
                </a:cubicBezTo>
                <a:cubicBezTo>
                  <a:pt x="1297" y="20"/>
                  <a:pt x="1237" y="34"/>
                  <a:pt x="1177" y="54"/>
                </a:cubicBezTo>
                <a:cubicBezTo>
                  <a:pt x="1133" y="59"/>
                  <a:pt x="1091" y="72"/>
                  <a:pt x="1053" y="92"/>
                </a:cubicBezTo>
                <a:cubicBezTo>
                  <a:pt x="1011" y="102"/>
                  <a:pt x="971" y="117"/>
                  <a:pt x="934" y="139"/>
                </a:cubicBezTo>
                <a:cubicBezTo>
                  <a:pt x="916" y="144"/>
                  <a:pt x="903" y="151"/>
                  <a:pt x="882" y="157"/>
                </a:cubicBezTo>
                <a:lnTo>
                  <a:pt x="791" y="211"/>
                </a:lnTo>
                <a:lnTo>
                  <a:pt x="784" y="211"/>
                </a:lnTo>
                <a:cubicBezTo>
                  <a:pt x="301" y="525"/>
                  <a:pt x="0" y="1145"/>
                  <a:pt x="0" y="2022"/>
                </a:cubicBezTo>
                <a:lnTo>
                  <a:pt x="0" y="7688"/>
                </a:lnTo>
                <a:cubicBezTo>
                  <a:pt x="0" y="9492"/>
                  <a:pt x="1268" y="11689"/>
                  <a:pt x="2831" y="12591"/>
                </a:cubicBezTo>
                <a:lnTo>
                  <a:pt x="42473" y="35484"/>
                </a:lnTo>
                <a:cubicBezTo>
                  <a:pt x="42473" y="35484"/>
                  <a:pt x="42492" y="35498"/>
                  <a:pt x="42525" y="35518"/>
                </a:cubicBezTo>
                <a:cubicBezTo>
                  <a:pt x="42564" y="35538"/>
                  <a:pt x="42617" y="35563"/>
                  <a:pt x="42682" y="35603"/>
                </a:cubicBezTo>
                <a:cubicBezTo>
                  <a:pt x="42734" y="35635"/>
                  <a:pt x="42788" y="35668"/>
                  <a:pt x="42859" y="35707"/>
                </a:cubicBezTo>
                <a:cubicBezTo>
                  <a:pt x="42925" y="35747"/>
                  <a:pt x="42996" y="35785"/>
                  <a:pt x="43082" y="35839"/>
                </a:cubicBezTo>
                <a:cubicBezTo>
                  <a:pt x="43244" y="35929"/>
                  <a:pt x="43434" y="36041"/>
                  <a:pt x="43643" y="36158"/>
                </a:cubicBezTo>
                <a:lnTo>
                  <a:pt x="44094" y="36420"/>
                </a:lnTo>
                <a:cubicBezTo>
                  <a:pt x="44415" y="36602"/>
                  <a:pt x="44761" y="36806"/>
                  <a:pt x="45127" y="37015"/>
                </a:cubicBezTo>
                <a:cubicBezTo>
                  <a:pt x="45858" y="37436"/>
                  <a:pt x="46806" y="37650"/>
                  <a:pt x="47755" y="37650"/>
                </a:cubicBezTo>
                <a:cubicBezTo>
                  <a:pt x="47766" y="37650"/>
                  <a:pt x="47777" y="37650"/>
                  <a:pt x="47788" y="37650"/>
                </a:cubicBezTo>
                <a:lnTo>
                  <a:pt x="47788" y="34537"/>
                </a:lnTo>
                <a:cubicBezTo>
                  <a:pt x="46762" y="34537"/>
                  <a:pt x="45741" y="34308"/>
                  <a:pt x="44958" y="33857"/>
                </a:cubicBezTo>
                <a:lnTo>
                  <a:pt x="42472" y="32425"/>
                </a:lnTo>
                <a:lnTo>
                  <a:pt x="42472" y="32418"/>
                </a:lnTo>
                <a:lnTo>
                  <a:pt x="3786" y="10073"/>
                </a:lnTo>
                <a:cubicBezTo>
                  <a:pt x="3726" y="10035"/>
                  <a:pt x="3661" y="9990"/>
                  <a:pt x="3603" y="9943"/>
                </a:cubicBezTo>
                <a:cubicBezTo>
                  <a:pt x="3532" y="9896"/>
                  <a:pt x="3469" y="9841"/>
                  <a:pt x="3412" y="9779"/>
                </a:cubicBezTo>
                <a:lnTo>
                  <a:pt x="3302" y="9669"/>
                </a:lnTo>
                <a:cubicBezTo>
                  <a:pt x="3250" y="9611"/>
                  <a:pt x="3202" y="9549"/>
                  <a:pt x="3158" y="9485"/>
                </a:cubicBezTo>
                <a:cubicBezTo>
                  <a:pt x="3093" y="9405"/>
                  <a:pt x="3036" y="9320"/>
                  <a:pt x="2988" y="9231"/>
                </a:cubicBezTo>
                <a:cubicBezTo>
                  <a:pt x="2938" y="9141"/>
                  <a:pt x="2891" y="9051"/>
                  <a:pt x="2851" y="8956"/>
                </a:cubicBezTo>
                <a:cubicBezTo>
                  <a:pt x="2807" y="8865"/>
                  <a:pt x="2772" y="8772"/>
                  <a:pt x="2745" y="8675"/>
                </a:cubicBezTo>
                <a:cubicBezTo>
                  <a:pt x="2720" y="8593"/>
                  <a:pt x="2702" y="8511"/>
                  <a:pt x="2687" y="8426"/>
                </a:cubicBezTo>
                <a:cubicBezTo>
                  <a:pt x="2679" y="8406"/>
                  <a:pt x="2675" y="8383"/>
                  <a:pt x="2680" y="8361"/>
                </a:cubicBezTo>
                <a:cubicBezTo>
                  <a:pt x="2667" y="8327"/>
                  <a:pt x="2662" y="8292"/>
                  <a:pt x="2667" y="8257"/>
                </a:cubicBezTo>
                <a:cubicBezTo>
                  <a:pt x="2657" y="8209"/>
                  <a:pt x="2654" y="8160"/>
                  <a:pt x="2655" y="8114"/>
                </a:cubicBezTo>
                <a:lnTo>
                  <a:pt x="2655" y="4657"/>
                </a:lnTo>
                <a:cubicBezTo>
                  <a:pt x="2655" y="4146"/>
                  <a:pt x="2913" y="3849"/>
                  <a:pt x="3285" y="3849"/>
                </a:cubicBezTo>
                <a:cubicBezTo>
                  <a:pt x="3436" y="3849"/>
                  <a:pt x="3607" y="3898"/>
                  <a:pt x="3786" y="4002"/>
                </a:cubicBezTo>
                <a:lnTo>
                  <a:pt x="9651" y="7390"/>
                </a:lnTo>
                <a:lnTo>
                  <a:pt x="42472" y="26347"/>
                </a:lnTo>
                <a:cubicBezTo>
                  <a:pt x="42477" y="26347"/>
                  <a:pt x="42482" y="26350"/>
                  <a:pt x="42485" y="26354"/>
                </a:cubicBezTo>
                <a:lnTo>
                  <a:pt x="42590" y="26412"/>
                </a:lnTo>
                <a:cubicBezTo>
                  <a:pt x="42772" y="26524"/>
                  <a:pt x="43145" y="26739"/>
                  <a:pt x="43643" y="27020"/>
                </a:cubicBezTo>
                <a:lnTo>
                  <a:pt x="44094" y="27282"/>
                </a:lnTo>
                <a:cubicBezTo>
                  <a:pt x="44413" y="27465"/>
                  <a:pt x="44761" y="27668"/>
                  <a:pt x="45127" y="27877"/>
                </a:cubicBezTo>
                <a:cubicBezTo>
                  <a:pt x="45856" y="28295"/>
                  <a:pt x="46799" y="28511"/>
                  <a:pt x="47745" y="28511"/>
                </a:cubicBezTo>
                <a:cubicBezTo>
                  <a:pt x="47759" y="28511"/>
                  <a:pt x="47774" y="28511"/>
                  <a:pt x="47788" y="28511"/>
                </a:cubicBezTo>
                <a:lnTo>
                  <a:pt x="47788" y="25386"/>
                </a:lnTo>
                <a:cubicBezTo>
                  <a:pt x="46761" y="25386"/>
                  <a:pt x="45741" y="25164"/>
                  <a:pt x="44956" y="24713"/>
                </a:cubicBezTo>
                <a:lnTo>
                  <a:pt x="44950" y="24706"/>
                </a:lnTo>
                <a:lnTo>
                  <a:pt x="42478" y="23281"/>
                </a:lnTo>
                <a:lnTo>
                  <a:pt x="42472" y="23281"/>
                </a:lnTo>
                <a:lnTo>
                  <a:pt x="12312" y="5860"/>
                </a:lnTo>
                <a:lnTo>
                  <a:pt x="4485" y="1342"/>
                </a:lnTo>
                <a:lnTo>
                  <a:pt x="2831" y="386"/>
                </a:lnTo>
                <a:cubicBezTo>
                  <a:pt x="2622" y="269"/>
                  <a:pt x="2403" y="174"/>
                  <a:pt x="2177" y="99"/>
                </a:cubicBezTo>
                <a:cubicBezTo>
                  <a:pt x="2074" y="67"/>
                  <a:pt x="1970" y="42"/>
                  <a:pt x="1863" y="27"/>
                </a:cubicBezTo>
                <a:cubicBezTo>
                  <a:pt x="1761" y="9"/>
                  <a:pt x="1659" y="0"/>
                  <a:pt x="1556" y="0"/>
                </a:cubicBezTo>
                <a:close/>
              </a:path>
            </a:pathLst>
          </a:custGeom>
          <a:solidFill>
            <a:srgbClr val="7FA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8"/>
          <p:cNvSpPr/>
          <p:nvPr/>
        </p:nvSpPr>
        <p:spPr>
          <a:xfrm>
            <a:off x="4979334" y="2433105"/>
            <a:ext cx="266475" cy="306725"/>
          </a:xfrm>
          <a:custGeom>
            <a:avLst/>
            <a:gdLst/>
            <a:ahLst/>
            <a:cxnLst/>
            <a:rect l="l" t="t" r="r" b="b"/>
            <a:pathLst>
              <a:path w="10659" h="12269" extrusionOk="0">
                <a:moveTo>
                  <a:pt x="2658" y="0"/>
                </a:moveTo>
                <a:lnTo>
                  <a:pt x="0" y="1534"/>
                </a:lnTo>
                <a:lnTo>
                  <a:pt x="0" y="12269"/>
                </a:lnTo>
                <a:lnTo>
                  <a:pt x="10658" y="7686"/>
                </a:lnTo>
                <a:lnTo>
                  <a:pt x="2658" y="0"/>
                </a:lnTo>
                <a:close/>
              </a:path>
            </a:pathLst>
          </a:custGeom>
          <a:solidFill>
            <a:srgbClr val="8E2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p:nvPr/>
        </p:nvSpPr>
        <p:spPr>
          <a:xfrm>
            <a:off x="5938359" y="2482380"/>
            <a:ext cx="1363425" cy="865325"/>
          </a:xfrm>
          <a:custGeom>
            <a:avLst/>
            <a:gdLst/>
            <a:ahLst/>
            <a:cxnLst/>
            <a:rect l="l" t="t" r="r" b="b"/>
            <a:pathLst>
              <a:path w="54537" h="34613" extrusionOk="0">
                <a:moveTo>
                  <a:pt x="54537" y="1"/>
                </a:moveTo>
                <a:cubicBezTo>
                  <a:pt x="54537" y="946"/>
                  <a:pt x="53564" y="1519"/>
                  <a:pt x="53120" y="1775"/>
                </a:cubicBezTo>
                <a:lnTo>
                  <a:pt x="5317" y="29383"/>
                </a:lnTo>
                <a:cubicBezTo>
                  <a:pt x="5317" y="29390"/>
                  <a:pt x="2831" y="30822"/>
                  <a:pt x="2831" y="30822"/>
                </a:cubicBezTo>
                <a:cubicBezTo>
                  <a:pt x="2047" y="31273"/>
                  <a:pt x="1026" y="31502"/>
                  <a:pt x="1" y="31502"/>
                </a:cubicBezTo>
                <a:lnTo>
                  <a:pt x="1" y="34613"/>
                </a:lnTo>
                <a:cubicBezTo>
                  <a:pt x="15" y="34613"/>
                  <a:pt x="29" y="34613"/>
                  <a:pt x="44" y="34613"/>
                </a:cubicBezTo>
                <a:cubicBezTo>
                  <a:pt x="990" y="34613"/>
                  <a:pt x="1933" y="34397"/>
                  <a:pt x="2660" y="33979"/>
                </a:cubicBezTo>
                <a:cubicBezTo>
                  <a:pt x="3028" y="33771"/>
                  <a:pt x="3374" y="33567"/>
                  <a:pt x="3695" y="33385"/>
                </a:cubicBezTo>
                <a:lnTo>
                  <a:pt x="4146" y="33122"/>
                </a:lnTo>
                <a:cubicBezTo>
                  <a:pt x="4355" y="33005"/>
                  <a:pt x="4543" y="32893"/>
                  <a:pt x="4707" y="32802"/>
                </a:cubicBezTo>
                <a:cubicBezTo>
                  <a:pt x="4792" y="32750"/>
                  <a:pt x="4864" y="32711"/>
                  <a:pt x="4929" y="32671"/>
                </a:cubicBezTo>
                <a:cubicBezTo>
                  <a:pt x="5001" y="32633"/>
                  <a:pt x="5055" y="32599"/>
                  <a:pt x="5106" y="32566"/>
                </a:cubicBezTo>
                <a:cubicBezTo>
                  <a:pt x="5172" y="32528"/>
                  <a:pt x="5223" y="32501"/>
                  <a:pt x="5264" y="32482"/>
                </a:cubicBezTo>
                <a:cubicBezTo>
                  <a:pt x="5295" y="32462"/>
                  <a:pt x="5315" y="32449"/>
                  <a:pt x="5315" y="32449"/>
                </a:cubicBezTo>
                <a:lnTo>
                  <a:pt x="53122" y="4843"/>
                </a:lnTo>
                <a:cubicBezTo>
                  <a:pt x="53904" y="4392"/>
                  <a:pt x="54537" y="3339"/>
                  <a:pt x="54537" y="2492"/>
                </a:cubicBezTo>
                <a:lnTo>
                  <a:pt x="54537" y="1"/>
                </a:lnTo>
                <a:close/>
              </a:path>
            </a:pathLst>
          </a:custGeom>
          <a:solidFill>
            <a:srgbClr val="BF2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5004509" y="1912980"/>
            <a:ext cx="2307025" cy="1356950"/>
          </a:xfrm>
          <a:custGeom>
            <a:avLst/>
            <a:gdLst/>
            <a:ahLst/>
            <a:cxnLst/>
            <a:rect l="l" t="t" r="r" b="b"/>
            <a:pathLst>
              <a:path w="92281" h="54278" extrusionOk="0">
                <a:moveTo>
                  <a:pt x="55173" y="1"/>
                </a:moveTo>
                <a:cubicBezTo>
                  <a:pt x="54155" y="1"/>
                  <a:pt x="53139" y="223"/>
                  <a:pt x="52363" y="669"/>
                </a:cubicBezTo>
                <a:lnTo>
                  <a:pt x="9651" y="25423"/>
                </a:lnTo>
                <a:lnTo>
                  <a:pt x="9651" y="28491"/>
                </a:lnTo>
                <a:lnTo>
                  <a:pt x="7" y="32482"/>
                </a:lnTo>
                <a:lnTo>
                  <a:pt x="1" y="32489"/>
                </a:lnTo>
                <a:cubicBezTo>
                  <a:pt x="4" y="32522"/>
                  <a:pt x="11" y="32556"/>
                  <a:pt x="21" y="32588"/>
                </a:cubicBezTo>
                <a:cubicBezTo>
                  <a:pt x="16" y="32609"/>
                  <a:pt x="17" y="32633"/>
                  <a:pt x="27" y="32653"/>
                </a:cubicBezTo>
                <a:cubicBezTo>
                  <a:pt x="41" y="32736"/>
                  <a:pt x="61" y="32820"/>
                  <a:pt x="86" y="32902"/>
                </a:cubicBezTo>
                <a:cubicBezTo>
                  <a:pt x="113" y="32999"/>
                  <a:pt x="148" y="33092"/>
                  <a:pt x="190" y="33182"/>
                </a:cubicBezTo>
                <a:cubicBezTo>
                  <a:pt x="231" y="33276"/>
                  <a:pt x="276" y="33368"/>
                  <a:pt x="328" y="33456"/>
                </a:cubicBezTo>
                <a:cubicBezTo>
                  <a:pt x="377" y="33547"/>
                  <a:pt x="433" y="33632"/>
                  <a:pt x="497" y="33712"/>
                </a:cubicBezTo>
                <a:cubicBezTo>
                  <a:pt x="542" y="33776"/>
                  <a:pt x="590" y="33837"/>
                  <a:pt x="641" y="33896"/>
                </a:cubicBezTo>
                <a:lnTo>
                  <a:pt x="753" y="34006"/>
                </a:lnTo>
                <a:cubicBezTo>
                  <a:pt x="813" y="34065"/>
                  <a:pt x="876" y="34120"/>
                  <a:pt x="941" y="34170"/>
                </a:cubicBezTo>
                <a:cubicBezTo>
                  <a:pt x="1002" y="34215"/>
                  <a:pt x="1067" y="34262"/>
                  <a:pt x="1125" y="34300"/>
                </a:cubicBezTo>
                <a:lnTo>
                  <a:pt x="32040" y="52159"/>
                </a:lnTo>
                <a:lnTo>
                  <a:pt x="32046" y="52159"/>
                </a:lnTo>
                <a:lnTo>
                  <a:pt x="34524" y="53591"/>
                </a:lnTo>
                <a:cubicBezTo>
                  <a:pt x="35351" y="54052"/>
                  <a:pt x="36297" y="54278"/>
                  <a:pt x="37355" y="54278"/>
                </a:cubicBezTo>
                <a:cubicBezTo>
                  <a:pt x="38374" y="54278"/>
                  <a:pt x="39401" y="54047"/>
                  <a:pt x="40185" y="53598"/>
                </a:cubicBezTo>
                <a:lnTo>
                  <a:pt x="42663" y="52166"/>
                </a:lnTo>
                <a:lnTo>
                  <a:pt x="90718" y="24419"/>
                </a:lnTo>
                <a:cubicBezTo>
                  <a:pt x="92280" y="23517"/>
                  <a:pt x="92280" y="22045"/>
                  <a:pt x="90725" y="21136"/>
                </a:cubicBezTo>
                <a:lnTo>
                  <a:pt x="84312" y="17377"/>
                </a:lnTo>
                <a:lnTo>
                  <a:pt x="58026" y="687"/>
                </a:lnTo>
                <a:cubicBezTo>
                  <a:pt x="57239" y="230"/>
                  <a:pt x="56205" y="1"/>
                  <a:pt x="55173" y="1"/>
                </a:cubicBezTo>
                <a:close/>
              </a:path>
            </a:pathLst>
          </a:custGeom>
          <a:solidFill>
            <a:srgbClr val="AF2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5045709" y="2223030"/>
            <a:ext cx="2210475" cy="1007725"/>
          </a:xfrm>
          <a:custGeom>
            <a:avLst/>
            <a:gdLst/>
            <a:ahLst/>
            <a:cxnLst/>
            <a:rect l="l" t="t" r="r" b="b"/>
            <a:pathLst>
              <a:path w="88419" h="40309" extrusionOk="0">
                <a:moveTo>
                  <a:pt x="88418" y="1"/>
                </a:moveTo>
                <a:lnTo>
                  <a:pt x="35705" y="30554"/>
                </a:lnTo>
                <a:lnTo>
                  <a:pt x="0" y="9937"/>
                </a:lnTo>
                <a:lnTo>
                  <a:pt x="8" y="20197"/>
                </a:lnTo>
                <a:lnTo>
                  <a:pt x="34071" y="39871"/>
                </a:lnTo>
                <a:cubicBezTo>
                  <a:pt x="34577" y="40162"/>
                  <a:pt x="35142" y="40308"/>
                  <a:pt x="35706" y="40308"/>
                </a:cubicBezTo>
                <a:cubicBezTo>
                  <a:pt x="36271" y="40308"/>
                  <a:pt x="36835" y="40162"/>
                  <a:pt x="37341" y="39871"/>
                </a:cubicBezTo>
                <a:lnTo>
                  <a:pt x="87601" y="10846"/>
                </a:lnTo>
                <a:cubicBezTo>
                  <a:pt x="88107" y="10554"/>
                  <a:pt x="88418" y="10014"/>
                  <a:pt x="88418" y="9431"/>
                </a:cubicBezTo>
                <a:lnTo>
                  <a:pt x="88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5938359" y="2223030"/>
            <a:ext cx="1317850" cy="1007725"/>
          </a:xfrm>
          <a:custGeom>
            <a:avLst/>
            <a:gdLst/>
            <a:ahLst/>
            <a:cxnLst/>
            <a:rect l="l" t="t" r="r" b="b"/>
            <a:pathLst>
              <a:path w="52714" h="40309" extrusionOk="0">
                <a:moveTo>
                  <a:pt x="52714" y="1"/>
                </a:moveTo>
                <a:lnTo>
                  <a:pt x="1" y="30554"/>
                </a:lnTo>
                <a:lnTo>
                  <a:pt x="1" y="40309"/>
                </a:lnTo>
                <a:cubicBezTo>
                  <a:pt x="574" y="40309"/>
                  <a:pt x="1138" y="40158"/>
                  <a:pt x="1635" y="39871"/>
                </a:cubicBezTo>
                <a:lnTo>
                  <a:pt x="51895" y="10846"/>
                </a:lnTo>
                <a:cubicBezTo>
                  <a:pt x="52401" y="10554"/>
                  <a:pt x="52714" y="10014"/>
                  <a:pt x="52714" y="9431"/>
                </a:cubicBezTo>
                <a:lnTo>
                  <a:pt x="52714" y="1"/>
                </a:lnTo>
                <a:close/>
              </a:path>
            </a:pathLst>
          </a:custGeom>
          <a:solidFill>
            <a:srgbClr val="DAE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a:off x="5029084" y="2483905"/>
            <a:ext cx="33275" cy="271975"/>
          </a:xfrm>
          <a:custGeom>
            <a:avLst/>
            <a:gdLst/>
            <a:ahLst/>
            <a:cxnLst/>
            <a:rect l="l" t="t" r="r" b="b"/>
            <a:pathLst>
              <a:path w="1331" h="10879" extrusionOk="0">
                <a:moveTo>
                  <a:pt x="422" y="0"/>
                </a:moveTo>
                <a:cubicBezTo>
                  <a:pt x="175" y="0"/>
                  <a:pt x="0" y="254"/>
                  <a:pt x="0" y="670"/>
                </a:cubicBezTo>
                <a:lnTo>
                  <a:pt x="5" y="9443"/>
                </a:lnTo>
                <a:cubicBezTo>
                  <a:pt x="5" y="9984"/>
                  <a:pt x="303" y="10596"/>
                  <a:pt x="668" y="10807"/>
                </a:cubicBezTo>
                <a:cubicBezTo>
                  <a:pt x="753" y="10855"/>
                  <a:pt x="834" y="10878"/>
                  <a:pt x="909" y="10878"/>
                </a:cubicBezTo>
                <a:cubicBezTo>
                  <a:pt x="1156" y="10878"/>
                  <a:pt x="1330" y="10624"/>
                  <a:pt x="1330" y="10208"/>
                </a:cubicBezTo>
                <a:lnTo>
                  <a:pt x="1330" y="1438"/>
                </a:lnTo>
                <a:cubicBezTo>
                  <a:pt x="1330" y="897"/>
                  <a:pt x="1033" y="286"/>
                  <a:pt x="665" y="73"/>
                </a:cubicBezTo>
                <a:cubicBezTo>
                  <a:pt x="579" y="24"/>
                  <a:pt x="497" y="0"/>
                  <a:pt x="422" y="0"/>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a:off x="5938359" y="2137330"/>
            <a:ext cx="1363425" cy="865400"/>
          </a:xfrm>
          <a:custGeom>
            <a:avLst/>
            <a:gdLst/>
            <a:ahLst/>
            <a:cxnLst/>
            <a:rect l="l" t="t" r="r" b="b"/>
            <a:pathLst>
              <a:path w="54537" h="34616" extrusionOk="0">
                <a:moveTo>
                  <a:pt x="54537" y="0"/>
                </a:moveTo>
                <a:cubicBezTo>
                  <a:pt x="54537" y="979"/>
                  <a:pt x="53538" y="1538"/>
                  <a:pt x="53122" y="1776"/>
                </a:cubicBezTo>
                <a:lnTo>
                  <a:pt x="34504" y="12533"/>
                </a:lnTo>
                <a:lnTo>
                  <a:pt x="5317" y="29384"/>
                </a:lnTo>
                <a:cubicBezTo>
                  <a:pt x="5310" y="29384"/>
                  <a:pt x="2839" y="30810"/>
                  <a:pt x="2839" y="30810"/>
                </a:cubicBezTo>
                <a:cubicBezTo>
                  <a:pt x="2047" y="31267"/>
                  <a:pt x="1028" y="31490"/>
                  <a:pt x="1" y="31490"/>
                </a:cubicBezTo>
                <a:lnTo>
                  <a:pt x="1" y="34616"/>
                </a:lnTo>
                <a:cubicBezTo>
                  <a:pt x="15" y="34616"/>
                  <a:pt x="29" y="34616"/>
                  <a:pt x="44" y="34616"/>
                </a:cubicBezTo>
                <a:cubicBezTo>
                  <a:pt x="990" y="34616"/>
                  <a:pt x="1933" y="34400"/>
                  <a:pt x="2662" y="33981"/>
                </a:cubicBezTo>
                <a:cubicBezTo>
                  <a:pt x="3028" y="33772"/>
                  <a:pt x="3374" y="33570"/>
                  <a:pt x="3695" y="33386"/>
                </a:cubicBezTo>
                <a:lnTo>
                  <a:pt x="4146" y="33124"/>
                </a:lnTo>
                <a:cubicBezTo>
                  <a:pt x="4642" y="32843"/>
                  <a:pt x="5015" y="32627"/>
                  <a:pt x="5198" y="32517"/>
                </a:cubicBezTo>
                <a:lnTo>
                  <a:pt x="5302" y="32457"/>
                </a:lnTo>
                <a:cubicBezTo>
                  <a:pt x="5315" y="32450"/>
                  <a:pt x="37164" y="14063"/>
                  <a:pt x="37164" y="14063"/>
                </a:cubicBezTo>
                <a:lnTo>
                  <a:pt x="53120" y="4842"/>
                </a:lnTo>
                <a:cubicBezTo>
                  <a:pt x="53902" y="4391"/>
                  <a:pt x="54537" y="3339"/>
                  <a:pt x="54537" y="2492"/>
                </a:cubicBezTo>
                <a:lnTo>
                  <a:pt x="54537" y="0"/>
                </a:lnTo>
                <a:close/>
              </a:path>
            </a:pathLst>
          </a:custGeom>
          <a:solidFill>
            <a:srgbClr val="BF2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4957784" y="1606130"/>
            <a:ext cx="2353750" cy="1318475"/>
          </a:xfrm>
          <a:custGeom>
            <a:avLst/>
            <a:gdLst/>
            <a:ahLst/>
            <a:cxnLst/>
            <a:rect l="l" t="t" r="r" b="b"/>
            <a:pathLst>
              <a:path w="94150" h="52739" extrusionOk="0">
                <a:moveTo>
                  <a:pt x="86" y="31999"/>
                </a:moveTo>
                <a:cubicBezTo>
                  <a:pt x="56" y="32012"/>
                  <a:pt x="27" y="32029"/>
                  <a:pt x="0" y="32048"/>
                </a:cubicBezTo>
                <a:lnTo>
                  <a:pt x="86" y="31999"/>
                </a:lnTo>
                <a:close/>
                <a:moveTo>
                  <a:pt x="57035" y="0"/>
                </a:moveTo>
                <a:cubicBezTo>
                  <a:pt x="56019" y="0"/>
                  <a:pt x="55006" y="222"/>
                  <a:pt x="54232" y="669"/>
                </a:cubicBezTo>
                <a:lnTo>
                  <a:pt x="86" y="31999"/>
                </a:lnTo>
                <a:lnTo>
                  <a:pt x="86" y="31999"/>
                </a:lnTo>
                <a:cubicBezTo>
                  <a:pt x="105" y="31990"/>
                  <a:pt x="124" y="31983"/>
                  <a:pt x="144" y="31977"/>
                </a:cubicBezTo>
                <a:cubicBezTo>
                  <a:pt x="179" y="31953"/>
                  <a:pt x="219" y="31938"/>
                  <a:pt x="261" y="31931"/>
                </a:cubicBezTo>
                <a:cubicBezTo>
                  <a:pt x="301" y="31911"/>
                  <a:pt x="343" y="31898"/>
                  <a:pt x="386" y="31891"/>
                </a:cubicBezTo>
                <a:cubicBezTo>
                  <a:pt x="446" y="31871"/>
                  <a:pt x="506" y="31858"/>
                  <a:pt x="570" y="31853"/>
                </a:cubicBezTo>
                <a:cubicBezTo>
                  <a:pt x="635" y="31845"/>
                  <a:pt x="700" y="31841"/>
                  <a:pt x="765" y="31839"/>
                </a:cubicBezTo>
                <a:cubicBezTo>
                  <a:pt x="773" y="31839"/>
                  <a:pt x="780" y="31839"/>
                  <a:pt x="788" y="31839"/>
                </a:cubicBezTo>
                <a:cubicBezTo>
                  <a:pt x="884" y="31839"/>
                  <a:pt x="978" y="31849"/>
                  <a:pt x="1073" y="31865"/>
                </a:cubicBezTo>
                <a:cubicBezTo>
                  <a:pt x="1180" y="31881"/>
                  <a:pt x="1283" y="31905"/>
                  <a:pt x="1387" y="31938"/>
                </a:cubicBezTo>
                <a:cubicBezTo>
                  <a:pt x="1612" y="32012"/>
                  <a:pt x="1831" y="32108"/>
                  <a:pt x="2040" y="32225"/>
                </a:cubicBezTo>
                <a:lnTo>
                  <a:pt x="3694" y="33179"/>
                </a:lnTo>
                <a:lnTo>
                  <a:pt x="11520" y="37697"/>
                </a:lnTo>
                <a:lnTo>
                  <a:pt x="33907" y="50632"/>
                </a:lnTo>
                <a:lnTo>
                  <a:pt x="33914" y="50632"/>
                </a:lnTo>
                <a:lnTo>
                  <a:pt x="36385" y="52058"/>
                </a:lnTo>
                <a:cubicBezTo>
                  <a:pt x="37190" y="52484"/>
                  <a:pt x="38094" y="52738"/>
                  <a:pt x="39143" y="52738"/>
                </a:cubicBezTo>
                <a:cubicBezTo>
                  <a:pt x="39170" y="52738"/>
                  <a:pt x="39197" y="52738"/>
                  <a:pt x="39224" y="52738"/>
                </a:cubicBezTo>
                <a:cubicBezTo>
                  <a:pt x="40243" y="52738"/>
                  <a:pt x="41270" y="52515"/>
                  <a:pt x="42054" y="52064"/>
                </a:cubicBezTo>
                <a:lnTo>
                  <a:pt x="44532" y="50632"/>
                </a:lnTo>
                <a:lnTo>
                  <a:pt x="84844" y="27358"/>
                </a:lnTo>
                <a:lnTo>
                  <a:pt x="92587" y="22886"/>
                </a:lnTo>
                <a:cubicBezTo>
                  <a:pt x="94149" y="21977"/>
                  <a:pt x="94149" y="20513"/>
                  <a:pt x="92594" y="19603"/>
                </a:cubicBezTo>
                <a:lnTo>
                  <a:pt x="59895" y="689"/>
                </a:lnTo>
                <a:cubicBezTo>
                  <a:pt x="59106" y="231"/>
                  <a:pt x="58069" y="0"/>
                  <a:pt x="57035" y="0"/>
                </a:cubicBez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4937984" y="2402105"/>
            <a:ext cx="1000450" cy="945600"/>
          </a:xfrm>
          <a:custGeom>
            <a:avLst/>
            <a:gdLst/>
            <a:ahLst/>
            <a:cxnLst/>
            <a:rect l="l" t="t" r="r" b="b"/>
            <a:pathLst>
              <a:path w="40018" h="37824" extrusionOk="0">
                <a:moveTo>
                  <a:pt x="1580" y="0"/>
                </a:moveTo>
                <a:cubicBezTo>
                  <a:pt x="1572" y="0"/>
                  <a:pt x="1565" y="0"/>
                  <a:pt x="1557" y="0"/>
                </a:cubicBezTo>
                <a:cubicBezTo>
                  <a:pt x="1490" y="0"/>
                  <a:pt x="1425" y="6"/>
                  <a:pt x="1360" y="14"/>
                </a:cubicBezTo>
                <a:cubicBezTo>
                  <a:pt x="1298" y="19"/>
                  <a:pt x="1237" y="32"/>
                  <a:pt x="1178" y="52"/>
                </a:cubicBezTo>
                <a:cubicBezTo>
                  <a:pt x="1133" y="59"/>
                  <a:pt x="1091" y="72"/>
                  <a:pt x="1053" y="91"/>
                </a:cubicBezTo>
                <a:cubicBezTo>
                  <a:pt x="1011" y="101"/>
                  <a:pt x="971" y="117"/>
                  <a:pt x="934" y="138"/>
                </a:cubicBezTo>
                <a:cubicBezTo>
                  <a:pt x="916" y="144"/>
                  <a:pt x="902" y="151"/>
                  <a:pt x="882" y="158"/>
                </a:cubicBezTo>
                <a:lnTo>
                  <a:pt x="790" y="209"/>
                </a:lnTo>
                <a:lnTo>
                  <a:pt x="784" y="209"/>
                </a:lnTo>
                <a:cubicBezTo>
                  <a:pt x="301" y="523"/>
                  <a:pt x="0" y="1145"/>
                  <a:pt x="0" y="2020"/>
                </a:cubicBezTo>
                <a:lnTo>
                  <a:pt x="0" y="12349"/>
                </a:lnTo>
                <a:cubicBezTo>
                  <a:pt x="0" y="14154"/>
                  <a:pt x="1268" y="16351"/>
                  <a:pt x="2830" y="17253"/>
                </a:cubicBezTo>
                <a:lnTo>
                  <a:pt x="34701" y="35660"/>
                </a:lnTo>
                <a:cubicBezTo>
                  <a:pt x="34701" y="35660"/>
                  <a:pt x="34719" y="35673"/>
                  <a:pt x="34753" y="35693"/>
                </a:cubicBezTo>
                <a:cubicBezTo>
                  <a:pt x="34791" y="35714"/>
                  <a:pt x="34844" y="35739"/>
                  <a:pt x="34910" y="35779"/>
                </a:cubicBezTo>
                <a:cubicBezTo>
                  <a:pt x="34961" y="35810"/>
                  <a:pt x="35015" y="35844"/>
                  <a:pt x="35087" y="35882"/>
                </a:cubicBezTo>
                <a:cubicBezTo>
                  <a:pt x="35152" y="35922"/>
                  <a:pt x="35224" y="35961"/>
                  <a:pt x="35309" y="36014"/>
                </a:cubicBezTo>
                <a:cubicBezTo>
                  <a:pt x="35471" y="36104"/>
                  <a:pt x="35661" y="36216"/>
                  <a:pt x="35870" y="36335"/>
                </a:cubicBezTo>
                <a:lnTo>
                  <a:pt x="36321" y="36596"/>
                </a:lnTo>
                <a:cubicBezTo>
                  <a:pt x="36642" y="36778"/>
                  <a:pt x="36988" y="36982"/>
                  <a:pt x="37354" y="37190"/>
                </a:cubicBezTo>
                <a:cubicBezTo>
                  <a:pt x="38083" y="37608"/>
                  <a:pt x="39026" y="37824"/>
                  <a:pt x="39972" y="37824"/>
                </a:cubicBezTo>
                <a:cubicBezTo>
                  <a:pt x="39987" y="37824"/>
                  <a:pt x="40001" y="37824"/>
                  <a:pt x="40016" y="37824"/>
                </a:cubicBezTo>
                <a:lnTo>
                  <a:pt x="40016" y="34713"/>
                </a:lnTo>
                <a:cubicBezTo>
                  <a:pt x="38990" y="34713"/>
                  <a:pt x="37969" y="34484"/>
                  <a:pt x="37185" y="34033"/>
                </a:cubicBezTo>
                <a:lnTo>
                  <a:pt x="34699" y="32601"/>
                </a:lnTo>
                <a:lnTo>
                  <a:pt x="34699" y="32594"/>
                </a:lnTo>
                <a:lnTo>
                  <a:pt x="3786" y="14735"/>
                </a:lnTo>
                <a:cubicBezTo>
                  <a:pt x="3726" y="14697"/>
                  <a:pt x="3661" y="14650"/>
                  <a:pt x="3602" y="14605"/>
                </a:cubicBezTo>
                <a:cubicBezTo>
                  <a:pt x="3534" y="14558"/>
                  <a:pt x="3470" y="14503"/>
                  <a:pt x="3414" y="14441"/>
                </a:cubicBezTo>
                <a:lnTo>
                  <a:pt x="3302" y="14331"/>
                </a:lnTo>
                <a:cubicBezTo>
                  <a:pt x="3250" y="14272"/>
                  <a:pt x="3201" y="14211"/>
                  <a:pt x="3158" y="14147"/>
                </a:cubicBezTo>
                <a:cubicBezTo>
                  <a:pt x="3094" y="14067"/>
                  <a:pt x="3038" y="13982"/>
                  <a:pt x="2988" y="13891"/>
                </a:cubicBezTo>
                <a:cubicBezTo>
                  <a:pt x="2937" y="13803"/>
                  <a:pt x="2891" y="13711"/>
                  <a:pt x="2851" y="13617"/>
                </a:cubicBezTo>
                <a:cubicBezTo>
                  <a:pt x="2807" y="13527"/>
                  <a:pt x="2772" y="13434"/>
                  <a:pt x="2745" y="13337"/>
                </a:cubicBezTo>
                <a:cubicBezTo>
                  <a:pt x="2722" y="13255"/>
                  <a:pt x="2702" y="13171"/>
                  <a:pt x="2687" y="13088"/>
                </a:cubicBezTo>
                <a:cubicBezTo>
                  <a:pt x="2678" y="13068"/>
                  <a:pt x="2677" y="13044"/>
                  <a:pt x="2680" y="13023"/>
                </a:cubicBezTo>
                <a:cubicBezTo>
                  <a:pt x="2667" y="12989"/>
                  <a:pt x="2663" y="12954"/>
                  <a:pt x="2667" y="12917"/>
                </a:cubicBezTo>
                <a:cubicBezTo>
                  <a:pt x="2657" y="12871"/>
                  <a:pt x="2653" y="12822"/>
                  <a:pt x="2655" y="12774"/>
                </a:cubicBezTo>
                <a:lnTo>
                  <a:pt x="2655" y="4655"/>
                </a:lnTo>
                <a:cubicBezTo>
                  <a:pt x="2655" y="4145"/>
                  <a:pt x="2912" y="3849"/>
                  <a:pt x="3284" y="3849"/>
                </a:cubicBezTo>
                <a:cubicBezTo>
                  <a:pt x="3436" y="3849"/>
                  <a:pt x="3606" y="3898"/>
                  <a:pt x="3786" y="4002"/>
                </a:cubicBezTo>
                <a:lnTo>
                  <a:pt x="9651" y="7389"/>
                </a:lnTo>
                <a:lnTo>
                  <a:pt x="34701" y="21859"/>
                </a:lnTo>
                <a:cubicBezTo>
                  <a:pt x="34706" y="21861"/>
                  <a:pt x="34711" y="21863"/>
                  <a:pt x="34714" y="21866"/>
                </a:cubicBezTo>
                <a:lnTo>
                  <a:pt x="34819" y="21926"/>
                </a:lnTo>
                <a:cubicBezTo>
                  <a:pt x="35001" y="22036"/>
                  <a:pt x="35374" y="22252"/>
                  <a:pt x="35872" y="22533"/>
                </a:cubicBezTo>
                <a:lnTo>
                  <a:pt x="36323" y="22795"/>
                </a:lnTo>
                <a:cubicBezTo>
                  <a:pt x="36642" y="22979"/>
                  <a:pt x="36990" y="23181"/>
                  <a:pt x="37356" y="23390"/>
                </a:cubicBezTo>
                <a:cubicBezTo>
                  <a:pt x="38085" y="23809"/>
                  <a:pt x="39028" y="24025"/>
                  <a:pt x="39974" y="24025"/>
                </a:cubicBezTo>
                <a:cubicBezTo>
                  <a:pt x="39988" y="24025"/>
                  <a:pt x="40003" y="24025"/>
                  <a:pt x="40017" y="24025"/>
                </a:cubicBezTo>
                <a:lnTo>
                  <a:pt x="40017" y="20899"/>
                </a:lnTo>
                <a:cubicBezTo>
                  <a:pt x="38990" y="20899"/>
                  <a:pt x="37970" y="20676"/>
                  <a:pt x="37185" y="20225"/>
                </a:cubicBezTo>
                <a:lnTo>
                  <a:pt x="37179" y="20219"/>
                </a:lnTo>
                <a:lnTo>
                  <a:pt x="34707" y="18793"/>
                </a:lnTo>
                <a:lnTo>
                  <a:pt x="34701" y="18793"/>
                </a:lnTo>
                <a:lnTo>
                  <a:pt x="12312" y="5858"/>
                </a:lnTo>
                <a:lnTo>
                  <a:pt x="4485" y="1340"/>
                </a:lnTo>
                <a:lnTo>
                  <a:pt x="2830" y="386"/>
                </a:lnTo>
                <a:cubicBezTo>
                  <a:pt x="2623" y="269"/>
                  <a:pt x="2404" y="173"/>
                  <a:pt x="2177" y="97"/>
                </a:cubicBezTo>
                <a:cubicBezTo>
                  <a:pt x="2075" y="66"/>
                  <a:pt x="1970" y="42"/>
                  <a:pt x="1865" y="26"/>
                </a:cubicBezTo>
                <a:cubicBezTo>
                  <a:pt x="1770" y="10"/>
                  <a:pt x="1674" y="0"/>
                  <a:pt x="1580" y="0"/>
                </a:cubicBezTo>
                <a:close/>
              </a:path>
            </a:pathLst>
          </a:custGeom>
          <a:solidFill>
            <a:srgbClr val="E747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2950584" y="3523505"/>
            <a:ext cx="2191125" cy="1495000"/>
          </a:xfrm>
          <a:custGeom>
            <a:avLst/>
            <a:gdLst/>
            <a:ahLst/>
            <a:cxnLst/>
            <a:rect l="l" t="t" r="r" b="b"/>
            <a:pathLst>
              <a:path w="87645" h="59800" extrusionOk="0">
                <a:moveTo>
                  <a:pt x="45151" y="0"/>
                </a:moveTo>
                <a:cubicBezTo>
                  <a:pt x="45151" y="0"/>
                  <a:pt x="37279" y="13779"/>
                  <a:pt x="23887" y="21475"/>
                </a:cubicBezTo>
                <a:cubicBezTo>
                  <a:pt x="10498" y="29169"/>
                  <a:pt x="0" y="35265"/>
                  <a:pt x="0" y="35265"/>
                </a:cubicBezTo>
                <a:lnTo>
                  <a:pt x="42495" y="59799"/>
                </a:lnTo>
                <a:lnTo>
                  <a:pt x="71709" y="42932"/>
                </a:lnTo>
                <a:cubicBezTo>
                  <a:pt x="76457" y="40191"/>
                  <a:pt x="84864" y="32378"/>
                  <a:pt x="87645" y="24534"/>
                </a:cubicBezTo>
                <a:lnTo>
                  <a:pt x="45151" y="0"/>
                </a:ln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3389909" y="4698380"/>
            <a:ext cx="730375" cy="385925"/>
          </a:xfrm>
          <a:custGeom>
            <a:avLst/>
            <a:gdLst/>
            <a:ahLst/>
            <a:cxnLst/>
            <a:rect l="l" t="t" r="r" b="b"/>
            <a:pathLst>
              <a:path w="29215" h="15437" extrusionOk="0">
                <a:moveTo>
                  <a:pt x="23903" y="1"/>
                </a:moveTo>
                <a:cubicBezTo>
                  <a:pt x="23903" y="1"/>
                  <a:pt x="13031" y="7170"/>
                  <a:pt x="0" y="7668"/>
                </a:cubicBezTo>
                <a:cubicBezTo>
                  <a:pt x="1966" y="8803"/>
                  <a:pt x="5758" y="9447"/>
                  <a:pt x="9474" y="9447"/>
                </a:cubicBezTo>
                <a:cubicBezTo>
                  <a:pt x="10780" y="9447"/>
                  <a:pt x="12076" y="9367"/>
                  <a:pt x="13280" y="9202"/>
                </a:cubicBezTo>
                <a:lnTo>
                  <a:pt x="13280" y="9202"/>
                </a:lnTo>
                <a:cubicBezTo>
                  <a:pt x="13280" y="9202"/>
                  <a:pt x="12631" y="11895"/>
                  <a:pt x="7968" y="15335"/>
                </a:cubicBezTo>
                <a:cubicBezTo>
                  <a:pt x="7968" y="15335"/>
                  <a:pt x="8344" y="15437"/>
                  <a:pt x="9079" y="15437"/>
                </a:cubicBezTo>
                <a:cubicBezTo>
                  <a:pt x="11648" y="15437"/>
                  <a:pt x="18601" y="14198"/>
                  <a:pt x="29214" y="3068"/>
                </a:cubicBezTo>
                <a:lnTo>
                  <a:pt x="23903" y="1"/>
                </a:ln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3589359" y="3638330"/>
            <a:ext cx="689650" cy="362750"/>
          </a:xfrm>
          <a:custGeom>
            <a:avLst/>
            <a:gdLst/>
            <a:ahLst/>
            <a:cxnLst/>
            <a:rect l="l" t="t" r="r" b="b"/>
            <a:pathLst>
              <a:path w="27586" h="14510" extrusionOk="0">
                <a:moveTo>
                  <a:pt x="13792" y="0"/>
                </a:moveTo>
                <a:cubicBezTo>
                  <a:pt x="10577" y="0"/>
                  <a:pt x="7362" y="708"/>
                  <a:pt x="4909" y="2125"/>
                </a:cubicBezTo>
                <a:cubicBezTo>
                  <a:pt x="0" y="4957"/>
                  <a:pt x="0" y="9550"/>
                  <a:pt x="4909" y="12384"/>
                </a:cubicBezTo>
                <a:cubicBezTo>
                  <a:pt x="7363" y="13801"/>
                  <a:pt x="10578" y="14509"/>
                  <a:pt x="13794" y="14509"/>
                </a:cubicBezTo>
                <a:cubicBezTo>
                  <a:pt x="17009" y="14509"/>
                  <a:pt x="20224" y="13801"/>
                  <a:pt x="22678" y="12384"/>
                </a:cubicBezTo>
                <a:cubicBezTo>
                  <a:pt x="27585" y="9550"/>
                  <a:pt x="27585" y="4957"/>
                  <a:pt x="22678" y="2125"/>
                </a:cubicBezTo>
                <a:cubicBezTo>
                  <a:pt x="20224" y="708"/>
                  <a:pt x="17008" y="0"/>
                  <a:pt x="13792" y="0"/>
                </a:cubicBez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3705834" y="2827655"/>
            <a:ext cx="206925" cy="300225"/>
          </a:xfrm>
          <a:custGeom>
            <a:avLst/>
            <a:gdLst/>
            <a:ahLst/>
            <a:cxnLst/>
            <a:rect l="l" t="t" r="r" b="b"/>
            <a:pathLst>
              <a:path w="8277" h="12009" extrusionOk="0">
                <a:moveTo>
                  <a:pt x="5498" y="0"/>
                </a:moveTo>
                <a:cubicBezTo>
                  <a:pt x="4233" y="62"/>
                  <a:pt x="3339" y="360"/>
                  <a:pt x="2432" y="1272"/>
                </a:cubicBezTo>
                <a:cubicBezTo>
                  <a:pt x="1766" y="1942"/>
                  <a:pt x="277" y="6902"/>
                  <a:pt x="130" y="8963"/>
                </a:cubicBezTo>
                <a:cubicBezTo>
                  <a:pt x="1" y="10771"/>
                  <a:pt x="1541" y="12009"/>
                  <a:pt x="3313" y="12009"/>
                </a:cubicBezTo>
                <a:cubicBezTo>
                  <a:pt x="3560" y="12009"/>
                  <a:pt x="3811" y="11985"/>
                  <a:pt x="4063" y="11935"/>
                </a:cubicBezTo>
                <a:cubicBezTo>
                  <a:pt x="5964" y="11559"/>
                  <a:pt x="8277" y="7920"/>
                  <a:pt x="8228" y="6328"/>
                </a:cubicBezTo>
                <a:cubicBezTo>
                  <a:pt x="8178" y="4735"/>
                  <a:pt x="5498" y="0"/>
                  <a:pt x="5498" y="0"/>
                </a:cubicBezTo>
                <a:close/>
              </a:path>
            </a:pathLst>
          </a:custGeom>
          <a:solidFill>
            <a:srgbClr val="E94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3733384" y="2819955"/>
            <a:ext cx="157650" cy="104850"/>
          </a:xfrm>
          <a:custGeom>
            <a:avLst/>
            <a:gdLst/>
            <a:ahLst/>
            <a:cxnLst/>
            <a:rect l="l" t="t" r="r" b="b"/>
            <a:pathLst>
              <a:path w="6306" h="4194" extrusionOk="0">
                <a:moveTo>
                  <a:pt x="4904" y="1"/>
                </a:moveTo>
                <a:cubicBezTo>
                  <a:pt x="4757" y="1"/>
                  <a:pt x="4587" y="10"/>
                  <a:pt x="4389" y="29"/>
                </a:cubicBezTo>
                <a:cubicBezTo>
                  <a:pt x="2313" y="238"/>
                  <a:pt x="1462" y="927"/>
                  <a:pt x="1125" y="1379"/>
                </a:cubicBezTo>
                <a:cubicBezTo>
                  <a:pt x="787" y="1832"/>
                  <a:pt x="263" y="3119"/>
                  <a:pt x="132" y="3653"/>
                </a:cubicBezTo>
                <a:cubicBezTo>
                  <a:pt x="0" y="4188"/>
                  <a:pt x="206" y="4193"/>
                  <a:pt x="206" y="4193"/>
                </a:cubicBezTo>
                <a:cubicBezTo>
                  <a:pt x="852" y="2288"/>
                  <a:pt x="1689" y="1279"/>
                  <a:pt x="1689" y="1279"/>
                </a:cubicBezTo>
                <a:cubicBezTo>
                  <a:pt x="1863" y="1225"/>
                  <a:pt x="2014" y="1204"/>
                  <a:pt x="2146" y="1204"/>
                </a:cubicBezTo>
                <a:cubicBezTo>
                  <a:pt x="2616" y="1204"/>
                  <a:pt x="2826" y="1476"/>
                  <a:pt x="2826" y="1476"/>
                </a:cubicBezTo>
                <a:lnTo>
                  <a:pt x="5584" y="815"/>
                </a:lnTo>
                <a:cubicBezTo>
                  <a:pt x="5584" y="815"/>
                  <a:pt x="6305" y="1"/>
                  <a:pt x="4904" y="1"/>
                </a:cubicBezTo>
                <a:close/>
              </a:path>
            </a:pathLst>
          </a:custGeom>
          <a:solidFill>
            <a:srgbClr val="D83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3903884" y="2827655"/>
            <a:ext cx="406850" cy="314000"/>
          </a:xfrm>
          <a:custGeom>
            <a:avLst/>
            <a:gdLst/>
            <a:ahLst/>
            <a:cxnLst/>
            <a:rect l="l" t="t" r="r" b="b"/>
            <a:pathLst>
              <a:path w="16274" h="12560" extrusionOk="0">
                <a:moveTo>
                  <a:pt x="1198" y="0"/>
                </a:moveTo>
                <a:cubicBezTo>
                  <a:pt x="1148" y="0"/>
                  <a:pt x="1098" y="2"/>
                  <a:pt x="1048" y="5"/>
                </a:cubicBezTo>
                <a:cubicBezTo>
                  <a:pt x="331" y="56"/>
                  <a:pt x="0" y="462"/>
                  <a:pt x="669" y="1808"/>
                </a:cubicBezTo>
                <a:cubicBezTo>
                  <a:pt x="1335" y="3157"/>
                  <a:pt x="2709" y="5573"/>
                  <a:pt x="4057" y="7116"/>
                </a:cubicBezTo>
                <a:cubicBezTo>
                  <a:pt x="4712" y="7865"/>
                  <a:pt x="5786" y="8988"/>
                  <a:pt x="7551" y="10003"/>
                </a:cubicBezTo>
                <a:cubicBezTo>
                  <a:pt x="8782" y="10712"/>
                  <a:pt x="9871" y="11133"/>
                  <a:pt x="11231" y="11549"/>
                </a:cubicBezTo>
                <a:cubicBezTo>
                  <a:pt x="11601" y="11661"/>
                  <a:pt x="11848" y="11836"/>
                  <a:pt x="12530" y="12135"/>
                </a:cubicBezTo>
                <a:cubicBezTo>
                  <a:pt x="13109" y="12390"/>
                  <a:pt x="13817" y="12559"/>
                  <a:pt x="14396" y="12559"/>
                </a:cubicBezTo>
                <a:cubicBezTo>
                  <a:pt x="14498" y="12559"/>
                  <a:pt x="14596" y="12554"/>
                  <a:pt x="14688" y="12543"/>
                </a:cubicBezTo>
                <a:cubicBezTo>
                  <a:pt x="15307" y="12470"/>
                  <a:pt x="15519" y="12346"/>
                  <a:pt x="15557" y="12216"/>
                </a:cubicBezTo>
                <a:cubicBezTo>
                  <a:pt x="15607" y="12050"/>
                  <a:pt x="15477" y="11952"/>
                  <a:pt x="15191" y="11952"/>
                </a:cubicBezTo>
                <a:cubicBezTo>
                  <a:pt x="15092" y="11952"/>
                  <a:pt x="14971" y="11958"/>
                  <a:pt x="14830" y="11958"/>
                </a:cubicBezTo>
                <a:cubicBezTo>
                  <a:pt x="14563" y="11958"/>
                  <a:pt x="14228" y="11936"/>
                  <a:pt x="13845" y="11813"/>
                </a:cubicBezTo>
                <a:lnTo>
                  <a:pt x="13845" y="11813"/>
                </a:lnTo>
                <a:cubicBezTo>
                  <a:pt x="13845" y="11813"/>
                  <a:pt x="14246" y="11832"/>
                  <a:pt x="14598" y="11832"/>
                </a:cubicBezTo>
                <a:cubicBezTo>
                  <a:pt x="14687" y="11832"/>
                  <a:pt x="14772" y="11831"/>
                  <a:pt x="14847" y="11828"/>
                </a:cubicBezTo>
                <a:cubicBezTo>
                  <a:pt x="15223" y="11811"/>
                  <a:pt x="15586" y="11739"/>
                  <a:pt x="15833" y="11656"/>
                </a:cubicBezTo>
                <a:cubicBezTo>
                  <a:pt x="16140" y="11552"/>
                  <a:pt x="16274" y="11093"/>
                  <a:pt x="15987" y="11084"/>
                </a:cubicBezTo>
                <a:cubicBezTo>
                  <a:pt x="15974" y="11084"/>
                  <a:pt x="15962" y="11084"/>
                  <a:pt x="15949" y="11084"/>
                </a:cubicBezTo>
                <a:cubicBezTo>
                  <a:pt x="15677" y="11084"/>
                  <a:pt x="15448" y="11152"/>
                  <a:pt x="14916" y="11166"/>
                </a:cubicBezTo>
                <a:cubicBezTo>
                  <a:pt x="14875" y="11168"/>
                  <a:pt x="14834" y="11168"/>
                  <a:pt x="14794" y="11168"/>
                </a:cubicBezTo>
                <a:cubicBezTo>
                  <a:pt x="14539" y="11168"/>
                  <a:pt x="14284" y="11141"/>
                  <a:pt x="14033" y="11089"/>
                </a:cubicBezTo>
                <a:cubicBezTo>
                  <a:pt x="14033" y="11089"/>
                  <a:pt x="14638" y="11043"/>
                  <a:pt x="15134" y="10906"/>
                </a:cubicBezTo>
                <a:cubicBezTo>
                  <a:pt x="15632" y="10770"/>
                  <a:pt x="15809" y="10612"/>
                  <a:pt x="15921" y="10501"/>
                </a:cubicBezTo>
                <a:cubicBezTo>
                  <a:pt x="16025" y="10397"/>
                  <a:pt x="16025" y="10138"/>
                  <a:pt x="15732" y="10138"/>
                </a:cubicBezTo>
                <a:cubicBezTo>
                  <a:pt x="15712" y="10138"/>
                  <a:pt x="15690" y="10140"/>
                  <a:pt x="15667" y="10142"/>
                </a:cubicBezTo>
                <a:cubicBezTo>
                  <a:pt x="15367" y="10175"/>
                  <a:pt x="15005" y="10337"/>
                  <a:pt x="14449" y="10337"/>
                </a:cubicBezTo>
                <a:cubicBezTo>
                  <a:pt x="14409" y="10337"/>
                  <a:pt x="14368" y="10336"/>
                  <a:pt x="14326" y="10334"/>
                </a:cubicBezTo>
                <a:cubicBezTo>
                  <a:pt x="13871" y="10313"/>
                  <a:pt x="13554" y="10236"/>
                  <a:pt x="13616" y="10171"/>
                </a:cubicBezTo>
                <a:cubicBezTo>
                  <a:pt x="13679" y="10105"/>
                  <a:pt x="13946" y="10135"/>
                  <a:pt x="14306" y="9968"/>
                </a:cubicBezTo>
                <a:cubicBezTo>
                  <a:pt x="14650" y="9810"/>
                  <a:pt x="14892" y="9449"/>
                  <a:pt x="14789" y="9263"/>
                </a:cubicBezTo>
                <a:cubicBezTo>
                  <a:pt x="14750" y="9195"/>
                  <a:pt x="14723" y="9169"/>
                  <a:pt x="14686" y="9169"/>
                </a:cubicBezTo>
                <a:cubicBezTo>
                  <a:pt x="14621" y="9169"/>
                  <a:pt x="14525" y="9247"/>
                  <a:pt x="14286" y="9315"/>
                </a:cubicBezTo>
                <a:cubicBezTo>
                  <a:pt x="13906" y="9424"/>
                  <a:pt x="13537" y="9377"/>
                  <a:pt x="13014" y="9571"/>
                </a:cubicBezTo>
                <a:cubicBezTo>
                  <a:pt x="12555" y="9743"/>
                  <a:pt x="12251" y="9840"/>
                  <a:pt x="11795" y="9878"/>
                </a:cubicBezTo>
                <a:cubicBezTo>
                  <a:pt x="11778" y="9879"/>
                  <a:pt x="11761" y="9880"/>
                  <a:pt x="11743" y="9880"/>
                </a:cubicBezTo>
                <a:cubicBezTo>
                  <a:pt x="11244" y="9880"/>
                  <a:pt x="9959" y="9380"/>
                  <a:pt x="8834" y="8739"/>
                </a:cubicBezTo>
                <a:cubicBezTo>
                  <a:pt x="7457" y="7955"/>
                  <a:pt x="6029" y="6511"/>
                  <a:pt x="5496" y="5803"/>
                </a:cubicBezTo>
                <a:cubicBezTo>
                  <a:pt x="4346" y="4274"/>
                  <a:pt x="3115" y="1979"/>
                  <a:pt x="2739" y="1148"/>
                </a:cubicBezTo>
                <a:cubicBezTo>
                  <a:pt x="2325" y="235"/>
                  <a:pt x="1760" y="0"/>
                  <a:pt x="1198" y="0"/>
                </a:cubicBez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3835509" y="3696930"/>
            <a:ext cx="137700" cy="115050"/>
          </a:xfrm>
          <a:custGeom>
            <a:avLst/>
            <a:gdLst/>
            <a:ahLst/>
            <a:cxnLst/>
            <a:rect l="l" t="t" r="r" b="b"/>
            <a:pathLst>
              <a:path w="5508" h="4602" extrusionOk="0">
                <a:moveTo>
                  <a:pt x="532" y="0"/>
                </a:moveTo>
                <a:cubicBezTo>
                  <a:pt x="532" y="0"/>
                  <a:pt x="426" y="388"/>
                  <a:pt x="291" y="699"/>
                </a:cubicBezTo>
                <a:cubicBezTo>
                  <a:pt x="154" y="1008"/>
                  <a:pt x="0" y="1532"/>
                  <a:pt x="19" y="1805"/>
                </a:cubicBezTo>
                <a:cubicBezTo>
                  <a:pt x="39" y="2075"/>
                  <a:pt x="602" y="2540"/>
                  <a:pt x="1008" y="2657"/>
                </a:cubicBezTo>
                <a:cubicBezTo>
                  <a:pt x="1415" y="2774"/>
                  <a:pt x="1992" y="3312"/>
                  <a:pt x="2182" y="3646"/>
                </a:cubicBezTo>
                <a:cubicBezTo>
                  <a:pt x="2455" y="4125"/>
                  <a:pt x="3307" y="4576"/>
                  <a:pt x="3897" y="4596"/>
                </a:cubicBezTo>
                <a:cubicBezTo>
                  <a:pt x="3985" y="4599"/>
                  <a:pt x="4074" y="4601"/>
                  <a:pt x="4164" y="4601"/>
                </a:cubicBezTo>
                <a:cubicBezTo>
                  <a:pt x="4676" y="4601"/>
                  <a:pt x="5186" y="4546"/>
                  <a:pt x="5333" y="4364"/>
                </a:cubicBezTo>
                <a:cubicBezTo>
                  <a:pt x="5507" y="4150"/>
                  <a:pt x="5354" y="3860"/>
                  <a:pt x="4268" y="2812"/>
                </a:cubicBezTo>
                <a:cubicBezTo>
                  <a:pt x="3180" y="1766"/>
                  <a:pt x="2445" y="1120"/>
                  <a:pt x="2182" y="259"/>
                </a:cubicBezTo>
                <a:lnTo>
                  <a:pt x="532" y="0"/>
                </a:ln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3794059" y="3777255"/>
            <a:ext cx="65875" cy="144975"/>
          </a:xfrm>
          <a:custGeom>
            <a:avLst/>
            <a:gdLst/>
            <a:ahLst/>
            <a:cxnLst/>
            <a:rect l="l" t="t" r="r" b="b"/>
            <a:pathLst>
              <a:path w="2635" h="5799" extrusionOk="0">
                <a:moveTo>
                  <a:pt x="487" y="0"/>
                </a:moveTo>
                <a:cubicBezTo>
                  <a:pt x="358" y="331"/>
                  <a:pt x="115" y="516"/>
                  <a:pt x="183" y="1387"/>
                </a:cubicBezTo>
                <a:cubicBezTo>
                  <a:pt x="250" y="2256"/>
                  <a:pt x="173" y="2603"/>
                  <a:pt x="88" y="3313"/>
                </a:cubicBezTo>
                <a:cubicBezTo>
                  <a:pt x="1" y="4023"/>
                  <a:pt x="363" y="4999"/>
                  <a:pt x="704" y="5452"/>
                </a:cubicBezTo>
                <a:cubicBezTo>
                  <a:pt x="863" y="5664"/>
                  <a:pt x="1151" y="5798"/>
                  <a:pt x="1442" y="5798"/>
                </a:cubicBezTo>
                <a:cubicBezTo>
                  <a:pt x="1774" y="5798"/>
                  <a:pt x="2112" y="5624"/>
                  <a:pt x="2268" y="5195"/>
                </a:cubicBezTo>
                <a:cubicBezTo>
                  <a:pt x="2564" y="4388"/>
                  <a:pt x="2634" y="3706"/>
                  <a:pt x="2427" y="2894"/>
                </a:cubicBezTo>
                <a:cubicBezTo>
                  <a:pt x="2221" y="2082"/>
                  <a:pt x="2495" y="1462"/>
                  <a:pt x="2358" y="919"/>
                </a:cubicBezTo>
                <a:cubicBezTo>
                  <a:pt x="2282" y="602"/>
                  <a:pt x="2171" y="294"/>
                  <a:pt x="2031" y="0"/>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3763484" y="3163355"/>
            <a:ext cx="238925" cy="619525"/>
          </a:xfrm>
          <a:custGeom>
            <a:avLst/>
            <a:gdLst/>
            <a:ahLst/>
            <a:cxnLst/>
            <a:rect l="l" t="t" r="r" b="b"/>
            <a:pathLst>
              <a:path w="9557" h="24781" extrusionOk="0">
                <a:moveTo>
                  <a:pt x="5082" y="4174"/>
                </a:moveTo>
                <a:lnTo>
                  <a:pt x="5329" y="4244"/>
                </a:lnTo>
                <a:lnTo>
                  <a:pt x="5902" y="11350"/>
                </a:lnTo>
                <a:cubicBezTo>
                  <a:pt x="5902" y="11350"/>
                  <a:pt x="5115" y="12608"/>
                  <a:pt x="4784" y="13891"/>
                </a:cubicBezTo>
                <a:cubicBezTo>
                  <a:pt x="4518" y="14925"/>
                  <a:pt x="3791" y="19129"/>
                  <a:pt x="3518" y="20725"/>
                </a:cubicBezTo>
                <a:lnTo>
                  <a:pt x="3518" y="20725"/>
                </a:lnTo>
                <a:cubicBezTo>
                  <a:pt x="3596" y="19718"/>
                  <a:pt x="3684" y="18715"/>
                  <a:pt x="3769" y="17998"/>
                </a:cubicBezTo>
                <a:cubicBezTo>
                  <a:pt x="4026" y="15830"/>
                  <a:pt x="4111" y="14249"/>
                  <a:pt x="4335" y="12981"/>
                </a:cubicBezTo>
                <a:cubicBezTo>
                  <a:pt x="4614" y="11402"/>
                  <a:pt x="5082" y="4174"/>
                  <a:pt x="5082" y="4174"/>
                </a:cubicBezTo>
                <a:close/>
                <a:moveTo>
                  <a:pt x="8804" y="1"/>
                </a:moveTo>
                <a:lnTo>
                  <a:pt x="596" y="420"/>
                </a:lnTo>
                <a:cubicBezTo>
                  <a:pt x="1" y="2975"/>
                  <a:pt x="788" y="7020"/>
                  <a:pt x="915" y="9115"/>
                </a:cubicBezTo>
                <a:cubicBezTo>
                  <a:pt x="1042" y="11211"/>
                  <a:pt x="1227" y="13649"/>
                  <a:pt x="1227" y="13649"/>
                </a:cubicBezTo>
                <a:cubicBezTo>
                  <a:pt x="1227" y="13649"/>
                  <a:pt x="587" y="15861"/>
                  <a:pt x="619" y="17564"/>
                </a:cubicBezTo>
                <a:cubicBezTo>
                  <a:pt x="653" y="19373"/>
                  <a:pt x="1710" y="24556"/>
                  <a:pt x="1710" y="24556"/>
                </a:cubicBezTo>
                <a:cubicBezTo>
                  <a:pt x="1710" y="24556"/>
                  <a:pt x="2011" y="24780"/>
                  <a:pt x="2468" y="24780"/>
                </a:cubicBezTo>
                <a:cubicBezTo>
                  <a:pt x="2697" y="24780"/>
                  <a:pt x="2965" y="24724"/>
                  <a:pt x="3254" y="24556"/>
                </a:cubicBezTo>
                <a:cubicBezTo>
                  <a:pt x="3254" y="24556"/>
                  <a:pt x="3344" y="23061"/>
                  <a:pt x="3467" y="21397"/>
                </a:cubicBezTo>
                <a:lnTo>
                  <a:pt x="3467" y="21397"/>
                </a:lnTo>
                <a:cubicBezTo>
                  <a:pt x="3596" y="21518"/>
                  <a:pt x="3944" y="21798"/>
                  <a:pt x="4404" y="21798"/>
                </a:cubicBezTo>
                <a:cubicBezTo>
                  <a:pt x="4605" y="21798"/>
                  <a:pt x="4827" y="21745"/>
                  <a:pt x="5062" y="21602"/>
                </a:cubicBezTo>
                <a:cubicBezTo>
                  <a:pt x="5062" y="21602"/>
                  <a:pt x="8575" y="13263"/>
                  <a:pt x="9016" y="12500"/>
                </a:cubicBezTo>
                <a:cubicBezTo>
                  <a:pt x="9486" y="11686"/>
                  <a:pt x="9556" y="2231"/>
                  <a:pt x="8804" y="1"/>
                </a:cubicBezTo>
                <a:close/>
              </a:path>
            </a:pathLst>
          </a:custGeom>
          <a:solidFill>
            <a:srgbClr val="C4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3890559" y="3242755"/>
            <a:ext cx="61050" cy="184775"/>
          </a:xfrm>
          <a:custGeom>
            <a:avLst/>
            <a:gdLst/>
            <a:ahLst/>
            <a:cxnLst/>
            <a:rect l="l" t="t" r="r" b="b"/>
            <a:pathLst>
              <a:path w="2442" h="7391" extrusionOk="0">
                <a:moveTo>
                  <a:pt x="2441" y="1"/>
                </a:moveTo>
                <a:lnTo>
                  <a:pt x="2441" y="1"/>
                </a:lnTo>
                <a:cubicBezTo>
                  <a:pt x="1705" y="487"/>
                  <a:pt x="0" y="998"/>
                  <a:pt x="0" y="998"/>
                </a:cubicBezTo>
                <a:lnTo>
                  <a:pt x="246" y="1068"/>
                </a:lnTo>
                <a:lnTo>
                  <a:pt x="757" y="7391"/>
                </a:lnTo>
                <a:cubicBezTo>
                  <a:pt x="757" y="7391"/>
                  <a:pt x="649" y="1331"/>
                  <a:pt x="1065" y="1048"/>
                </a:cubicBezTo>
                <a:cubicBezTo>
                  <a:pt x="1481" y="768"/>
                  <a:pt x="2441" y="1"/>
                  <a:pt x="2441"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3806984" y="2776655"/>
            <a:ext cx="148100" cy="155575"/>
          </a:xfrm>
          <a:custGeom>
            <a:avLst/>
            <a:gdLst/>
            <a:ahLst/>
            <a:cxnLst/>
            <a:rect l="l" t="t" r="r" b="b"/>
            <a:pathLst>
              <a:path w="5924" h="6223" extrusionOk="0">
                <a:moveTo>
                  <a:pt x="1360" y="0"/>
                </a:moveTo>
                <a:cubicBezTo>
                  <a:pt x="1360" y="0"/>
                  <a:pt x="1494" y="2401"/>
                  <a:pt x="1450" y="2577"/>
                </a:cubicBezTo>
                <a:cubicBezTo>
                  <a:pt x="1405" y="2754"/>
                  <a:pt x="506" y="2921"/>
                  <a:pt x="254" y="3131"/>
                </a:cubicBezTo>
                <a:cubicBezTo>
                  <a:pt x="0" y="3340"/>
                  <a:pt x="1551" y="5780"/>
                  <a:pt x="2343" y="6142"/>
                </a:cubicBezTo>
                <a:cubicBezTo>
                  <a:pt x="2462" y="6197"/>
                  <a:pt x="2619" y="6223"/>
                  <a:pt x="2800" y="6223"/>
                </a:cubicBezTo>
                <a:cubicBezTo>
                  <a:pt x="3821" y="6223"/>
                  <a:pt x="5614" y="5409"/>
                  <a:pt x="5763" y="4373"/>
                </a:cubicBezTo>
                <a:cubicBezTo>
                  <a:pt x="5923" y="3250"/>
                  <a:pt x="5066" y="2375"/>
                  <a:pt x="4737" y="2069"/>
                </a:cubicBezTo>
                <a:cubicBezTo>
                  <a:pt x="4652" y="2050"/>
                  <a:pt x="4547" y="2045"/>
                  <a:pt x="4444" y="2045"/>
                </a:cubicBezTo>
                <a:cubicBezTo>
                  <a:pt x="4324" y="2045"/>
                  <a:pt x="4206" y="2052"/>
                  <a:pt x="4128" y="2052"/>
                </a:cubicBezTo>
                <a:cubicBezTo>
                  <a:pt x="4100" y="2052"/>
                  <a:pt x="4076" y="2051"/>
                  <a:pt x="4060" y="2049"/>
                </a:cubicBezTo>
                <a:lnTo>
                  <a:pt x="3992" y="884"/>
                </a:lnTo>
                <a:cubicBezTo>
                  <a:pt x="2919" y="538"/>
                  <a:pt x="1360" y="0"/>
                  <a:pt x="1360" y="0"/>
                </a:cubicBez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3783709" y="2827680"/>
            <a:ext cx="237875" cy="227200"/>
          </a:xfrm>
          <a:custGeom>
            <a:avLst/>
            <a:gdLst/>
            <a:ahLst/>
            <a:cxnLst/>
            <a:rect l="l" t="t" r="r" b="b"/>
            <a:pathLst>
              <a:path w="9515" h="9088" extrusionOk="0">
                <a:moveTo>
                  <a:pt x="5472" y="0"/>
                </a:moveTo>
                <a:cubicBezTo>
                  <a:pt x="5359" y="0"/>
                  <a:pt x="5249" y="4"/>
                  <a:pt x="5168" y="9"/>
                </a:cubicBezTo>
                <a:cubicBezTo>
                  <a:pt x="5168" y="9"/>
                  <a:pt x="5840" y="606"/>
                  <a:pt x="6172" y="1368"/>
                </a:cubicBezTo>
                <a:cubicBezTo>
                  <a:pt x="6478" y="2066"/>
                  <a:pt x="6248" y="2796"/>
                  <a:pt x="5660" y="3055"/>
                </a:cubicBezTo>
                <a:cubicBezTo>
                  <a:pt x="5390" y="3174"/>
                  <a:pt x="5143" y="3233"/>
                  <a:pt x="4909" y="3233"/>
                </a:cubicBezTo>
                <a:cubicBezTo>
                  <a:pt x="4401" y="3233"/>
                  <a:pt x="3953" y="2958"/>
                  <a:pt x="3459" y="2424"/>
                </a:cubicBezTo>
                <a:cubicBezTo>
                  <a:pt x="2968" y="1894"/>
                  <a:pt x="2734" y="1209"/>
                  <a:pt x="1954" y="768"/>
                </a:cubicBezTo>
                <a:cubicBezTo>
                  <a:pt x="1279" y="870"/>
                  <a:pt x="331" y="1239"/>
                  <a:pt x="224" y="1607"/>
                </a:cubicBezTo>
                <a:cubicBezTo>
                  <a:pt x="99" y="2038"/>
                  <a:pt x="1" y="4058"/>
                  <a:pt x="580" y="5605"/>
                </a:cubicBezTo>
                <a:cubicBezTo>
                  <a:pt x="1158" y="7152"/>
                  <a:pt x="1838" y="8201"/>
                  <a:pt x="2173" y="8870"/>
                </a:cubicBezTo>
                <a:cubicBezTo>
                  <a:pt x="2173" y="8870"/>
                  <a:pt x="2872" y="9088"/>
                  <a:pt x="3877" y="9088"/>
                </a:cubicBezTo>
                <a:cubicBezTo>
                  <a:pt x="4792" y="9088"/>
                  <a:pt x="5961" y="8907"/>
                  <a:pt x="7085" y="8215"/>
                </a:cubicBezTo>
                <a:cubicBezTo>
                  <a:pt x="7085" y="8215"/>
                  <a:pt x="7324" y="6957"/>
                  <a:pt x="7337" y="6071"/>
                </a:cubicBezTo>
                <a:cubicBezTo>
                  <a:pt x="9514" y="4183"/>
                  <a:pt x="7666" y="1841"/>
                  <a:pt x="5830" y="19"/>
                </a:cubicBezTo>
                <a:cubicBezTo>
                  <a:pt x="5735" y="5"/>
                  <a:pt x="5602" y="0"/>
                  <a:pt x="5472" y="0"/>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3808859" y="2841055"/>
            <a:ext cx="71525" cy="199700"/>
          </a:xfrm>
          <a:custGeom>
            <a:avLst/>
            <a:gdLst/>
            <a:ahLst/>
            <a:cxnLst/>
            <a:rect l="l" t="t" r="r" b="b"/>
            <a:pathLst>
              <a:path w="2861" h="7988" extrusionOk="0">
                <a:moveTo>
                  <a:pt x="1375" y="1"/>
                </a:moveTo>
                <a:cubicBezTo>
                  <a:pt x="460" y="1"/>
                  <a:pt x="0" y="527"/>
                  <a:pt x="0" y="527"/>
                </a:cubicBezTo>
                <a:cubicBezTo>
                  <a:pt x="590" y="706"/>
                  <a:pt x="1247" y="1626"/>
                  <a:pt x="1285" y="3646"/>
                </a:cubicBezTo>
                <a:cubicBezTo>
                  <a:pt x="1315" y="5287"/>
                  <a:pt x="151" y="6544"/>
                  <a:pt x="151" y="6544"/>
                </a:cubicBezTo>
                <a:lnTo>
                  <a:pt x="802" y="7987"/>
                </a:lnTo>
                <a:cubicBezTo>
                  <a:pt x="802" y="7987"/>
                  <a:pt x="2625" y="6234"/>
                  <a:pt x="2745" y="3646"/>
                </a:cubicBezTo>
                <a:cubicBezTo>
                  <a:pt x="2861" y="1142"/>
                  <a:pt x="1375" y="1"/>
                  <a:pt x="1375" y="1"/>
                </a:cubicBezTo>
                <a:close/>
              </a:path>
            </a:pathLst>
          </a:custGeom>
          <a:solidFill>
            <a:srgbClr val="D83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3840984" y="2776655"/>
            <a:ext cx="67175" cy="57425"/>
          </a:xfrm>
          <a:custGeom>
            <a:avLst/>
            <a:gdLst/>
            <a:ahLst/>
            <a:cxnLst/>
            <a:rect l="l" t="t" r="r" b="b"/>
            <a:pathLst>
              <a:path w="2687" h="2297" extrusionOk="0">
                <a:moveTo>
                  <a:pt x="0" y="0"/>
                </a:moveTo>
                <a:cubicBezTo>
                  <a:pt x="0" y="0"/>
                  <a:pt x="22" y="435"/>
                  <a:pt x="35" y="754"/>
                </a:cubicBezTo>
                <a:cubicBezTo>
                  <a:pt x="35" y="754"/>
                  <a:pt x="112" y="1574"/>
                  <a:pt x="1467" y="2216"/>
                </a:cubicBezTo>
                <a:cubicBezTo>
                  <a:pt x="1558" y="2258"/>
                  <a:pt x="1743" y="2297"/>
                  <a:pt x="1943" y="2297"/>
                </a:cubicBezTo>
                <a:cubicBezTo>
                  <a:pt x="2272" y="2297"/>
                  <a:pt x="2640" y="2192"/>
                  <a:pt x="2687" y="1827"/>
                </a:cubicBezTo>
                <a:lnTo>
                  <a:pt x="2632" y="884"/>
                </a:lnTo>
                <a:lnTo>
                  <a:pt x="1868" y="634"/>
                </a:lnTo>
                <a:lnTo>
                  <a:pt x="0" y="0"/>
                </a:lnTo>
                <a:close/>
              </a:path>
            </a:pathLst>
          </a:custGeom>
          <a:solidFill>
            <a:srgbClr val="A6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3805184" y="2636905"/>
            <a:ext cx="156625" cy="183800"/>
          </a:xfrm>
          <a:custGeom>
            <a:avLst/>
            <a:gdLst/>
            <a:ahLst/>
            <a:cxnLst/>
            <a:rect l="l" t="t" r="r" b="b"/>
            <a:pathLst>
              <a:path w="6265" h="7352" extrusionOk="0">
                <a:moveTo>
                  <a:pt x="3156" y="0"/>
                </a:moveTo>
                <a:cubicBezTo>
                  <a:pt x="3101" y="0"/>
                  <a:pt x="3044" y="2"/>
                  <a:pt x="2988" y="5"/>
                </a:cubicBezTo>
                <a:cubicBezTo>
                  <a:pt x="1295" y="99"/>
                  <a:pt x="0" y="1547"/>
                  <a:pt x="94" y="3240"/>
                </a:cubicBezTo>
                <a:cubicBezTo>
                  <a:pt x="149" y="4229"/>
                  <a:pt x="674" y="5069"/>
                  <a:pt x="1432" y="5590"/>
                </a:cubicBezTo>
                <a:cubicBezTo>
                  <a:pt x="1432" y="5590"/>
                  <a:pt x="1576" y="6147"/>
                  <a:pt x="1674" y="6264"/>
                </a:cubicBezTo>
                <a:cubicBezTo>
                  <a:pt x="2238" y="6922"/>
                  <a:pt x="3733" y="7343"/>
                  <a:pt x="4227" y="7351"/>
                </a:cubicBezTo>
                <a:cubicBezTo>
                  <a:pt x="4231" y="7351"/>
                  <a:pt x="4234" y="7352"/>
                  <a:pt x="4238" y="7352"/>
                </a:cubicBezTo>
                <a:cubicBezTo>
                  <a:pt x="4660" y="7352"/>
                  <a:pt x="5028" y="6955"/>
                  <a:pt x="5425" y="6299"/>
                </a:cubicBezTo>
                <a:cubicBezTo>
                  <a:pt x="6264" y="4920"/>
                  <a:pt x="6057" y="3390"/>
                  <a:pt x="5927" y="2628"/>
                </a:cubicBezTo>
                <a:cubicBezTo>
                  <a:pt x="5698" y="1139"/>
                  <a:pt x="4656" y="0"/>
                  <a:pt x="3156" y="0"/>
                </a:cubicBez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3805009" y="2636880"/>
            <a:ext cx="142600" cy="139800"/>
          </a:xfrm>
          <a:custGeom>
            <a:avLst/>
            <a:gdLst/>
            <a:ahLst/>
            <a:cxnLst/>
            <a:rect l="l" t="t" r="r" b="b"/>
            <a:pathLst>
              <a:path w="5704" h="5592" extrusionOk="0">
                <a:moveTo>
                  <a:pt x="3166" y="1"/>
                </a:moveTo>
                <a:cubicBezTo>
                  <a:pt x="2956" y="1"/>
                  <a:pt x="2741" y="22"/>
                  <a:pt x="2524" y="68"/>
                </a:cubicBezTo>
                <a:cubicBezTo>
                  <a:pt x="1229" y="337"/>
                  <a:pt x="230" y="1460"/>
                  <a:pt x="109" y="2778"/>
                </a:cubicBezTo>
                <a:cubicBezTo>
                  <a:pt x="1" y="3964"/>
                  <a:pt x="567" y="4992"/>
                  <a:pt x="1439" y="5591"/>
                </a:cubicBezTo>
                <a:cubicBezTo>
                  <a:pt x="1406" y="5486"/>
                  <a:pt x="600" y="4288"/>
                  <a:pt x="1426" y="4023"/>
                </a:cubicBezTo>
                <a:lnTo>
                  <a:pt x="1426" y="4023"/>
                </a:lnTo>
                <a:cubicBezTo>
                  <a:pt x="1558" y="4175"/>
                  <a:pt x="1593" y="4409"/>
                  <a:pt x="1598" y="4651"/>
                </a:cubicBezTo>
                <a:cubicBezTo>
                  <a:pt x="1598" y="4651"/>
                  <a:pt x="2007" y="4612"/>
                  <a:pt x="1915" y="4133"/>
                </a:cubicBezTo>
                <a:cubicBezTo>
                  <a:pt x="1890" y="3999"/>
                  <a:pt x="1867" y="3876"/>
                  <a:pt x="1845" y="3765"/>
                </a:cubicBezTo>
                <a:cubicBezTo>
                  <a:pt x="1772" y="3393"/>
                  <a:pt x="1867" y="3017"/>
                  <a:pt x="2079" y="2701"/>
                </a:cubicBezTo>
                <a:cubicBezTo>
                  <a:pt x="2251" y="2447"/>
                  <a:pt x="2397" y="2094"/>
                  <a:pt x="2296" y="1698"/>
                </a:cubicBezTo>
                <a:lnTo>
                  <a:pt x="2296" y="1698"/>
                </a:lnTo>
                <a:cubicBezTo>
                  <a:pt x="2296" y="1699"/>
                  <a:pt x="2899" y="1968"/>
                  <a:pt x="3769" y="1968"/>
                </a:cubicBezTo>
                <a:cubicBezTo>
                  <a:pt x="4033" y="1968"/>
                  <a:pt x="4322" y="1943"/>
                  <a:pt x="4625" y="1879"/>
                </a:cubicBezTo>
                <a:cubicBezTo>
                  <a:pt x="5175" y="1764"/>
                  <a:pt x="5549" y="1556"/>
                  <a:pt x="5703" y="1384"/>
                </a:cubicBezTo>
                <a:cubicBezTo>
                  <a:pt x="5154" y="551"/>
                  <a:pt x="4223" y="1"/>
                  <a:pt x="3166" y="1"/>
                </a:cubicBezTo>
                <a:close/>
              </a:path>
            </a:pathLst>
          </a:custGeom>
          <a:solidFill>
            <a:srgbClr val="3A2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3778984" y="2617605"/>
            <a:ext cx="75125" cy="70025"/>
          </a:xfrm>
          <a:custGeom>
            <a:avLst/>
            <a:gdLst/>
            <a:ahLst/>
            <a:cxnLst/>
            <a:rect l="l" t="t" r="r" b="b"/>
            <a:pathLst>
              <a:path w="3005" h="2801" extrusionOk="0">
                <a:moveTo>
                  <a:pt x="1754" y="0"/>
                </a:moveTo>
                <a:cubicBezTo>
                  <a:pt x="1318" y="0"/>
                  <a:pt x="852" y="224"/>
                  <a:pt x="522" y="638"/>
                </a:cubicBezTo>
                <a:cubicBezTo>
                  <a:pt x="1" y="1295"/>
                  <a:pt x="21" y="2179"/>
                  <a:pt x="567" y="2613"/>
                </a:cubicBezTo>
                <a:cubicBezTo>
                  <a:pt x="729" y="2742"/>
                  <a:pt x="900" y="2800"/>
                  <a:pt x="1073" y="2800"/>
                </a:cubicBezTo>
                <a:cubicBezTo>
                  <a:pt x="1485" y="2800"/>
                  <a:pt x="1913" y="2475"/>
                  <a:pt x="2281" y="2013"/>
                </a:cubicBezTo>
                <a:cubicBezTo>
                  <a:pt x="2803" y="1357"/>
                  <a:pt x="3005" y="673"/>
                  <a:pt x="2457" y="237"/>
                </a:cubicBezTo>
                <a:cubicBezTo>
                  <a:pt x="2255" y="77"/>
                  <a:pt x="2010" y="0"/>
                  <a:pt x="1754" y="0"/>
                </a:cubicBezTo>
                <a:close/>
              </a:path>
            </a:pathLst>
          </a:custGeom>
          <a:solidFill>
            <a:srgbClr val="3A2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3862409" y="2639355"/>
            <a:ext cx="110200" cy="89625"/>
          </a:xfrm>
          <a:custGeom>
            <a:avLst/>
            <a:gdLst/>
            <a:ahLst/>
            <a:cxnLst/>
            <a:rect l="l" t="t" r="r" b="b"/>
            <a:pathLst>
              <a:path w="4408" h="3585" extrusionOk="0">
                <a:moveTo>
                  <a:pt x="1849" y="1"/>
                </a:moveTo>
                <a:cubicBezTo>
                  <a:pt x="1788" y="1"/>
                  <a:pt x="1725" y="3"/>
                  <a:pt x="1661" y="7"/>
                </a:cubicBezTo>
                <a:lnTo>
                  <a:pt x="0" y="1601"/>
                </a:lnTo>
                <a:cubicBezTo>
                  <a:pt x="0" y="1601"/>
                  <a:pt x="353" y="2587"/>
                  <a:pt x="213" y="3536"/>
                </a:cubicBezTo>
                <a:cubicBezTo>
                  <a:pt x="213" y="3536"/>
                  <a:pt x="513" y="3584"/>
                  <a:pt x="977" y="3584"/>
                </a:cubicBezTo>
                <a:cubicBezTo>
                  <a:pt x="1209" y="3584"/>
                  <a:pt x="1482" y="3572"/>
                  <a:pt x="1778" y="3536"/>
                </a:cubicBezTo>
                <a:cubicBezTo>
                  <a:pt x="1778" y="3536"/>
                  <a:pt x="1833" y="2610"/>
                  <a:pt x="1664" y="1601"/>
                </a:cubicBezTo>
                <a:lnTo>
                  <a:pt x="1664" y="1601"/>
                </a:lnTo>
                <a:cubicBezTo>
                  <a:pt x="1664" y="1601"/>
                  <a:pt x="2017" y="2382"/>
                  <a:pt x="2116" y="3454"/>
                </a:cubicBezTo>
                <a:cubicBezTo>
                  <a:pt x="2116" y="3454"/>
                  <a:pt x="2196" y="3464"/>
                  <a:pt x="2324" y="3464"/>
                </a:cubicBezTo>
                <a:cubicBezTo>
                  <a:pt x="2561" y="3464"/>
                  <a:pt x="2963" y="3429"/>
                  <a:pt x="3329" y="3229"/>
                </a:cubicBezTo>
                <a:cubicBezTo>
                  <a:pt x="3329" y="3229"/>
                  <a:pt x="3392" y="2523"/>
                  <a:pt x="3176" y="1959"/>
                </a:cubicBezTo>
                <a:lnTo>
                  <a:pt x="3176" y="1959"/>
                </a:lnTo>
                <a:cubicBezTo>
                  <a:pt x="3177" y="1959"/>
                  <a:pt x="3521" y="2425"/>
                  <a:pt x="3566" y="3172"/>
                </a:cubicBezTo>
                <a:cubicBezTo>
                  <a:pt x="3566" y="3172"/>
                  <a:pt x="3935" y="3130"/>
                  <a:pt x="4176" y="2861"/>
                </a:cubicBezTo>
                <a:cubicBezTo>
                  <a:pt x="4408" y="2599"/>
                  <a:pt x="3969" y="1"/>
                  <a:pt x="1849" y="1"/>
                </a:cubicBezTo>
                <a:close/>
              </a:path>
            </a:pathLst>
          </a:custGeom>
          <a:solidFill>
            <a:srgbClr val="3A2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3801509" y="2731030"/>
            <a:ext cx="39500" cy="49825"/>
          </a:xfrm>
          <a:custGeom>
            <a:avLst/>
            <a:gdLst/>
            <a:ahLst/>
            <a:cxnLst/>
            <a:rect l="l" t="t" r="r" b="b"/>
            <a:pathLst>
              <a:path w="1580" h="1993" extrusionOk="0">
                <a:moveTo>
                  <a:pt x="973" y="1"/>
                </a:moveTo>
                <a:cubicBezTo>
                  <a:pt x="773" y="1"/>
                  <a:pt x="572" y="78"/>
                  <a:pt x="445" y="278"/>
                </a:cubicBezTo>
                <a:cubicBezTo>
                  <a:pt x="1" y="973"/>
                  <a:pt x="632" y="1993"/>
                  <a:pt x="1185" y="1993"/>
                </a:cubicBezTo>
                <a:cubicBezTo>
                  <a:pt x="1192" y="1993"/>
                  <a:pt x="1200" y="1993"/>
                  <a:pt x="1207" y="1992"/>
                </a:cubicBezTo>
                <a:cubicBezTo>
                  <a:pt x="1506" y="1977"/>
                  <a:pt x="1579" y="1825"/>
                  <a:pt x="1579" y="1825"/>
                </a:cubicBezTo>
                <a:lnTo>
                  <a:pt x="1566" y="255"/>
                </a:lnTo>
                <a:cubicBezTo>
                  <a:pt x="1454" y="112"/>
                  <a:pt x="1214" y="1"/>
                  <a:pt x="973" y="1"/>
                </a:cubicBez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3778359" y="3024005"/>
            <a:ext cx="209425" cy="195225"/>
          </a:xfrm>
          <a:custGeom>
            <a:avLst/>
            <a:gdLst/>
            <a:ahLst/>
            <a:cxnLst/>
            <a:rect l="l" t="t" r="r" b="b"/>
            <a:pathLst>
              <a:path w="8377" h="7809" extrusionOk="0">
                <a:moveTo>
                  <a:pt x="6338" y="1"/>
                </a:moveTo>
                <a:cubicBezTo>
                  <a:pt x="4866" y="1"/>
                  <a:pt x="2223" y="703"/>
                  <a:pt x="2223" y="703"/>
                </a:cubicBezTo>
                <a:cubicBezTo>
                  <a:pt x="2387" y="1015"/>
                  <a:pt x="2412" y="1356"/>
                  <a:pt x="1864" y="2151"/>
                </a:cubicBezTo>
                <a:cubicBezTo>
                  <a:pt x="1314" y="2946"/>
                  <a:pt x="205" y="4669"/>
                  <a:pt x="1" y="5994"/>
                </a:cubicBezTo>
                <a:cubicBezTo>
                  <a:pt x="438" y="6460"/>
                  <a:pt x="1062" y="7416"/>
                  <a:pt x="2961" y="7716"/>
                </a:cubicBezTo>
                <a:cubicBezTo>
                  <a:pt x="3362" y="7780"/>
                  <a:pt x="3748" y="7808"/>
                  <a:pt x="4116" y="7808"/>
                </a:cubicBezTo>
                <a:cubicBezTo>
                  <a:pt x="6262" y="7808"/>
                  <a:pt x="7827" y="6847"/>
                  <a:pt x="8376" y="6248"/>
                </a:cubicBezTo>
                <a:cubicBezTo>
                  <a:pt x="8376" y="6248"/>
                  <a:pt x="8341" y="5100"/>
                  <a:pt x="7863" y="3028"/>
                </a:cubicBezTo>
                <a:cubicBezTo>
                  <a:pt x="7574" y="1782"/>
                  <a:pt x="7414" y="1332"/>
                  <a:pt x="7299" y="360"/>
                </a:cubicBezTo>
                <a:cubicBezTo>
                  <a:pt x="7268" y="97"/>
                  <a:pt x="6883" y="1"/>
                  <a:pt x="6338" y="1"/>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3908484" y="2825105"/>
            <a:ext cx="66675" cy="57300"/>
          </a:xfrm>
          <a:custGeom>
            <a:avLst/>
            <a:gdLst/>
            <a:ahLst/>
            <a:cxnLst/>
            <a:rect l="l" t="t" r="r" b="b"/>
            <a:pathLst>
              <a:path w="2667" h="2292" extrusionOk="0">
                <a:moveTo>
                  <a:pt x="620" y="0"/>
                </a:moveTo>
                <a:cubicBezTo>
                  <a:pt x="447" y="0"/>
                  <a:pt x="238" y="28"/>
                  <a:pt x="0" y="111"/>
                </a:cubicBezTo>
                <a:cubicBezTo>
                  <a:pt x="0" y="111"/>
                  <a:pt x="1676" y="787"/>
                  <a:pt x="2667" y="2291"/>
                </a:cubicBezTo>
                <a:cubicBezTo>
                  <a:pt x="2667" y="2291"/>
                  <a:pt x="1928" y="645"/>
                  <a:pt x="1150" y="102"/>
                </a:cubicBezTo>
                <a:cubicBezTo>
                  <a:pt x="1150" y="102"/>
                  <a:pt x="953" y="0"/>
                  <a:pt x="620" y="0"/>
                </a:cubicBezTo>
                <a:close/>
              </a:path>
            </a:pathLst>
          </a:custGeom>
          <a:solidFill>
            <a:srgbClr val="D83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3779859" y="2862080"/>
            <a:ext cx="236875" cy="447500"/>
          </a:xfrm>
          <a:custGeom>
            <a:avLst/>
            <a:gdLst/>
            <a:ahLst/>
            <a:cxnLst/>
            <a:rect l="l" t="t" r="r" b="b"/>
            <a:pathLst>
              <a:path w="9475" h="17900" extrusionOk="0">
                <a:moveTo>
                  <a:pt x="821" y="0"/>
                </a:moveTo>
                <a:cubicBezTo>
                  <a:pt x="410" y="0"/>
                  <a:pt x="125" y="392"/>
                  <a:pt x="73" y="1514"/>
                </a:cubicBezTo>
                <a:cubicBezTo>
                  <a:pt x="1" y="3016"/>
                  <a:pt x="31" y="5794"/>
                  <a:pt x="460" y="7799"/>
                </a:cubicBezTo>
                <a:cubicBezTo>
                  <a:pt x="669" y="8770"/>
                  <a:pt x="1062" y="10275"/>
                  <a:pt x="2113" y="12018"/>
                </a:cubicBezTo>
                <a:cubicBezTo>
                  <a:pt x="2846" y="13236"/>
                  <a:pt x="3593" y="14132"/>
                  <a:pt x="4580" y="15154"/>
                </a:cubicBezTo>
                <a:cubicBezTo>
                  <a:pt x="4851" y="15433"/>
                  <a:pt x="4981" y="15707"/>
                  <a:pt x="5433" y="16299"/>
                </a:cubicBezTo>
                <a:cubicBezTo>
                  <a:pt x="5882" y="16892"/>
                  <a:pt x="6545" y="17467"/>
                  <a:pt x="7122" y="17702"/>
                </a:cubicBezTo>
                <a:cubicBezTo>
                  <a:pt x="7467" y="17845"/>
                  <a:pt x="7694" y="17899"/>
                  <a:pt x="7841" y="17899"/>
                </a:cubicBezTo>
                <a:cubicBezTo>
                  <a:pt x="7939" y="17899"/>
                  <a:pt x="8001" y="17875"/>
                  <a:pt x="8041" y="17837"/>
                </a:cubicBezTo>
                <a:cubicBezTo>
                  <a:pt x="8164" y="17719"/>
                  <a:pt x="8097" y="17568"/>
                  <a:pt x="7847" y="17430"/>
                </a:cubicBezTo>
                <a:cubicBezTo>
                  <a:pt x="7596" y="17293"/>
                  <a:pt x="7159" y="17106"/>
                  <a:pt x="6737" y="16656"/>
                </a:cubicBezTo>
                <a:lnTo>
                  <a:pt x="6737" y="16656"/>
                </a:lnTo>
                <a:cubicBezTo>
                  <a:pt x="6738" y="16656"/>
                  <a:pt x="7270" y="16985"/>
                  <a:pt x="7606" y="17154"/>
                </a:cubicBezTo>
                <a:cubicBezTo>
                  <a:pt x="7944" y="17323"/>
                  <a:pt x="8296" y="17435"/>
                  <a:pt x="8552" y="17483"/>
                </a:cubicBezTo>
                <a:cubicBezTo>
                  <a:pt x="8576" y="17488"/>
                  <a:pt x="8601" y="17490"/>
                  <a:pt x="8625" y="17490"/>
                </a:cubicBezTo>
                <a:cubicBezTo>
                  <a:pt x="8920" y="17490"/>
                  <a:pt x="9193" y="17191"/>
                  <a:pt x="8963" y="17057"/>
                </a:cubicBezTo>
                <a:cubicBezTo>
                  <a:pt x="8714" y="16912"/>
                  <a:pt x="8482" y="16867"/>
                  <a:pt x="7987" y="16609"/>
                </a:cubicBezTo>
                <a:cubicBezTo>
                  <a:pt x="7723" y="16474"/>
                  <a:pt x="7478" y="16307"/>
                  <a:pt x="7254" y="16115"/>
                </a:cubicBezTo>
                <a:lnTo>
                  <a:pt x="7254" y="16115"/>
                </a:lnTo>
                <a:cubicBezTo>
                  <a:pt x="7254" y="16115"/>
                  <a:pt x="7805" y="16366"/>
                  <a:pt x="8306" y="16487"/>
                </a:cubicBezTo>
                <a:cubicBezTo>
                  <a:pt x="8539" y="16545"/>
                  <a:pt x="8713" y="16564"/>
                  <a:pt x="8848" y="16564"/>
                </a:cubicBezTo>
                <a:cubicBezTo>
                  <a:pt x="9004" y="16564"/>
                  <a:pt x="9109" y="16538"/>
                  <a:pt x="9190" y="16516"/>
                </a:cubicBezTo>
                <a:cubicBezTo>
                  <a:pt x="9341" y="16472"/>
                  <a:pt x="9474" y="16218"/>
                  <a:pt x="9142" y="16078"/>
                </a:cubicBezTo>
                <a:cubicBezTo>
                  <a:pt x="8843" y="15953"/>
                  <a:pt x="8410" y="15923"/>
                  <a:pt x="7877" y="15595"/>
                </a:cubicBezTo>
                <a:cubicBezTo>
                  <a:pt x="7489" y="15356"/>
                  <a:pt x="7249" y="15136"/>
                  <a:pt x="7336" y="15107"/>
                </a:cubicBezTo>
                <a:cubicBezTo>
                  <a:pt x="7342" y="15105"/>
                  <a:pt x="7350" y="15104"/>
                  <a:pt x="7358" y="15104"/>
                </a:cubicBezTo>
                <a:cubicBezTo>
                  <a:pt x="7457" y="15104"/>
                  <a:pt x="7671" y="15240"/>
                  <a:pt x="8036" y="15266"/>
                </a:cubicBezTo>
                <a:cubicBezTo>
                  <a:pt x="8060" y="15268"/>
                  <a:pt x="8084" y="15269"/>
                  <a:pt x="8109" y="15269"/>
                </a:cubicBezTo>
                <a:cubicBezTo>
                  <a:pt x="8462" y="15269"/>
                  <a:pt x="8801" y="15082"/>
                  <a:pt x="8801" y="14884"/>
                </a:cubicBezTo>
                <a:cubicBezTo>
                  <a:pt x="8799" y="14670"/>
                  <a:pt x="8719" y="14775"/>
                  <a:pt x="8335" y="14686"/>
                </a:cubicBezTo>
                <a:cubicBezTo>
                  <a:pt x="7950" y="14598"/>
                  <a:pt x="7651" y="14376"/>
                  <a:pt x="7100" y="14294"/>
                </a:cubicBezTo>
                <a:cubicBezTo>
                  <a:pt x="6614" y="14220"/>
                  <a:pt x="6300" y="14157"/>
                  <a:pt x="5884" y="13970"/>
                </a:cubicBezTo>
                <a:cubicBezTo>
                  <a:pt x="5468" y="13781"/>
                  <a:pt x="4545" y="12683"/>
                  <a:pt x="3849" y="11535"/>
                </a:cubicBezTo>
                <a:cubicBezTo>
                  <a:pt x="3025" y="10182"/>
                  <a:pt x="2475" y="8227"/>
                  <a:pt x="2353" y="7348"/>
                </a:cubicBezTo>
                <a:cubicBezTo>
                  <a:pt x="2089" y="5455"/>
                  <a:pt x="2128" y="2849"/>
                  <a:pt x="2203" y="1942"/>
                </a:cubicBezTo>
                <a:cubicBezTo>
                  <a:pt x="2293" y="852"/>
                  <a:pt x="1834" y="381"/>
                  <a:pt x="1279" y="122"/>
                </a:cubicBezTo>
                <a:cubicBezTo>
                  <a:pt x="1114" y="45"/>
                  <a:pt x="960" y="0"/>
                  <a:pt x="821" y="0"/>
                </a:cubicBezTo>
                <a:close/>
              </a:path>
            </a:pathLst>
          </a:custGeom>
          <a:solidFill>
            <a:srgbClr val="BD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8485359" y="3248305"/>
            <a:ext cx="1610525" cy="962075"/>
          </a:xfrm>
          <a:custGeom>
            <a:avLst/>
            <a:gdLst/>
            <a:ahLst/>
            <a:cxnLst/>
            <a:rect l="l" t="t" r="r" b="b"/>
            <a:pathLst>
              <a:path w="64421" h="38483" extrusionOk="0">
                <a:moveTo>
                  <a:pt x="57900" y="1"/>
                </a:moveTo>
                <a:cubicBezTo>
                  <a:pt x="57325" y="1"/>
                  <a:pt x="56804" y="130"/>
                  <a:pt x="56388" y="419"/>
                </a:cubicBezTo>
                <a:lnTo>
                  <a:pt x="51324" y="3378"/>
                </a:lnTo>
                <a:cubicBezTo>
                  <a:pt x="51317" y="3381"/>
                  <a:pt x="51317" y="3381"/>
                  <a:pt x="51315" y="3386"/>
                </a:cubicBezTo>
                <a:lnTo>
                  <a:pt x="48877" y="4769"/>
                </a:lnTo>
                <a:cubicBezTo>
                  <a:pt x="48847" y="4788"/>
                  <a:pt x="48819" y="4811"/>
                  <a:pt x="48794" y="4836"/>
                </a:cubicBezTo>
                <a:lnTo>
                  <a:pt x="45063" y="6991"/>
                </a:lnTo>
                <a:lnTo>
                  <a:pt x="44747" y="7172"/>
                </a:lnTo>
                <a:cubicBezTo>
                  <a:pt x="44746" y="7174"/>
                  <a:pt x="44744" y="7177"/>
                  <a:pt x="44741" y="7179"/>
                </a:cubicBezTo>
                <a:lnTo>
                  <a:pt x="9799" y="27342"/>
                </a:lnTo>
                <a:lnTo>
                  <a:pt x="9796" y="27335"/>
                </a:lnTo>
                <a:lnTo>
                  <a:pt x="2562" y="35569"/>
                </a:lnTo>
                <a:lnTo>
                  <a:pt x="0" y="38482"/>
                </a:lnTo>
                <a:lnTo>
                  <a:pt x="0" y="38482"/>
                </a:lnTo>
                <a:lnTo>
                  <a:pt x="14635" y="35579"/>
                </a:lnTo>
                <a:lnTo>
                  <a:pt x="63413" y="7389"/>
                </a:lnTo>
                <a:cubicBezTo>
                  <a:pt x="64230" y="6824"/>
                  <a:pt x="64421" y="5839"/>
                  <a:pt x="64202" y="4731"/>
                </a:cubicBezTo>
                <a:cubicBezTo>
                  <a:pt x="63745" y="2332"/>
                  <a:pt x="60339" y="1"/>
                  <a:pt x="57900" y="1"/>
                </a:cubicBez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8485359" y="3856805"/>
            <a:ext cx="486950" cy="294300"/>
          </a:xfrm>
          <a:custGeom>
            <a:avLst/>
            <a:gdLst/>
            <a:ahLst/>
            <a:cxnLst/>
            <a:rect l="l" t="t" r="r" b="b"/>
            <a:pathLst>
              <a:path w="19478" h="11772" extrusionOk="0">
                <a:moveTo>
                  <a:pt x="12051" y="1"/>
                </a:moveTo>
                <a:cubicBezTo>
                  <a:pt x="11314" y="1"/>
                  <a:pt x="10549" y="191"/>
                  <a:pt x="9796" y="624"/>
                </a:cubicBezTo>
                <a:lnTo>
                  <a:pt x="0" y="11772"/>
                </a:lnTo>
                <a:lnTo>
                  <a:pt x="0" y="11772"/>
                </a:lnTo>
                <a:lnTo>
                  <a:pt x="14633" y="8869"/>
                </a:lnTo>
                <a:cubicBezTo>
                  <a:pt x="19478" y="6080"/>
                  <a:pt x="16214" y="1"/>
                  <a:pt x="12051" y="1"/>
                </a:cubicBezTo>
                <a:close/>
              </a:path>
            </a:pathLst>
          </a:custGeom>
          <a:solidFill>
            <a:srgbClr val="FFF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8485359" y="3955130"/>
            <a:ext cx="437150" cy="195975"/>
          </a:xfrm>
          <a:custGeom>
            <a:avLst/>
            <a:gdLst/>
            <a:ahLst/>
            <a:cxnLst/>
            <a:rect l="l" t="t" r="r" b="b"/>
            <a:pathLst>
              <a:path w="17486" h="7839" extrusionOk="0">
                <a:moveTo>
                  <a:pt x="15228" y="1"/>
                </a:moveTo>
                <a:lnTo>
                  <a:pt x="0" y="7839"/>
                </a:lnTo>
                <a:lnTo>
                  <a:pt x="14635" y="4935"/>
                </a:lnTo>
                <a:cubicBezTo>
                  <a:pt x="17475" y="3299"/>
                  <a:pt x="17485" y="2168"/>
                  <a:pt x="15228" y="1"/>
                </a:cubicBezTo>
                <a:close/>
              </a:path>
            </a:pathLst>
          </a:custGeom>
          <a:solidFill>
            <a:srgbClr val="F2E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8485359" y="4078230"/>
            <a:ext cx="101800" cy="72875"/>
          </a:xfrm>
          <a:custGeom>
            <a:avLst/>
            <a:gdLst/>
            <a:ahLst/>
            <a:cxnLst/>
            <a:rect l="l" t="t" r="r" b="b"/>
            <a:pathLst>
              <a:path w="4072" h="2915" extrusionOk="0">
                <a:moveTo>
                  <a:pt x="2562" y="1"/>
                </a:moveTo>
                <a:lnTo>
                  <a:pt x="0" y="2915"/>
                </a:lnTo>
                <a:lnTo>
                  <a:pt x="4072" y="2106"/>
                </a:lnTo>
                <a:lnTo>
                  <a:pt x="2939" y="1942"/>
                </a:lnTo>
                <a:lnTo>
                  <a:pt x="3534" y="1371"/>
                </a:lnTo>
                <a:lnTo>
                  <a:pt x="3534" y="1371"/>
                </a:lnTo>
                <a:lnTo>
                  <a:pt x="2600" y="1399"/>
                </a:lnTo>
                <a:lnTo>
                  <a:pt x="3016" y="604"/>
                </a:lnTo>
                <a:lnTo>
                  <a:pt x="2291" y="846"/>
                </a:lnTo>
                <a:lnTo>
                  <a:pt x="2562" y="1"/>
                </a:lnTo>
                <a:close/>
              </a:path>
            </a:pathLst>
          </a:custGeom>
          <a:solidFill>
            <a:srgbClr val="191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8730334" y="3273680"/>
            <a:ext cx="1164725" cy="804825"/>
          </a:xfrm>
          <a:custGeom>
            <a:avLst/>
            <a:gdLst/>
            <a:ahLst/>
            <a:cxnLst/>
            <a:rect l="l" t="t" r="r" b="b"/>
            <a:pathLst>
              <a:path w="46589" h="32193" extrusionOk="0">
                <a:moveTo>
                  <a:pt x="46589" y="8095"/>
                </a:moveTo>
                <a:lnTo>
                  <a:pt x="46547" y="8119"/>
                </a:lnTo>
                <a:lnTo>
                  <a:pt x="46547" y="8119"/>
                </a:lnTo>
                <a:cubicBezTo>
                  <a:pt x="46561" y="8112"/>
                  <a:pt x="46575" y="8104"/>
                  <a:pt x="46589" y="8095"/>
                </a:cubicBezTo>
                <a:close/>
                <a:moveTo>
                  <a:pt x="41516" y="0"/>
                </a:moveTo>
                <a:lnTo>
                  <a:pt x="38997" y="1450"/>
                </a:lnTo>
                <a:lnTo>
                  <a:pt x="0" y="23952"/>
                </a:lnTo>
                <a:cubicBezTo>
                  <a:pt x="144" y="23870"/>
                  <a:pt x="309" y="23831"/>
                  <a:pt x="490" y="23831"/>
                </a:cubicBezTo>
                <a:cubicBezTo>
                  <a:pt x="1701" y="23831"/>
                  <a:pt x="3638" y="25566"/>
                  <a:pt x="4720" y="27662"/>
                </a:cubicBezTo>
                <a:cubicBezTo>
                  <a:pt x="5420" y="29018"/>
                  <a:pt x="5990" y="31528"/>
                  <a:pt x="4836" y="32193"/>
                </a:cubicBezTo>
                <a:lnTo>
                  <a:pt x="44181" y="9488"/>
                </a:lnTo>
                <a:lnTo>
                  <a:pt x="45496" y="8723"/>
                </a:lnTo>
                <a:lnTo>
                  <a:pt x="46547" y="8119"/>
                </a:lnTo>
                <a:lnTo>
                  <a:pt x="46547" y="8119"/>
                </a:lnTo>
                <a:cubicBezTo>
                  <a:pt x="46464" y="8162"/>
                  <a:pt x="46372" y="8183"/>
                  <a:pt x="46273" y="8183"/>
                </a:cubicBezTo>
                <a:cubicBezTo>
                  <a:pt x="44419" y="8183"/>
                  <a:pt x="40028" y="969"/>
                  <a:pt x="41516" y="0"/>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8848334" y="3431605"/>
            <a:ext cx="1019400" cy="646900"/>
          </a:xfrm>
          <a:custGeom>
            <a:avLst/>
            <a:gdLst/>
            <a:ahLst/>
            <a:cxnLst/>
            <a:rect l="l" t="t" r="r" b="b"/>
            <a:pathLst>
              <a:path w="40776" h="25876" extrusionOk="0">
                <a:moveTo>
                  <a:pt x="37548" y="0"/>
                </a:moveTo>
                <a:lnTo>
                  <a:pt x="0" y="21345"/>
                </a:lnTo>
                <a:cubicBezTo>
                  <a:pt x="660" y="22563"/>
                  <a:pt x="1257" y="25219"/>
                  <a:pt x="116" y="25876"/>
                </a:cubicBezTo>
                <a:lnTo>
                  <a:pt x="39461" y="3171"/>
                </a:lnTo>
                <a:lnTo>
                  <a:pt x="40776" y="2406"/>
                </a:lnTo>
                <a:lnTo>
                  <a:pt x="37548" y="0"/>
                </a:lnTo>
                <a:close/>
              </a:path>
            </a:pathLst>
          </a:custGeom>
          <a:solidFill>
            <a:srgbClr val="FDB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9745534" y="3168180"/>
            <a:ext cx="350350" cy="310100"/>
          </a:xfrm>
          <a:custGeom>
            <a:avLst/>
            <a:gdLst/>
            <a:ahLst/>
            <a:cxnLst/>
            <a:rect l="l" t="t" r="r" b="b"/>
            <a:pathLst>
              <a:path w="14014" h="12404" extrusionOk="0">
                <a:moveTo>
                  <a:pt x="8665" y="0"/>
                </a:moveTo>
                <a:cubicBezTo>
                  <a:pt x="8273" y="0"/>
                  <a:pt x="7897" y="107"/>
                  <a:pt x="7553" y="346"/>
                </a:cubicBezTo>
                <a:lnTo>
                  <a:pt x="917" y="4210"/>
                </a:lnTo>
                <a:cubicBezTo>
                  <a:pt x="908" y="4213"/>
                  <a:pt x="908" y="4213"/>
                  <a:pt x="906" y="4220"/>
                </a:cubicBezTo>
                <a:cubicBezTo>
                  <a:pt x="1" y="4807"/>
                  <a:pt x="1277" y="7707"/>
                  <a:pt x="2826" y="9891"/>
                </a:cubicBezTo>
                <a:cubicBezTo>
                  <a:pt x="3823" y="11297"/>
                  <a:pt x="4938" y="12403"/>
                  <a:pt x="5664" y="12403"/>
                </a:cubicBezTo>
                <a:cubicBezTo>
                  <a:pt x="5780" y="12403"/>
                  <a:pt x="5886" y="12375"/>
                  <a:pt x="5981" y="12315"/>
                </a:cubicBezTo>
                <a:lnTo>
                  <a:pt x="13005" y="8223"/>
                </a:lnTo>
                <a:cubicBezTo>
                  <a:pt x="13823" y="7659"/>
                  <a:pt x="14014" y="6673"/>
                  <a:pt x="13795" y="5565"/>
                </a:cubicBezTo>
                <a:cubicBezTo>
                  <a:pt x="13318" y="3068"/>
                  <a:pt x="10764" y="0"/>
                  <a:pt x="8665" y="0"/>
                </a:cubicBezTo>
                <a:close/>
              </a:path>
            </a:pathLst>
          </a:custGeom>
          <a:solidFill>
            <a:srgbClr val="F95D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9755109" y="3168180"/>
            <a:ext cx="338775" cy="207900"/>
          </a:xfrm>
          <a:custGeom>
            <a:avLst/>
            <a:gdLst/>
            <a:ahLst/>
            <a:cxnLst/>
            <a:rect l="l" t="t" r="r" b="b"/>
            <a:pathLst>
              <a:path w="13551" h="8316" extrusionOk="0">
                <a:moveTo>
                  <a:pt x="8283" y="0"/>
                </a:moveTo>
                <a:cubicBezTo>
                  <a:pt x="7890" y="0"/>
                  <a:pt x="7514" y="107"/>
                  <a:pt x="7170" y="346"/>
                </a:cubicBezTo>
                <a:lnTo>
                  <a:pt x="534" y="4210"/>
                </a:lnTo>
                <a:cubicBezTo>
                  <a:pt x="525" y="4213"/>
                  <a:pt x="525" y="4213"/>
                  <a:pt x="523" y="4220"/>
                </a:cubicBezTo>
                <a:cubicBezTo>
                  <a:pt x="1" y="4559"/>
                  <a:pt x="208" y="5674"/>
                  <a:pt x="774" y="6975"/>
                </a:cubicBezTo>
                <a:lnTo>
                  <a:pt x="5135" y="8315"/>
                </a:lnTo>
                <a:lnTo>
                  <a:pt x="12064" y="4153"/>
                </a:lnTo>
                <a:cubicBezTo>
                  <a:pt x="12064" y="4153"/>
                  <a:pt x="13372" y="4898"/>
                  <a:pt x="13277" y="7448"/>
                </a:cubicBezTo>
                <a:cubicBezTo>
                  <a:pt x="13522" y="6918"/>
                  <a:pt x="13551" y="6267"/>
                  <a:pt x="13412" y="5565"/>
                </a:cubicBezTo>
                <a:cubicBezTo>
                  <a:pt x="12936" y="3068"/>
                  <a:pt x="10381" y="0"/>
                  <a:pt x="8283" y="0"/>
                </a:cubicBezTo>
                <a:close/>
              </a:path>
            </a:pathLst>
          </a:custGeom>
          <a:solidFill>
            <a:srgbClr val="FD9C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9704409" y="3272605"/>
            <a:ext cx="210200" cy="240350"/>
          </a:xfrm>
          <a:custGeom>
            <a:avLst/>
            <a:gdLst/>
            <a:ahLst/>
            <a:cxnLst/>
            <a:rect l="l" t="t" r="r" b="b"/>
            <a:pathLst>
              <a:path w="8408" h="9614" extrusionOk="0">
                <a:moveTo>
                  <a:pt x="46" y="1470"/>
                </a:moveTo>
                <a:cubicBezTo>
                  <a:pt x="29" y="1477"/>
                  <a:pt x="14" y="1486"/>
                  <a:pt x="0" y="1497"/>
                </a:cubicBezTo>
                <a:lnTo>
                  <a:pt x="46" y="1470"/>
                </a:lnTo>
                <a:close/>
                <a:moveTo>
                  <a:pt x="2831" y="1"/>
                </a:moveTo>
                <a:cubicBezTo>
                  <a:pt x="2678" y="1"/>
                  <a:pt x="2546" y="32"/>
                  <a:pt x="2441" y="97"/>
                </a:cubicBezTo>
                <a:lnTo>
                  <a:pt x="46" y="1470"/>
                </a:lnTo>
                <a:lnTo>
                  <a:pt x="46" y="1470"/>
                </a:lnTo>
                <a:cubicBezTo>
                  <a:pt x="54" y="1467"/>
                  <a:pt x="63" y="1465"/>
                  <a:pt x="72" y="1463"/>
                </a:cubicBezTo>
                <a:lnTo>
                  <a:pt x="80" y="1460"/>
                </a:lnTo>
                <a:cubicBezTo>
                  <a:pt x="152" y="1430"/>
                  <a:pt x="230" y="1416"/>
                  <a:pt x="313" y="1416"/>
                </a:cubicBezTo>
                <a:cubicBezTo>
                  <a:pt x="1045" y="1416"/>
                  <a:pt x="2170" y="2538"/>
                  <a:pt x="3168" y="3958"/>
                </a:cubicBezTo>
                <a:cubicBezTo>
                  <a:pt x="4710" y="6145"/>
                  <a:pt x="5962" y="9044"/>
                  <a:pt x="5043" y="9613"/>
                </a:cubicBezTo>
                <a:lnTo>
                  <a:pt x="5686" y="9244"/>
                </a:lnTo>
                <a:lnTo>
                  <a:pt x="7489" y="8215"/>
                </a:lnTo>
                <a:cubicBezTo>
                  <a:pt x="8408" y="7645"/>
                  <a:pt x="7718" y="4564"/>
                  <a:pt x="6175" y="2377"/>
                </a:cubicBezTo>
                <a:cubicBezTo>
                  <a:pt x="5193" y="976"/>
                  <a:pt x="3688" y="1"/>
                  <a:pt x="2831" y="1"/>
                </a:cubicBezTo>
                <a:close/>
              </a:path>
            </a:pathLst>
          </a:custGeom>
          <a:solidFill>
            <a:srgbClr val="A5C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9658709" y="3297730"/>
            <a:ext cx="236600" cy="241900"/>
          </a:xfrm>
          <a:custGeom>
            <a:avLst/>
            <a:gdLst/>
            <a:ahLst/>
            <a:cxnLst/>
            <a:rect l="l" t="t" r="r" b="b"/>
            <a:pathLst>
              <a:path w="9464" h="9676" extrusionOk="0">
                <a:moveTo>
                  <a:pt x="31" y="1542"/>
                </a:moveTo>
                <a:cubicBezTo>
                  <a:pt x="20" y="1547"/>
                  <a:pt x="10" y="1553"/>
                  <a:pt x="0" y="1559"/>
                </a:cubicBezTo>
                <a:lnTo>
                  <a:pt x="31" y="1542"/>
                </a:lnTo>
                <a:close/>
                <a:moveTo>
                  <a:pt x="2968" y="1"/>
                </a:moveTo>
                <a:cubicBezTo>
                  <a:pt x="2778" y="1"/>
                  <a:pt x="2601" y="47"/>
                  <a:pt x="2440" y="147"/>
                </a:cubicBezTo>
                <a:lnTo>
                  <a:pt x="31" y="1542"/>
                </a:lnTo>
                <a:lnTo>
                  <a:pt x="31" y="1542"/>
                </a:lnTo>
                <a:cubicBezTo>
                  <a:pt x="116" y="1496"/>
                  <a:pt x="211" y="1474"/>
                  <a:pt x="312" y="1474"/>
                </a:cubicBezTo>
                <a:cubicBezTo>
                  <a:pt x="2172" y="1474"/>
                  <a:pt x="6562" y="8733"/>
                  <a:pt x="5044" y="9676"/>
                </a:cubicBezTo>
                <a:lnTo>
                  <a:pt x="7484" y="8266"/>
                </a:lnTo>
                <a:cubicBezTo>
                  <a:pt x="9463" y="7036"/>
                  <a:pt x="5300" y="1"/>
                  <a:pt x="2968" y="1"/>
                </a:cubicBezTo>
                <a:close/>
              </a:path>
            </a:pathLst>
          </a:custGeom>
          <a:solidFill>
            <a:srgbClr val="344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9600634" y="3332005"/>
            <a:ext cx="235600" cy="240625"/>
          </a:xfrm>
          <a:custGeom>
            <a:avLst/>
            <a:gdLst/>
            <a:ahLst/>
            <a:cxnLst/>
            <a:rect l="l" t="t" r="r" b="b"/>
            <a:pathLst>
              <a:path w="9424" h="9625" extrusionOk="0">
                <a:moveTo>
                  <a:pt x="76" y="1487"/>
                </a:moveTo>
                <a:cubicBezTo>
                  <a:pt x="50" y="1500"/>
                  <a:pt x="26" y="1514"/>
                  <a:pt x="1" y="1530"/>
                </a:cubicBezTo>
                <a:lnTo>
                  <a:pt x="76" y="1487"/>
                </a:lnTo>
                <a:close/>
                <a:moveTo>
                  <a:pt x="2888" y="0"/>
                </a:moveTo>
                <a:cubicBezTo>
                  <a:pt x="2714" y="0"/>
                  <a:pt x="2553" y="44"/>
                  <a:pt x="2409" y="136"/>
                </a:cubicBezTo>
                <a:lnTo>
                  <a:pt x="76" y="1487"/>
                </a:lnTo>
                <a:lnTo>
                  <a:pt x="76" y="1487"/>
                </a:lnTo>
                <a:cubicBezTo>
                  <a:pt x="252" y="1393"/>
                  <a:pt x="443" y="1349"/>
                  <a:pt x="644" y="1349"/>
                </a:cubicBezTo>
                <a:cubicBezTo>
                  <a:pt x="3163" y="1349"/>
                  <a:pt x="7245" y="8265"/>
                  <a:pt x="5073" y="9625"/>
                </a:cubicBezTo>
                <a:lnTo>
                  <a:pt x="7509" y="8241"/>
                </a:lnTo>
                <a:cubicBezTo>
                  <a:pt x="7541" y="8223"/>
                  <a:pt x="7568" y="8200"/>
                  <a:pt x="7593" y="8175"/>
                </a:cubicBezTo>
                <a:cubicBezTo>
                  <a:pt x="9424" y="6993"/>
                  <a:pt x="5102" y="0"/>
                  <a:pt x="2888" y="0"/>
                </a:cubicBezTo>
                <a:close/>
              </a:path>
            </a:pathLst>
          </a:custGeom>
          <a:solidFill>
            <a:srgbClr val="A5C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9600634" y="3272605"/>
            <a:ext cx="282850" cy="195825"/>
          </a:xfrm>
          <a:custGeom>
            <a:avLst/>
            <a:gdLst/>
            <a:ahLst/>
            <a:cxnLst/>
            <a:rect l="l" t="t" r="r" b="b"/>
            <a:pathLst>
              <a:path w="11314" h="7833" extrusionOk="0">
                <a:moveTo>
                  <a:pt x="4197" y="1470"/>
                </a:moveTo>
                <a:cubicBezTo>
                  <a:pt x="4180" y="1477"/>
                  <a:pt x="4165" y="1486"/>
                  <a:pt x="4151" y="1497"/>
                </a:cubicBezTo>
                <a:lnTo>
                  <a:pt x="4197" y="1470"/>
                </a:lnTo>
                <a:close/>
                <a:moveTo>
                  <a:pt x="74" y="3863"/>
                </a:moveTo>
                <a:cubicBezTo>
                  <a:pt x="50" y="3877"/>
                  <a:pt x="25" y="3891"/>
                  <a:pt x="1" y="3906"/>
                </a:cubicBezTo>
                <a:lnTo>
                  <a:pt x="74" y="3863"/>
                </a:lnTo>
                <a:close/>
                <a:moveTo>
                  <a:pt x="6982" y="1"/>
                </a:moveTo>
                <a:cubicBezTo>
                  <a:pt x="6829" y="1"/>
                  <a:pt x="6697" y="32"/>
                  <a:pt x="6592" y="97"/>
                </a:cubicBezTo>
                <a:lnTo>
                  <a:pt x="4197" y="1470"/>
                </a:lnTo>
                <a:lnTo>
                  <a:pt x="4197" y="1470"/>
                </a:lnTo>
                <a:cubicBezTo>
                  <a:pt x="4205" y="1467"/>
                  <a:pt x="4214" y="1465"/>
                  <a:pt x="4223" y="1463"/>
                </a:cubicBezTo>
                <a:lnTo>
                  <a:pt x="4231" y="1460"/>
                </a:lnTo>
                <a:lnTo>
                  <a:pt x="4233" y="1460"/>
                </a:lnTo>
                <a:lnTo>
                  <a:pt x="2430" y="2502"/>
                </a:lnTo>
                <a:cubicBezTo>
                  <a:pt x="2424" y="2507"/>
                  <a:pt x="2415" y="2509"/>
                  <a:pt x="2409" y="2512"/>
                </a:cubicBezTo>
                <a:lnTo>
                  <a:pt x="74" y="3863"/>
                </a:lnTo>
                <a:lnTo>
                  <a:pt x="74" y="3863"/>
                </a:lnTo>
                <a:cubicBezTo>
                  <a:pt x="251" y="3769"/>
                  <a:pt x="442" y="3725"/>
                  <a:pt x="643" y="3725"/>
                </a:cubicBezTo>
                <a:cubicBezTo>
                  <a:pt x="2008" y="3725"/>
                  <a:pt x="3829" y="5755"/>
                  <a:pt x="4868" y="7832"/>
                </a:cubicBezTo>
                <a:lnTo>
                  <a:pt x="11314" y="4140"/>
                </a:lnTo>
                <a:cubicBezTo>
                  <a:pt x="11043" y="3520"/>
                  <a:pt x="10712" y="2930"/>
                  <a:pt x="10326" y="2377"/>
                </a:cubicBezTo>
                <a:cubicBezTo>
                  <a:pt x="9344" y="976"/>
                  <a:pt x="7839" y="1"/>
                  <a:pt x="69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7222059" y="4295705"/>
            <a:ext cx="1018225" cy="535600"/>
          </a:xfrm>
          <a:custGeom>
            <a:avLst/>
            <a:gdLst/>
            <a:ahLst/>
            <a:cxnLst/>
            <a:rect l="l" t="t" r="r" b="b"/>
            <a:pathLst>
              <a:path w="40729" h="21424" extrusionOk="0">
                <a:moveTo>
                  <a:pt x="20367" y="0"/>
                </a:moveTo>
                <a:cubicBezTo>
                  <a:pt x="15619" y="0"/>
                  <a:pt x="10870" y="1046"/>
                  <a:pt x="7245" y="3138"/>
                </a:cubicBezTo>
                <a:cubicBezTo>
                  <a:pt x="1" y="7321"/>
                  <a:pt x="1" y="14103"/>
                  <a:pt x="7245" y="18287"/>
                </a:cubicBezTo>
                <a:cubicBezTo>
                  <a:pt x="10868" y="20378"/>
                  <a:pt x="15616" y="21424"/>
                  <a:pt x="20363" y="21424"/>
                </a:cubicBezTo>
                <a:cubicBezTo>
                  <a:pt x="25111" y="21424"/>
                  <a:pt x="29860" y="20378"/>
                  <a:pt x="33483" y="18287"/>
                </a:cubicBezTo>
                <a:cubicBezTo>
                  <a:pt x="40728" y="14103"/>
                  <a:pt x="40728" y="7321"/>
                  <a:pt x="33483" y="3138"/>
                </a:cubicBezTo>
                <a:cubicBezTo>
                  <a:pt x="29862" y="1046"/>
                  <a:pt x="25115" y="0"/>
                  <a:pt x="20367" y="0"/>
                </a:cubicBez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7248584" y="3797005"/>
            <a:ext cx="965075" cy="919850"/>
          </a:xfrm>
          <a:custGeom>
            <a:avLst/>
            <a:gdLst/>
            <a:ahLst/>
            <a:cxnLst/>
            <a:rect l="l" t="t" r="r" b="b"/>
            <a:pathLst>
              <a:path w="38603" h="36794" extrusionOk="0">
                <a:moveTo>
                  <a:pt x="19305" y="1"/>
                </a:moveTo>
                <a:cubicBezTo>
                  <a:pt x="15773" y="1"/>
                  <a:pt x="12240" y="718"/>
                  <a:pt x="9412" y="2151"/>
                </a:cubicBezTo>
                <a:lnTo>
                  <a:pt x="9412" y="2139"/>
                </a:lnTo>
                <a:cubicBezTo>
                  <a:pt x="6729" y="3484"/>
                  <a:pt x="1461" y="6688"/>
                  <a:pt x="713" y="13793"/>
                </a:cubicBezTo>
                <a:cubicBezTo>
                  <a:pt x="1" y="20551"/>
                  <a:pt x="3504" y="29964"/>
                  <a:pt x="9351" y="34044"/>
                </a:cubicBezTo>
                <a:cubicBezTo>
                  <a:pt x="9377" y="34064"/>
                  <a:pt x="9406" y="34083"/>
                  <a:pt x="9432" y="34101"/>
                </a:cubicBezTo>
                <a:cubicBezTo>
                  <a:pt x="9703" y="34288"/>
                  <a:pt x="9979" y="34467"/>
                  <a:pt x="10259" y="34631"/>
                </a:cubicBezTo>
                <a:cubicBezTo>
                  <a:pt x="12757" y="36073"/>
                  <a:pt x="16031" y="36793"/>
                  <a:pt x="19305" y="36793"/>
                </a:cubicBezTo>
                <a:cubicBezTo>
                  <a:pt x="22578" y="36793"/>
                  <a:pt x="25852" y="36073"/>
                  <a:pt x="28351" y="34631"/>
                </a:cubicBezTo>
                <a:cubicBezTo>
                  <a:pt x="28398" y="34602"/>
                  <a:pt x="28436" y="34574"/>
                  <a:pt x="28481" y="34547"/>
                </a:cubicBezTo>
                <a:cubicBezTo>
                  <a:pt x="28697" y="34418"/>
                  <a:pt x="28910" y="34281"/>
                  <a:pt x="29119" y="34139"/>
                </a:cubicBezTo>
                <a:cubicBezTo>
                  <a:pt x="29178" y="34098"/>
                  <a:pt x="29238" y="34058"/>
                  <a:pt x="29295" y="34017"/>
                </a:cubicBezTo>
                <a:cubicBezTo>
                  <a:pt x="35116" y="29921"/>
                  <a:pt x="38603" y="20536"/>
                  <a:pt x="37891" y="13793"/>
                </a:cubicBezTo>
                <a:cubicBezTo>
                  <a:pt x="37142" y="6690"/>
                  <a:pt x="31874" y="3484"/>
                  <a:pt x="29193" y="2139"/>
                </a:cubicBezTo>
                <a:lnTo>
                  <a:pt x="29193" y="2149"/>
                </a:lnTo>
                <a:cubicBezTo>
                  <a:pt x="26366" y="717"/>
                  <a:pt x="22835" y="1"/>
                  <a:pt x="19305" y="1"/>
                </a:cubicBezTo>
                <a:close/>
              </a:path>
            </a:pathLst>
          </a:custGeom>
          <a:solidFill>
            <a:srgbClr val="E747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7627109" y="3958905"/>
            <a:ext cx="208200" cy="109550"/>
          </a:xfrm>
          <a:custGeom>
            <a:avLst/>
            <a:gdLst/>
            <a:ahLst/>
            <a:cxnLst/>
            <a:rect l="l" t="t" r="r" b="b"/>
            <a:pathLst>
              <a:path w="8328" h="4382" extrusionOk="0">
                <a:moveTo>
                  <a:pt x="4163" y="0"/>
                </a:moveTo>
                <a:cubicBezTo>
                  <a:pt x="3193" y="0"/>
                  <a:pt x="2222" y="214"/>
                  <a:pt x="1481" y="642"/>
                </a:cubicBezTo>
                <a:cubicBezTo>
                  <a:pt x="1" y="1497"/>
                  <a:pt x="1" y="2884"/>
                  <a:pt x="1481" y="3739"/>
                </a:cubicBezTo>
                <a:cubicBezTo>
                  <a:pt x="2222" y="4167"/>
                  <a:pt x="3193" y="4381"/>
                  <a:pt x="4163" y="4381"/>
                </a:cubicBezTo>
                <a:cubicBezTo>
                  <a:pt x="5134" y="4381"/>
                  <a:pt x="6105" y="4167"/>
                  <a:pt x="6846" y="3739"/>
                </a:cubicBezTo>
                <a:cubicBezTo>
                  <a:pt x="8328" y="2882"/>
                  <a:pt x="8326" y="1497"/>
                  <a:pt x="6846" y="642"/>
                </a:cubicBezTo>
                <a:cubicBezTo>
                  <a:pt x="6105" y="214"/>
                  <a:pt x="5134" y="0"/>
                  <a:pt x="4163" y="0"/>
                </a:cubicBezTo>
                <a:close/>
              </a:path>
            </a:pathLst>
          </a:custGeom>
          <a:solidFill>
            <a:srgbClr val="BF2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7483834" y="3703105"/>
            <a:ext cx="338750" cy="323725"/>
          </a:xfrm>
          <a:custGeom>
            <a:avLst/>
            <a:gdLst/>
            <a:ahLst/>
            <a:cxnLst/>
            <a:rect l="l" t="t" r="r" b="b"/>
            <a:pathLst>
              <a:path w="13550" h="12949" extrusionOk="0">
                <a:moveTo>
                  <a:pt x="2445" y="0"/>
                </a:moveTo>
                <a:cubicBezTo>
                  <a:pt x="2445" y="1"/>
                  <a:pt x="1" y="5895"/>
                  <a:pt x="2609" y="9387"/>
                </a:cubicBezTo>
                <a:cubicBezTo>
                  <a:pt x="5215" y="12879"/>
                  <a:pt x="9895" y="12949"/>
                  <a:pt x="9895" y="12949"/>
                </a:cubicBezTo>
                <a:cubicBezTo>
                  <a:pt x="9895" y="12949"/>
                  <a:pt x="13549" y="9034"/>
                  <a:pt x="10931" y="4832"/>
                </a:cubicBezTo>
                <a:cubicBezTo>
                  <a:pt x="8260" y="547"/>
                  <a:pt x="2445" y="0"/>
                  <a:pt x="2445"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7483884" y="3703105"/>
            <a:ext cx="247350" cy="323725"/>
          </a:xfrm>
          <a:custGeom>
            <a:avLst/>
            <a:gdLst/>
            <a:ahLst/>
            <a:cxnLst/>
            <a:rect l="l" t="t" r="r" b="b"/>
            <a:pathLst>
              <a:path w="9894" h="12949" extrusionOk="0">
                <a:moveTo>
                  <a:pt x="2443" y="0"/>
                </a:moveTo>
                <a:cubicBezTo>
                  <a:pt x="2443" y="1"/>
                  <a:pt x="0" y="5895"/>
                  <a:pt x="2607" y="9387"/>
                </a:cubicBezTo>
                <a:cubicBezTo>
                  <a:pt x="5213" y="12879"/>
                  <a:pt x="9893" y="12949"/>
                  <a:pt x="9893" y="12949"/>
                </a:cubicBezTo>
                <a:cubicBezTo>
                  <a:pt x="9252" y="4960"/>
                  <a:pt x="2443" y="1"/>
                  <a:pt x="2443" y="0"/>
                </a:cubicBezTo>
                <a:close/>
              </a:path>
            </a:pathLst>
          </a:custGeom>
          <a:solidFill>
            <a:srgbClr val="1BB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7727659" y="3704055"/>
            <a:ext cx="359975" cy="337850"/>
          </a:xfrm>
          <a:custGeom>
            <a:avLst/>
            <a:gdLst/>
            <a:ahLst/>
            <a:cxnLst/>
            <a:rect l="l" t="t" r="r" b="b"/>
            <a:pathLst>
              <a:path w="14399" h="13514" extrusionOk="0">
                <a:moveTo>
                  <a:pt x="9651" y="1"/>
                </a:moveTo>
                <a:cubicBezTo>
                  <a:pt x="9651" y="1"/>
                  <a:pt x="7086" y="155"/>
                  <a:pt x="3544" y="3152"/>
                </a:cubicBezTo>
                <a:cubicBezTo>
                  <a:pt x="0" y="6149"/>
                  <a:pt x="142" y="12911"/>
                  <a:pt x="142" y="12911"/>
                </a:cubicBezTo>
                <a:cubicBezTo>
                  <a:pt x="142" y="12911"/>
                  <a:pt x="77" y="13421"/>
                  <a:pt x="737" y="13506"/>
                </a:cubicBezTo>
                <a:cubicBezTo>
                  <a:pt x="780" y="13511"/>
                  <a:pt x="820" y="13514"/>
                  <a:pt x="858" y="13514"/>
                </a:cubicBezTo>
                <a:cubicBezTo>
                  <a:pt x="1329" y="13514"/>
                  <a:pt x="1402" y="13120"/>
                  <a:pt x="1402" y="13120"/>
                </a:cubicBezTo>
                <a:cubicBezTo>
                  <a:pt x="1402" y="12380"/>
                  <a:pt x="2804" y="7356"/>
                  <a:pt x="5880" y="4864"/>
                </a:cubicBezTo>
                <a:cubicBezTo>
                  <a:pt x="8956" y="2373"/>
                  <a:pt x="13420" y="2176"/>
                  <a:pt x="13420" y="2176"/>
                </a:cubicBezTo>
                <a:cubicBezTo>
                  <a:pt x="14399" y="1917"/>
                  <a:pt x="11739" y="1"/>
                  <a:pt x="9651" y="1"/>
                </a:cubicBezTo>
                <a:close/>
              </a:path>
            </a:pathLst>
          </a:custGeom>
          <a:solidFill>
            <a:srgbClr val="A33D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7957759" y="3704055"/>
            <a:ext cx="129875" cy="54925"/>
          </a:xfrm>
          <a:custGeom>
            <a:avLst/>
            <a:gdLst/>
            <a:ahLst/>
            <a:cxnLst/>
            <a:rect l="l" t="t" r="r" b="b"/>
            <a:pathLst>
              <a:path w="5195" h="2197" extrusionOk="0">
                <a:moveTo>
                  <a:pt x="447" y="1"/>
                </a:moveTo>
                <a:cubicBezTo>
                  <a:pt x="0" y="69"/>
                  <a:pt x="97" y="748"/>
                  <a:pt x="1327" y="1381"/>
                </a:cubicBezTo>
                <a:cubicBezTo>
                  <a:pt x="2466" y="1968"/>
                  <a:pt x="3080" y="2197"/>
                  <a:pt x="3796" y="2197"/>
                </a:cubicBezTo>
                <a:cubicBezTo>
                  <a:pt x="3869" y="2197"/>
                  <a:pt x="3943" y="2194"/>
                  <a:pt x="4019" y="2190"/>
                </a:cubicBezTo>
                <a:cubicBezTo>
                  <a:pt x="4147" y="2180"/>
                  <a:pt x="4216" y="2176"/>
                  <a:pt x="4216" y="2176"/>
                </a:cubicBezTo>
                <a:cubicBezTo>
                  <a:pt x="5195" y="1917"/>
                  <a:pt x="2535" y="1"/>
                  <a:pt x="447" y="1"/>
                </a:cubicBezTo>
                <a:close/>
              </a:path>
            </a:pathLst>
          </a:custGeom>
          <a:solidFill>
            <a:srgbClr val="822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4968259" y="3708630"/>
            <a:ext cx="466800" cy="146375"/>
          </a:xfrm>
          <a:custGeom>
            <a:avLst/>
            <a:gdLst/>
            <a:ahLst/>
            <a:cxnLst/>
            <a:rect l="l" t="t" r="r" b="b"/>
            <a:pathLst>
              <a:path w="18672" h="5855" extrusionOk="0">
                <a:moveTo>
                  <a:pt x="2627" y="0"/>
                </a:moveTo>
                <a:cubicBezTo>
                  <a:pt x="2596" y="0"/>
                  <a:pt x="2557" y="15"/>
                  <a:pt x="2497" y="40"/>
                </a:cubicBezTo>
                <a:cubicBezTo>
                  <a:pt x="2299" y="119"/>
                  <a:pt x="2263" y="553"/>
                  <a:pt x="2431" y="892"/>
                </a:cubicBezTo>
                <a:cubicBezTo>
                  <a:pt x="2609" y="1246"/>
                  <a:pt x="2836" y="1390"/>
                  <a:pt x="2844" y="1480"/>
                </a:cubicBezTo>
                <a:cubicBezTo>
                  <a:pt x="2846" y="1499"/>
                  <a:pt x="2835" y="1508"/>
                  <a:pt x="2812" y="1508"/>
                </a:cubicBezTo>
                <a:cubicBezTo>
                  <a:pt x="2727" y="1508"/>
                  <a:pt x="2480" y="1377"/>
                  <a:pt x="2189" y="1164"/>
                </a:cubicBezTo>
                <a:cubicBezTo>
                  <a:pt x="1683" y="795"/>
                  <a:pt x="1491" y="408"/>
                  <a:pt x="1262" y="177"/>
                </a:cubicBezTo>
                <a:cubicBezTo>
                  <a:pt x="1178" y="93"/>
                  <a:pt x="1101" y="61"/>
                  <a:pt x="1037" y="61"/>
                </a:cubicBezTo>
                <a:cubicBezTo>
                  <a:pt x="906" y="61"/>
                  <a:pt x="827" y="195"/>
                  <a:pt x="839" y="299"/>
                </a:cubicBezTo>
                <a:cubicBezTo>
                  <a:pt x="856" y="454"/>
                  <a:pt x="896" y="688"/>
                  <a:pt x="1200" y="1106"/>
                </a:cubicBezTo>
                <a:cubicBezTo>
                  <a:pt x="1502" y="1522"/>
                  <a:pt x="1944" y="1936"/>
                  <a:pt x="1944" y="1936"/>
                </a:cubicBezTo>
                <a:cubicBezTo>
                  <a:pt x="1680" y="1804"/>
                  <a:pt x="1434" y="1639"/>
                  <a:pt x="1208" y="1447"/>
                </a:cubicBezTo>
                <a:cubicBezTo>
                  <a:pt x="782" y="1088"/>
                  <a:pt x="652" y="889"/>
                  <a:pt x="423" y="713"/>
                </a:cubicBezTo>
                <a:cubicBezTo>
                  <a:pt x="387" y="686"/>
                  <a:pt x="353" y="674"/>
                  <a:pt x="320" y="674"/>
                </a:cubicBezTo>
                <a:cubicBezTo>
                  <a:pt x="146" y="674"/>
                  <a:pt x="38" y="1026"/>
                  <a:pt x="186" y="1255"/>
                </a:cubicBezTo>
                <a:cubicBezTo>
                  <a:pt x="326" y="1475"/>
                  <a:pt x="565" y="1758"/>
                  <a:pt x="848" y="2005"/>
                </a:cubicBezTo>
                <a:cubicBezTo>
                  <a:pt x="1132" y="2252"/>
                  <a:pt x="1640" y="2620"/>
                  <a:pt x="1640" y="2620"/>
                </a:cubicBezTo>
                <a:cubicBezTo>
                  <a:pt x="1063" y="2401"/>
                  <a:pt x="724" y="2067"/>
                  <a:pt x="502" y="1888"/>
                </a:cubicBezTo>
                <a:cubicBezTo>
                  <a:pt x="385" y="1794"/>
                  <a:pt x="286" y="1748"/>
                  <a:pt x="208" y="1748"/>
                </a:cubicBezTo>
                <a:cubicBezTo>
                  <a:pt x="136" y="1748"/>
                  <a:pt x="82" y="1787"/>
                  <a:pt x="51" y="1865"/>
                </a:cubicBezTo>
                <a:cubicBezTo>
                  <a:pt x="0" y="1992"/>
                  <a:pt x="87" y="2220"/>
                  <a:pt x="525" y="2663"/>
                </a:cubicBezTo>
                <a:cubicBezTo>
                  <a:pt x="963" y="3106"/>
                  <a:pt x="1746" y="3502"/>
                  <a:pt x="2465" y="3694"/>
                </a:cubicBezTo>
                <a:cubicBezTo>
                  <a:pt x="3183" y="3886"/>
                  <a:pt x="3527" y="4083"/>
                  <a:pt x="3888" y="4227"/>
                </a:cubicBezTo>
                <a:cubicBezTo>
                  <a:pt x="5208" y="4752"/>
                  <a:pt x="5923" y="5193"/>
                  <a:pt x="7303" y="5532"/>
                </a:cubicBezTo>
                <a:cubicBezTo>
                  <a:pt x="8270" y="5769"/>
                  <a:pt x="9095" y="5854"/>
                  <a:pt x="9805" y="5854"/>
                </a:cubicBezTo>
                <a:cubicBezTo>
                  <a:pt x="10388" y="5854"/>
                  <a:pt x="10893" y="5796"/>
                  <a:pt x="11333" y="5717"/>
                </a:cubicBezTo>
                <a:cubicBezTo>
                  <a:pt x="13352" y="5355"/>
                  <a:pt x="15871" y="4486"/>
                  <a:pt x="17235" y="3851"/>
                </a:cubicBezTo>
                <a:cubicBezTo>
                  <a:pt x="18596" y="3216"/>
                  <a:pt x="18672" y="2416"/>
                  <a:pt x="18142" y="1930"/>
                </a:cubicBezTo>
                <a:cubicBezTo>
                  <a:pt x="17831" y="1645"/>
                  <a:pt x="17517" y="1430"/>
                  <a:pt x="17025" y="1430"/>
                </a:cubicBezTo>
                <a:cubicBezTo>
                  <a:pt x="16805" y="1430"/>
                  <a:pt x="16549" y="1473"/>
                  <a:pt x="16242" y="1572"/>
                </a:cubicBezTo>
                <a:cubicBezTo>
                  <a:pt x="15250" y="1895"/>
                  <a:pt x="12874" y="2922"/>
                  <a:pt x="11131" y="3375"/>
                </a:cubicBezTo>
                <a:cubicBezTo>
                  <a:pt x="10619" y="3508"/>
                  <a:pt x="9902" y="3600"/>
                  <a:pt x="9075" y="3600"/>
                </a:cubicBezTo>
                <a:cubicBezTo>
                  <a:pt x="8515" y="3600"/>
                  <a:pt x="7905" y="3558"/>
                  <a:pt x="7273" y="3458"/>
                </a:cubicBezTo>
                <a:cubicBezTo>
                  <a:pt x="5947" y="3248"/>
                  <a:pt x="4827" y="2476"/>
                  <a:pt x="4431" y="2180"/>
                </a:cubicBezTo>
                <a:cubicBezTo>
                  <a:pt x="4065" y="1906"/>
                  <a:pt x="3954" y="1738"/>
                  <a:pt x="3703" y="1315"/>
                </a:cubicBezTo>
                <a:cubicBezTo>
                  <a:pt x="3417" y="837"/>
                  <a:pt x="3115" y="623"/>
                  <a:pt x="2888" y="301"/>
                </a:cubicBezTo>
                <a:cubicBezTo>
                  <a:pt x="2729" y="78"/>
                  <a:pt x="2697" y="0"/>
                  <a:pt x="2627"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5279859" y="3739955"/>
            <a:ext cx="157450" cy="105850"/>
          </a:xfrm>
          <a:custGeom>
            <a:avLst/>
            <a:gdLst/>
            <a:ahLst/>
            <a:cxnLst/>
            <a:rect l="l" t="t" r="r" b="b"/>
            <a:pathLst>
              <a:path w="6298" h="4234" extrusionOk="0">
                <a:moveTo>
                  <a:pt x="4998" y="1"/>
                </a:moveTo>
                <a:cubicBezTo>
                  <a:pt x="4763" y="1"/>
                  <a:pt x="4483" y="35"/>
                  <a:pt x="4154" y="99"/>
                </a:cubicBezTo>
                <a:cubicBezTo>
                  <a:pt x="2986" y="324"/>
                  <a:pt x="821" y="1211"/>
                  <a:pt x="256" y="1430"/>
                </a:cubicBezTo>
                <a:cubicBezTo>
                  <a:pt x="256" y="1430"/>
                  <a:pt x="1" y="1816"/>
                  <a:pt x="318" y="2854"/>
                </a:cubicBezTo>
                <a:cubicBezTo>
                  <a:pt x="637" y="3890"/>
                  <a:pt x="978" y="4234"/>
                  <a:pt x="978" y="4234"/>
                </a:cubicBezTo>
                <a:cubicBezTo>
                  <a:pt x="978" y="4234"/>
                  <a:pt x="3628" y="3375"/>
                  <a:pt x="4604" y="2927"/>
                </a:cubicBezTo>
                <a:cubicBezTo>
                  <a:pt x="5579" y="2479"/>
                  <a:pt x="6298" y="1938"/>
                  <a:pt x="6030" y="754"/>
                </a:cubicBezTo>
                <a:cubicBezTo>
                  <a:pt x="5912" y="223"/>
                  <a:pt x="5597" y="1"/>
                  <a:pt x="4998"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5277184" y="3772030"/>
            <a:ext cx="38675" cy="75375"/>
          </a:xfrm>
          <a:custGeom>
            <a:avLst/>
            <a:gdLst/>
            <a:ahLst/>
            <a:cxnLst/>
            <a:rect l="l" t="t" r="r" b="b"/>
            <a:pathLst>
              <a:path w="1547" h="3015" extrusionOk="0">
                <a:moveTo>
                  <a:pt x="737" y="0"/>
                </a:moveTo>
                <a:lnTo>
                  <a:pt x="211" y="182"/>
                </a:lnTo>
                <a:cubicBezTo>
                  <a:pt x="211" y="182"/>
                  <a:pt x="1" y="542"/>
                  <a:pt x="280" y="1592"/>
                </a:cubicBezTo>
                <a:cubicBezTo>
                  <a:pt x="559" y="2643"/>
                  <a:pt x="958" y="3014"/>
                  <a:pt x="958" y="3014"/>
                </a:cubicBezTo>
                <a:lnTo>
                  <a:pt x="1546" y="2799"/>
                </a:lnTo>
                <a:cubicBezTo>
                  <a:pt x="1546" y="2799"/>
                  <a:pt x="1090" y="2229"/>
                  <a:pt x="878" y="1399"/>
                </a:cubicBezTo>
                <a:cubicBezTo>
                  <a:pt x="762" y="941"/>
                  <a:pt x="716" y="470"/>
                  <a:pt x="737" y="0"/>
                </a:cubicBezTo>
                <a:close/>
              </a:path>
            </a:pathLst>
          </a:custGeom>
          <a:solidFill>
            <a:srgbClr val="7FA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2911334" y="2872805"/>
            <a:ext cx="2257500" cy="2070100"/>
          </a:xfrm>
          <a:custGeom>
            <a:avLst/>
            <a:gdLst/>
            <a:ahLst/>
            <a:cxnLst/>
            <a:rect l="l" t="t" r="r" b="b"/>
            <a:pathLst>
              <a:path w="90300" h="82804" extrusionOk="0">
                <a:moveTo>
                  <a:pt x="47806" y="1"/>
                </a:moveTo>
                <a:cubicBezTo>
                  <a:pt x="47806" y="27602"/>
                  <a:pt x="23902" y="44469"/>
                  <a:pt x="15936" y="49068"/>
                </a:cubicBezTo>
                <a:lnTo>
                  <a:pt x="0" y="58269"/>
                </a:lnTo>
                <a:lnTo>
                  <a:pt x="42493" y="82803"/>
                </a:lnTo>
                <a:cubicBezTo>
                  <a:pt x="42493" y="82803"/>
                  <a:pt x="50491" y="78319"/>
                  <a:pt x="58429" y="73604"/>
                </a:cubicBezTo>
                <a:cubicBezTo>
                  <a:pt x="66397" y="68871"/>
                  <a:pt x="90299" y="52136"/>
                  <a:pt x="90299" y="24536"/>
                </a:cubicBezTo>
                <a:lnTo>
                  <a:pt x="47806" y="1"/>
                </a:lnTo>
                <a:close/>
              </a:path>
            </a:pathLst>
          </a:custGeom>
          <a:solidFill>
            <a:srgbClr val="FFF6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915710" y="3010466"/>
            <a:ext cx="730425" cy="385900"/>
          </a:xfrm>
          <a:custGeom>
            <a:avLst/>
            <a:gdLst/>
            <a:ahLst/>
            <a:cxnLst/>
            <a:rect l="l" t="t" r="r" b="b"/>
            <a:pathLst>
              <a:path w="29217" h="15436" extrusionOk="0">
                <a:moveTo>
                  <a:pt x="23903" y="0"/>
                </a:moveTo>
                <a:cubicBezTo>
                  <a:pt x="23903" y="0"/>
                  <a:pt x="13033" y="7168"/>
                  <a:pt x="1" y="7668"/>
                </a:cubicBezTo>
                <a:cubicBezTo>
                  <a:pt x="1967" y="8803"/>
                  <a:pt x="5761" y="9446"/>
                  <a:pt x="9477" y="9446"/>
                </a:cubicBezTo>
                <a:cubicBezTo>
                  <a:pt x="10782" y="9446"/>
                  <a:pt x="12077" y="9366"/>
                  <a:pt x="13280" y="9201"/>
                </a:cubicBezTo>
                <a:lnTo>
                  <a:pt x="13280" y="9201"/>
                </a:lnTo>
                <a:cubicBezTo>
                  <a:pt x="13280" y="9201"/>
                  <a:pt x="12634" y="11893"/>
                  <a:pt x="7969" y="15335"/>
                </a:cubicBezTo>
                <a:cubicBezTo>
                  <a:pt x="7969" y="15335"/>
                  <a:pt x="8344" y="15436"/>
                  <a:pt x="9079" y="15436"/>
                </a:cubicBezTo>
                <a:cubicBezTo>
                  <a:pt x="11646" y="15436"/>
                  <a:pt x="18600" y="14198"/>
                  <a:pt x="29216" y="3066"/>
                </a:cubicBezTo>
                <a:lnTo>
                  <a:pt x="23903" y="0"/>
                </a:lnTo>
                <a:close/>
              </a:path>
            </a:pathLst>
          </a:custGeom>
          <a:solidFill>
            <a:srgbClr val="CC3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396885" y="2919916"/>
            <a:ext cx="290325" cy="230125"/>
          </a:xfrm>
          <a:custGeom>
            <a:avLst/>
            <a:gdLst/>
            <a:ahLst/>
            <a:cxnLst/>
            <a:rect l="l" t="t" r="r" b="b"/>
            <a:pathLst>
              <a:path w="11613" h="9205" extrusionOk="0">
                <a:moveTo>
                  <a:pt x="5807" y="0"/>
                </a:moveTo>
                <a:cubicBezTo>
                  <a:pt x="2600" y="0"/>
                  <a:pt x="1" y="2060"/>
                  <a:pt x="1" y="4601"/>
                </a:cubicBezTo>
                <a:cubicBezTo>
                  <a:pt x="1" y="7144"/>
                  <a:pt x="2600" y="9204"/>
                  <a:pt x="5807" y="9204"/>
                </a:cubicBezTo>
                <a:cubicBezTo>
                  <a:pt x="9013" y="9204"/>
                  <a:pt x="11613" y="7144"/>
                  <a:pt x="11613" y="4601"/>
                </a:cubicBezTo>
                <a:cubicBezTo>
                  <a:pt x="11613" y="2060"/>
                  <a:pt x="9013" y="0"/>
                  <a:pt x="5807" y="0"/>
                </a:cubicBezTo>
                <a:close/>
              </a:path>
            </a:pathLst>
          </a:custGeom>
          <a:solidFill>
            <a:srgbClr val="E747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364185" y="2952616"/>
            <a:ext cx="224925" cy="164725"/>
          </a:xfrm>
          <a:custGeom>
            <a:avLst/>
            <a:gdLst/>
            <a:ahLst/>
            <a:cxnLst/>
            <a:rect l="l" t="t" r="r" b="b"/>
            <a:pathLst>
              <a:path w="8997" h="6589" extrusionOk="0">
                <a:moveTo>
                  <a:pt x="4499" y="0"/>
                </a:moveTo>
                <a:cubicBezTo>
                  <a:pt x="2014" y="0"/>
                  <a:pt x="1" y="1474"/>
                  <a:pt x="1" y="3293"/>
                </a:cubicBezTo>
                <a:cubicBezTo>
                  <a:pt x="1" y="5113"/>
                  <a:pt x="2014" y="6588"/>
                  <a:pt x="4499" y="6588"/>
                </a:cubicBezTo>
                <a:cubicBezTo>
                  <a:pt x="6983" y="6588"/>
                  <a:pt x="8996" y="5113"/>
                  <a:pt x="8996" y="3293"/>
                </a:cubicBezTo>
                <a:cubicBezTo>
                  <a:pt x="8996" y="1474"/>
                  <a:pt x="6983" y="0"/>
                  <a:pt x="4499" y="0"/>
                </a:cubicBezTo>
                <a:close/>
              </a:path>
            </a:pathLst>
          </a:custGeom>
          <a:solidFill>
            <a:srgbClr val="FF6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4211859" y="3078880"/>
            <a:ext cx="863450" cy="544250"/>
          </a:xfrm>
          <a:custGeom>
            <a:avLst/>
            <a:gdLst/>
            <a:ahLst/>
            <a:cxnLst/>
            <a:rect l="l" t="t" r="r" b="b"/>
            <a:pathLst>
              <a:path w="34538" h="21770" extrusionOk="0">
                <a:moveTo>
                  <a:pt x="751" y="0"/>
                </a:moveTo>
                <a:cubicBezTo>
                  <a:pt x="304" y="0"/>
                  <a:pt x="0" y="333"/>
                  <a:pt x="0" y="917"/>
                </a:cubicBezTo>
                <a:cubicBezTo>
                  <a:pt x="0" y="1761"/>
                  <a:pt x="635" y="2810"/>
                  <a:pt x="1417" y="3261"/>
                </a:cubicBezTo>
                <a:lnTo>
                  <a:pt x="33122" y="21564"/>
                </a:lnTo>
                <a:cubicBezTo>
                  <a:pt x="33362" y="21703"/>
                  <a:pt x="33588" y="21769"/>
                  <a:pt x="33787" y="21769"/>
                </a:cubicBezTo>
                <a:cubicBezTo>
                  <a:pt x="34233" y="21769"/>
                  <a:pt x="34537" y="21434"/>
                  <a:pt x="34537" y="20848"/>
                </a:cubicBezTo>
                <a:cubicBezTo>
                  <a:pt x="34537" y="20000"/>
                  <a:pt x="33904" y="18948"/>
                  <a:pt x="33122" y="18497"/>
                </a:cubicBezTo>
                <a:lnTo>
                  <a:pt x="1417" y="205"/>
                </a:lnTo>
                <a:cubicBezTo>
                  <a:pt x="1176" y="66"/>
                  <a:pt x="949" y="0"/>
                  <a:pt x="751" y="0"/>
                </a:cubicBezTo>
                <a:close/>
              </a:path>
            </a:pathLst>
          </a:custGeom>
          <a:solidFill>
            <a:srgbClr val="4C6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4166734" y="3270980"/>
            <a:ext cx="869550" cy="538825"/>
          </a:xfrm>
          <a:custGeom>
            <a:avLst/>
            <a:gdLst/>
            <a:ahLst/>
            <a:cxnLst/>
            <a:rect l="l" t="t" r="r" b="b"/>
            <a:pathLst>
              <a:path w="34782" h="21553" extrusionOk="0">
                <a:moveTo>
                  <a:pt x="1020" y="1"/>
                </a:moveTo>
                <a:cubicBezTo>
                  <a:pt x="560" y="1"/>
                  <a:pt x="206" y="290"/>
                  <a:pt x="124" y="806"/>
                </a:cubicBezTo>
                <a:cubicBezTo>
                  <a:pt x="1" y="1580"/>
                  <a:pt x="537" y="2572"/>
                  <a:pt x="1317" y="3024"/>
                </a:cubicBezTo>
                <a:lnTo>
                  <a:pt x="33022" y="21332"/>
                </a:lnTo>
                <a:cubicBezTo>
                  <a:pt x="33281" y="21481"/>
                  <a:pt x="33534" y="21552"/>
                  <a:pt x="33762" y="21552"/>
                </a:cubicBezTo>
                <a:cubicBezTo>
                  <a:pt x="34222" y="21552"/>
                  <a:pt x="34576" y="21263"/>
                  <a:pt x="34658" y="20744"/>
                </a:cubicBezTo>
                <a:cubicBezTo>
                  <a:pt x="34782" y="19967"/>
                  <a:pt x="34245" y="18971"/>
                  <a:pt x="33463" y="18520"/>
                </a:cubicBezTo>
                <a:lnTo>
                  <a:pt x="1760" y="222"/>
                </a:lnTo>
                <a:cubicBezTo>
                  <a:pt x="1501" y="72"/>
                  <a:pt x="1247" y="1"/>
                  <a:pt x="1020" y="1"/>
                </a:cubicBezTo>
                <a:close/>
              </a:path>
            </a:pathLst>
          </a:custGeom>
          <a:solidFill>
            <a:srgbClr val="4C6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4105834" y="3440780"/>
            <a:ext cx="875650" cy="533575"/>
          </a:xfrm>
          <a:custGeom>
            <a:avLst/>
            <a:gdLst/>
            <a:ahLst/>
            <a:cxnLst/>
            <a:rect l="l" t="t" r="r" b="b"/>
            <a:pathLst>
              <a:path w="35026" h="21343" extrusionOk="0">
                <a:moveTo>
                  <a:pt x="1272" y="0"/>
                </a:moveTo>
                <a:cubicBezTo>
                  <a:pt x="801" y="0"/>
                  <a:pt x="403" y="247"/>
                  <a:pt x="246" y="698"/>
                </a:cubicBezTo>
                <a:cubicBezTo>
                  <a:pt x="1" y="1401"/>
                  <a:pt x="437" y="2337"/>
                  <a:pt x="1219" y="2789"/>
                </a:cubicBezTo>
                <a:lnTo>
                  <a:pt x="32922" y="21103"/>
                </a:lnTo>
                <a:cubicBezTo>
                  <a:pt x="33203" y="21265"/>
                  <a:pt x="33490" y="21342"/>
                  <a:pt x="33755" y="21342"/>
                </a:cubicBezTo>
                <a:cubicBezTo>
                  <a:pt x="34227" y="21342"/>
                  <a:pt x="34625" y="21095"/>
                  <a:pt x="34781" y="20642"/>
                </a:cubicBezTo>
                <a:cubicBezTo>
                  <a:pt x="35025" y="19935"/>
                  <a:pt x="34589" y="18998"/>
                  <a:pt x="33807" y="18547"/>
                </a:cubicBezTo>
                <a:lnTo>
                  <a:pt x="2104" y="240"/>
                </a:lnTo>
                <a:cubicBezTo>
                  <a:pt x="1823" y="78"/>
                  <a:pt x="1536" y="0"/>
                  <a:pt x="1272" y="0"/>
                </a:cubicBezTo>
                <a:close/>
              </a:path>
            </a:pathLst>
          </a:custGeom>
          <a:solidFill>
            <a:srgbClr val="4C6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4016984" y="3597105"/>
            <a:ext cx="881700" cy="528425"/>
          </a:xfrm>
          <a:custGeom>
            <a:avLst/>
            <a:gdLst/>
            <a:ahLst/>
            <a:cxnLst/>
            <a:rect l="l" t="t" r="r" b="b"/>
            <a:pathLst>
              <a:path w="35268" h="21137" extrusionOk="0">
                <a:moveTo>
                  <a:pt x="1504" y="0"/>
                </a:moveTo>
                <a:cubicBezTo>
                  <a:pt x="1023" y="0"/>
                  <a:pt x="591" y="206"/>
                  <a:pt x="368" y="591"/>
                </a:cubicBezTo>
                <a:cubicBezTo>
                  <a:pt x="1" y="1225"/>
                  <a:pt x="338" y="2105"/>
                  <a:pt x="1119" y="2556"/>
                </a:cubicBezTo>
                <a:lnTo>
                  <a:pt x="32822" y="20876"/>
                </a:lnTo>
                <a:cubicBezTo>
                  <a:pt x="33127" y="21052"/>
                  <a:pt x="33454" y="21137"/>
                  <a:pt x="33762" y="21137"/>
                </a:cubicBezTo>
                <a:cubicBezTo>
                  <a:pt x="34244" y="21137"/>
                  <a:pt x="34678" y="20930"/>
                  <a:pt x="34902" y="20542"/>
                </a:cubicBezTo>
                <a:cubicBezTo>
                  <a:pt x="35268" y="19906"/>
                  <a:pt x="34932" y="19025"/>
                  <a:pt x="34150" y="18574"/>
                </a:cubicBezTo>
                <a:lnTo>
                  <a:pt x="2447" y="262"/>
                </a:lnTo>
                <a:cubicBezTo>
                  <a:pt x="2141" y="85"/>
                  <a:pt x="1812" y="0"/>
                  <a:pt x="1504" y="0"/>
                </a:cubicBezTo>
                <a:close/>
              </a:path>
            </a:pathLst>
          </a:custGeom>
          <a:solidFill>
            <a:srgbClr val="4C6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3910859" y="3740230"/>
            <a:ext cx="887800" cy="523525"/>
          </a:xfrm>
          <a:custGeom>
            <a:avLst/>
            <a:gdLst/>
            <a:ahLst/>
            <a:cxnLst/>
            <a:rect l="l" t="t" r="r" b="b"/>
            <a:pathLst>
              <a:path w="35512" h="20941" extrusionOk="0">
                <a:moveTo>
                  <a:pt x="1711" y="0"/>
                </a:moveTo>
                <a:cubicBezTo>
                  <a:pt x="1225" y="0"/>
                  <a:pt x="768" y="168"/>
                  <a:pt x="488" y="490"/>
                </a:cubicBezTo>
                <a:cubicBezTo>
                  <a:pt x="0" y="1053"/>
                  <a:pt x="238" y="1877"/>
                  <a:pt x="1018" y="2328"/>
                </a:cubicBezTo>
                <a:lnTo>
                  <a:pt x="32721" y="20653"/>
                </a:lnTo>
                <a:cubicBezTo>
                  <a:pt x="33056" y="20846"/>
                  <a:pt x="33436" y="20940"/>
                  <a:pt x="33799" y="20940"/>
                </a:cubicBezTo>
                <a:cubicBezTo>
                  <a:pt x="34286" y="20940"/>
                  <a:pt x="34743" y="20772"/>
                  <a:pt x="35022" y="20448"/>
                </a:cubicBezTo>
                <a:cubicBezTo>
                  <a:pt x="35511" y="19881"/>
                  <a:pt x="35272" y="19059"/>
                  <a:pt x="34491" y="18608"/>
                </a:cubicBezTo>
                <a:lnTo>
                  <a:pt x="2789" y="288"/>
                </a:lnTo>
                <a:cubicBezTo>
                  <a:pt x="2454" y="94"/>
                  <a:pt x="2074" y="0"/>
                  <a:pt x="1711" y="0"/>
                </a:cubicBezTo>
                <a:close/>
              </a:path>
            </a:pathLst>
          </a:custGeom>
          <a:solidFill>
            <a:srgbClr val="4C6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3775059" y="3885155"/>
            <a:ext cx="893900" cy="518825"/>
          </a:xfrm>
          <a:custGeom>
            <a:avLst/>
            <a:gdLst/>
            <a:ahLst/>
            <a:cxnLst/>
            <a:rect l="l" t="t" r="r" b="b"/>
            <a:pathLst>
              <a:path w="35756" h="20753" extrusionOk="0">
                <a:moveTo>
                  <a:pt x="1891" y="0"/>
                </a:moveTo>
                <a:cubicBezTo>
                  <a:pt x="1405" y="0"/>
                  <a:pt x="936" y="133"/>
                  <a:pt x="612" y="394"/>
                </a:cubicBezTo>
                <a:cubicBezTo>
                  <a:pt x="1" y="887"/>
                  <a:pt x="139" y="1654"/>
                  <a:pt x="921" y="2105"/>
                </a:cubicBezTo>
                <a:lnTo>
                  <a:pt x="32623" y="20435"/>
                </a:lnTo>
                <a:cubicBezTo>
                  <a:pt x="32991" y="20647"/>
                  <a:pt x="33436" y="20752"/>
                  <a:pt x="33868" y="20752"/>
                </a:cubicBezTo>
                <a:cubicBezTo>
                  <a:pt x="34353" y="20752"/>
                  <a:pt x="34821" y="20620"/>
                  <a:pt x="35144" y="20358"/>
                </a:cubicBezTo>
                <a:cubicBezTo>
                  <a:pt x="35756" y="19864"/>
                  <a:pt x="35617" y="19097"/>
                  <a:pt x="34835" y="18646"/>
                </a:cubicBezTo>
                <a:lnTo>
                  <a:pt x="3135" y="317"/>
                </a:lnTo>
                <a:cubicBezTo>
                  <a:pt x="2767" y="105"/>
                  <a:pt x="2323" y="0"/>
                  <a:pt x="1891" y="0"/>
                </a:cubicBezTo>
                <a:close/>
              </a:path>
            </a:pathLst>
          </a:custGeom>
          <a:solidFill>
            <a:srgbClr val="4C6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629409" y="3995030"/>
            <a:ext cx="899950" cy="514450"/>
          </a:xfrm>
          <a:custGeom>
            <a:avLst/>
            <a:gdLst/>
            <a:ahLst/>
            <a:cxnLst/>
            <a:rect l="l" t="t" r="r" b="b"/>
            <a:pathLst>
              <a:path w="35998" h="20578" extrusionOk="0">
                <a:moveTo>
                  <a:pt x="2025" y="1"/>
                </a:moveTo>
                <a:cubicBezTo>
                  <a:pt x="1550" y="1"/>
                  <a:pt x="1085" y="101"/>
                  <a:pt x="734" y="305"/>
                </a:cubicBezTo>
                <a:cubicBezTo>
                  <a:pt x="1" y="727"/>
                  <a:pt x="39" y="1437"/>
                  <a:pt x="821" y="1888"/>
                </a:cubicBezTo>
                <a:lnTo>
                  <a:pt x="32523" y="20224"/>
                </a:lnTo>
                <a:cubicBezTo>
                  <a:pt x="32930" y="20459"/>
                  <a:pt x="33458" y="20578"/>
                  <a:pt x="33975" y="20578"/>
                </a:cubicBezTo>
                <a:cubicBezTo>
                  <a:pt x="34449" y="20578"/>
                  <a:pt x="34914" y="20477"/>
                  <a:pt x="35264" y="20274"/>
                </a:cubicBezTo>
                <a:cubicBezTo>
                  <a:pt x="35998" y="19851"/>
                  <a:pt x="35958" y="19141"/>
                  <a:pt x="35176" y="18690"/>
                </a:cubicBezTo>
                <a:lnTo>
                  <a:pt x="3478" y="355"/>
                </a:lnTo>
                <a:cubicBezTo>
                  <a:pt x="3070" y="120"/>
                  <a:pt x="2542" y="1"/>
                  <a:pt x="2025" y="1"/>
                </a:cubicBezTo>
                <a:close/>
              </a:path>
            </a:pathLst>
          </a:custGeom>
          <a:solidFill>
            <a:srgbClr val="4C6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4977159" y="4480730"/>
            <a:ext cx="628225" cy="362750"/>
          </a:xfrm>
          <a:custGeom>
            <a:avLst/>
            <a:gdLst/>
            <a:ahLst/>
            <a:cxnLst/>
            <a:rect l="l" t="t" r="r" b="b"/>
            <a:pathLst>
              <a:path w="25129" h="14510" extrusionOk="0">
                <a:moveTo>
                  <a:pt x="12565" y="0"/>
                </a:moveTo>
                <a:cubicBezTo>
                  <a:pt x="9233" y="0"/>
                  <a:pt x="6037" y="764"/>
                  <a:pt x="3681" y="2126"/>
                </a:cubicBezTo>
                <a:cubicBezTo>
                  <a:pt x="1324" y="3486"/>
                  <a:pt x="0" y="5330"/>
                  <a:pt x="0" y="7255"/>
                </a:cubicBezTo>
                <a:cubicBezTo>
                  <a:pt x="0" y="9178"/>
                  <a:pt x="1324" y="11024"/>
                  <a:pt x="3681" y="12384"/>
                </a:cubicBezTo>
                <a:cubicBezTo>
                  <a:pt x="6037" y="13744"/>
                  <a:pt x="9233" y="14509"/>
                  <a:pt x="12565" y="14509"/>
                </a:cubicBezTo>
                <a:cubicBezTo>
                  <a:pt x="15898" y="14509"/>
                  <a:pt x="19092" y="13744"/>
                  <a:pt x="21450" y="12384"/>
                </a:cubicBezTo>
                <a:cubicBezTo>
                  <a:pt x="23806" y="11024"/>
                  <a:pt x="25129" y="9178"/>
                  <a:pt x="25129" y="7255"/>
                </a:cubicBezTo>
                <a:cubicBezTo>
                  <a:pt x="25129" y="5330"/>
                  <a:pt x="23806" y="3486"/>
                  <a:pt x="21450" y="2126"/>
                </a:cubicBezTo>
                <a:cubicBezTo>
                  <a:pt x="19092" y="764"/>
                  <a:pt x="15898" y="0"/>
                  <a:pt x="12565" y="0"/>
                </a:cubicBez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5237459" y="3552280"/>
            <a:ext cx="154375" cy="89650"/>
          </a:xfrm>
          <a:custGeom>
            <a:avLst/>
            <a:gdLst/>
            <a:ahLst/>
            <a:cxnLst/>
            <a:rect l="l" t="t" r="r" b="b"/>
            <a:pathLst>
              <a:path w="6175" h="3586" extrusionOk="0">
                <a:moveTo>
                  <a:pt x="2920" y="1"/>
                </a:moveTo>
                <a:cubicBezTo>
                  <a:pt x="1757" y="1"/>
                  <a:pt x="977" y="674"/>
                  <a:pt x="542" y="1564"/>
                </a:cubicBezTo>
                <a:cubicBezTo>
                  <a:pt x="1" y="2667"/>
                  <a:pt x="848" y="3586"/>
                  <a:pt x="848" y="3586"/>
                </a:cubicBezTo>
                <a:lnTo>
                  <a:pt x="6134" y="1960"/>
                </a:lnTo>
                <a:cubicBezTo>
                  <a:pt x="6174" y="917"/>
                  <a:pt x="5108" y="458"/>
                  <a:pt x="3825" y="124"/>
                </a:cubicBezTo>
                <a:cubicBezTo>
                  <a:pt x="3501" y="40"/>
                  <a:pt x="3199" y="1"/>
                  <a:pt x="2920" y="1"/>
                </a:cubicBezTo>
                <a:close/>
              </a:path>
            </a:pathLst>
          </a:custGeom>
          <a:solidFill>
            <a:srgbClr val="5433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5116884" y="4607080"/>
            <a:ext cx="124575" cy="116675"/>
          </a:xfrm>
          <a:custGeom>
            <a:avLst/>
            <a:gdLst/>
            <a:ahLst/>
            <a:cxnLst/>
            <a:rect l="l" t="t" r="r" b="b"/>
            <a:pathLst>
              <a:path w="4983" h="4667" extrusionOk="0">
                <a:moveTo>
                  <a:pt x="696" y="1"/>
                </a:moveTo>
                <a:cubicBezTo>
                  <a:pt x="631" y="1"/>
                  <a:pt x="572" y="13"/>
                  <a:pt x="521" y="41"/>
                </a:cubicBezTo>
                <a:cubicBezTo>
                  <a:pt x="112" y="259"/>
                  <a:pt x="0" y="792"/>
                  <a:pt x="237" y="1444"/>
                </a:cubicBezTo>
                <a:cubicBezTo>
                  <a:pt x="500" y="2163"/>
                  <a:pt x="1191" y="2620"/>
                  <a:pt x="1753" y="3031"/>
                </a:cubicBezTo>
                <a:cubicBezTo>
                  <a:pt x="2339" y="3457"/>
                  <a:pt x="2792" y="3935"/>
                  <a:pt x="3213" y="4395"/>
                </a:cubicBezTo>
                <a:cubicBezTo>
                  <a:pt x="3392" y="4589"/>
                  <a:pt x="3628" y="4667"/>
                  <a:pt x="3877" y="4667"/>
                </a:cubicBezTo>
                <a:cubicBezTo>
                  <a:pt x="4098" y="4667"/>
                  <a:pt x="4328" y="4606"/>
                  <a:pt x="4538" y="4513"/>
                </a:cubicBezTo>
                <a:cubicBezTo>
                  <a:pt x="4982" y="4318"/>
                  <a:pt x="4936" y="3655"/>
                  <a:pt x="4922" y="3232"/>
                </a:cubicBezTo>
                <a:cubicBezTo>
                  <a:pt x="4909" y="2837"/>
                  <a:pt x="4929" y="2395"/>
                  <a:pt x="4929" y="2395"/>
                </a:cubicBezTo>
                <a:cubicBezTo>
                  <a:pt x="4929" y="2395"/>
                  <a:pt x="3798" y="1111"/>
                  <a:pt x="3295" y="1111"/>
                </a:cubicBezTo>
                <a:cubicBezTo>
                  <a:pt x="3253" y="1111"/>
                  <a:pt x="3216" y="1120"/>
                  <a:pt x="3185" y="1138"/>
                </a:cubicBezTo>
                <a:cubicBezTo>
                  <a:pt x="3155" y="1156"/>
                  <a:pt x="3120" y="1164"/>
                  <a:pt x="3079" y="1164"/>
                </a:cubicBezTo>
                <a:cubicBezTo>
                  <a:pt x="2588" y="1164"/>
                  <a:pt x="1330" y="1"/>
                  <a:pt x="696"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5198409" y="4122305"/>
            <a:ext cx="227125" cy="545225"/>
          </a:xfrm>
          <a:custGeom>
            <a:avLst/>
            <a:gdLst/>
            <a:ahLst/>
            <a:cxnLst/>
            <a:rect l="l" t="t" r="r" b="b"/>
            <a:pathLst>
              <a:path w="9085" h="21809" extrusionOk="0">
                <a:moveTo>
                  <a:pt x="9085" y="0"/>
                </a:moveTo>
                <a:lnTo>
                  <a:pt x="3000" y="1673"/>
                </a:lnTo>
                <a:lnTo>
                  <a:pt x="1429" y="11530"/>
                </a:lnTo>
                <a:lnTo>
                  <a:pt x="1" y="20506"/>
                </a:lnTo>
                <a:cubicBezTo>
                  <a:pt x="387" y="21651"/>
                  <a:pt x="1087" y="21809"/>
                  <a:pt x="1445" y="21809"/>
                </a:cubicBezTo>
                <a:cubicBezTo>
                  <a:pt x="1581" y="21809"/>
                  <a:pt x="1668" y="21786"/>
                  <a:pt x="1668" y="21786"/>
                </a:cubicBezTo>
                <a:lnTo>
                  <a:pt x="4286" y="14083"/>
                </a:lnTo>
                <a:lnTo>
                  <a:pt x="9085" y="0"/>
                </a:lnTo>
                <a:close/>
              </a:path>
            </a:pathLst>
          </a:custGeom>
          <a:solidFill>
            <a:srgbClr val="E94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5198409" y="4410555"/>
            <a:ext cx="107175" cy="256975"/>
          </a:xfrm>
          <a:custGeom>
            <a:avLst/>
            <a:gdLst/>
            <a:ahLst/>
            <a:cxnLst/>
            <a:rect l="l" t="t" r="r" b="b"/>
            <a:pathLst>
              <a:path w="4287" h="10279" extrusionOk="0">
                <a:moveTo>
                  <a:pt x="1429" y="0"/>
                </a:moveTo>
                <a:lnTo>
                  <a:pt x="1" y="8976"/>
                </a:lnTo>
                <a:cubicBezTo>
                  <a:pt x="387" y="10121"/>
                  <a:pt x="1087" y="10279"/>
                  <a:pt x="1445" y="10279"/>
                </a:cubicBezTo>
                <a:cubicBezTo>
                  <a:pt x="1581" y="10279"/>
                  <a:pt x="1668" y="10256"/>
                  <a:pt x="1668" y="10256"/>
                </a:cubicBezTo>
                <a:lnTo>
                  <a:pt x="4286" y="2553"/>
                </a:lnTo>
                <a:lnTo>
                  <a:pt x="1429" y="0"/>
                </a:lnTo>
                <a:close/>
              </a:path>
            </a:pathLst>
          </a:custGeom>
          <a:solidFill>
            <a:srgbClr val="D83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5291059" y="4641205"/>
            <a:ext cx="134475" cy="133525"/>
          </a:xfrm>
          <a:custGeom>
            <a:avLst/>
            <a:gdLst/>
            <a:ahLst/>
            <a:cxnLst/>
            <a:rect l="l" t="t" r="r" b="b"/>
            <a:pathLst>
              <a:path w="5379" h="5341" extrusionOk="0">
                <a:moveTo>
                  <a:pt x="3671" y="1"/>
                </a:moveTo>
                <a:lnTo>
                  <a:pt x="2132" y="669"/>
                </a:lnTo>
                <a:cubicBezTo>
                  <a:pt x="2296" y="1374"/>
                  <a:pt x="1791" y="3636"/>
                  <a:pt x="1177" y="3706"/>
                </a:cubicBezTo>
                <a:cubicBezTo>
                  <a:pt x="1102" y="3696"/>
                  <a:pt x="1031" y="3692"/>
                  <a:pt x="965" y="3692"/>
                </a:cubicBezTo>
                <a:cubicBezTo>
                  <a:pt x="244" y="3692"/>
                  <a:pt x="1" y="4241"/>
                  <a:pt x="167" y="4478"/>
                </a:cubicBezTo>
                <a:cubicBezTo>
                  <a:pt x="167" y="4478"/>
                  <a:pt x="734" y="4936"/>
                  <a:pt x="1177" y="5127"/>
                </a:cubicBezTo>
                <a:cubicBezTo>
                  <a:pt x="1508" y="5270"/>
                  <a:pt x="1779" y="5340"/>
                  <a:pt x="2041" y="5340"/>
                </a:cubicBezTo>
                <a:cubicBezTo>
                  <a:pt x="2127" y="5340"/>
                  <a:pt x="2213" y="5332"/>
                  <a:pt x="2299" y="5317"/>
                </a:cubicBezTo>
                <a:cubicBezTo>
                  <a:pt x="3140" y="5165"/>
                  <a:pt x="3325" y="4341"/>
                  <a:pt x="3601" y="3808"/>
                </a:cubicBezTo>
                <a:cubicBezTo>
                  <a:pt x="3791" y="3439"/>
                  <a:pt x="4196" y="2959"/>
                  <a:pt x="4471" y="2647"/>
                </a:cubicBezTo>
                <a:cubicBezTo>
                  <a:pt x="4630" y="2470"/>
                  <a:pt x="4802" y="2308"/>
                  <a:pt x="4946" y="2114"/>
                </a:cubicBezTo>
                <a:cubicBezTo>
                  <a:pt x="5213" y="1753"/>
                  <a:pt x="5379" y="1265"/>
                  <a:pt x="5011" y="899"/>
                </a:cubicBezTo>
                <a:cubicBezTo>
                  <a:pt x="4924" y="811"/>
                  <a:pt x="4817" y="747"/>
                  <a:pt x="4710" y="687"/>
                </a:cubicBezTo>
                <a:cubicBezTo>
                  <a:pt x="4406" y="518"/>
                  <a:pt x="4002" y="418"/>
                  <a:pt x="3671" y="1"/>
                </a:cubicBez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5201259" y="4056380"/>
            <a:ext cx="236650" cy="605725"/>
          </a:xfrm>
          <a:custGeom>
            <a:avLst/>
            <a:gdLst/>
            <a:ahLst/>
            <a:cxnLst/>
            <a:rect l="l" t="t" r="r" b="b"/>
            <a:pathLst>
              <a:path w="9466" h="24229" extrusionOk="0">
                <a:moveTo>
                  <a:pt x="9135" y="0"/>
                </a:moveTo>
                <a:cubicBezTo>
                  <a:pt x="9134" y="0"/>
                  <a:pt x="9134" y="4"/>
                  <a:pt x="9136" y="13"/>
                </a:cubicBezTo>
                <a:lnTo>
                  <a:pt x="846" y="2612"/>
                </a:lnTo>
                <a:cubicBezTo>
                  <a:pt x="582" y="5720"/>
                  <a:pt x="0" y="8981"/>
                  <a:pt x="57" y="13681"/>
                </a:cubicBezTo>
                <a:cubicBezTo>
                  <a:pt x="72" y="14968"/>
                  <a:pt x="1669" y="17260"/>
                  <a:pt x="2937" y="19245"/>
                </a:cubicBezTo>
                <a:cubicBezTo>
                  <a:pt x="4205" y="21230"/>
                  <a:pt x="5731" y="24189"/>
                  <a:pt x="5731" y="24189"/>
                </a:cubicBezTo>
                <a:cubicBezTo>
                  <a:pt x="5870" y="24217"/>
                  <a:pt x="5997" y="24229"/>
                  <a:pt x="6115" y="24229"/>
                </a:cubicBezTo>
                <a:cubicBezTo>
                  <a:pt x="7035" y="24229"/>
                  <a:pt x="7332" y="23474"/>
                  <a:pt x="7332" y="23474"/>
                </a:cubicBezTo>
                <a:cubicBezTo>
                  <a:pt x="7332" y="23474"/>
                  <a:pt x="6053" y="19440"/>
                  <a:pt x="5652" y="18014"/>
                </a:cubicBezTo>
                <a:cubicBezTo>
                  <a:pt x="4775" y="14894"/>
                  <a:pt x="3479" y="13944"/>
                  <a:pt x="3479" y="13944"/>
                </a:cubicBezTo>
                <a:cubicBezTo>
                  <a:pt x="3479" y="13944"/>
                  <a:pt x="3794" y="12674"/>
                  <a:pt x="4132" y="11102"/>
                </a:cubicBezTo>
                <a:cubicBezTo>
                  <a:pt x="4528" y="9255"/>
                  <a:pt x="5365" y="5698"/>
                  <a:pt x="5365" y="5698"/>
                </a:cubicBezTo>
                <a:cubicBezTo>
                  <a:pt x="5365" y="5698"/>
                  <a:pt x="8444" y="4504"/>
                  <a:pt x="8971" y="2637"/>
                </a:cubicBezTo>
                <a:cubicBezTo>
                  <a:pt x="9465" y="889"/>
                  <a:pt x="9152" y="0"/>
                  <a:pt x="9135" y="0"/>
                </a:cubicBezTo>
                <a:close/>
              </a:path>
            </a:pathLst>
          </a:custGeom>
          <a:solidFill>
            <a:srgbClr val="E94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5296859" y="4161730"/>
            <a:ext cx="103400" cy="206825"/>
          </a:xfrm>
          <a:custGeom>
            <a:avLst/>
            <a:gdLst/>
            <a:ahLst/>
            <a:cxnLst/>
            <a:rect l="l" t="t" r="r" b="b"/>
            <a:pathLst>
              <a:path w="4136" h="8273" extrusionOk="0">
                <a:moveTo>
                  <a:pt x="4136" y="1"/>
                </a:moveTo>
                <a:cubicBezTo>
                  <a:pt x="3265" y="741"/>
                  <a:pt x="1544" y="1321"/>
                  <a:pt x="1544" y="1321"/>
                </a:cubicBezTo>
                <a:lnTo>
                  <a:pt x="1" y="8273"/>
                </a:lnTo>
                <a:cubicBezTo>
                  <a:pt x="1" y="8273"/>
                  <a:pt x="1636" y="2178"/>
                  <a:pt x="2259" y="1670"/>
                </a:cubicBezTo>
                <a:cubicBezTo>
                  <a:pt x="2995" y="1070"/>
                  <a:pt x="3825" y="607"/>
                  <a:pt x="4136" y="1"/>
                </a:cubicBezTo>
                <a:close/>
              </a:path>
            </a:pathLst>
          </a:custGeom>
          <a:solidFill>
            <a:srgbClr val="D83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5250209" y="3570080"/>
            <a:ext cx="159625" cy="180225"/>
          </a:xfrm>
          <a:custGeom>
            <a:avLst/>
            <a:gdLst/>
            <a:ahLst/>
            <a:cxnLst/>
            <a:rect l="l" t="t" r="r" b="b"/>
            <a:pathLst>
              <a:path w="6385" h="7209" extrusionOk="0">
                <a:moveTo>
                  <a:pt x="3166" y="0"/>
                </a:moveTo>
                <a:cubicBezTo>
                  <a:pt x="1739" y="0"/>
                  <a:pt x="703" y="1065"/>
                  <a:pt x="411" y="2494"/>
                </a:cubicBezTo>
                <a:cubicBezTo>
                  <a:pt x="244" y="3250"/>
                  <a:pt x="0" y="4859"/>
                  <a:pt x="470" y="6095"/>
                </a:cubicBezTo>
                <a:cubicBezTo>
                  <a:pt x="735" y="6795"/>
                  <a:pt x="1061" y="7072"/>
                  <a:pt x="1684" y="7193"/>
                </a:cubicBezTo>
                <a:cubicBezTo>
                  <a:pt x="1740" y="7203"/>
                  <a:pt x="1811" y="7209"/>
                  <a:pt x="1894" y="7209"/>
                </a:cubicBezTo>
                <a:cubicBezTo>
                  <a:pt x="2545" y="7209"/>
                  <a:pt x="3956" y="6890"/>
                  <a:pt x="4483" y="6332"/>
                </a:cubicBezTo>
                <a:cubicBezTo>
                  <a:pt x="4588" y="6220"/>
                  <a:pt x="4762" y="5671"/>
                  <a:pt x="4762" y="5671"/>
                </a:cubicBezTo>
                <a:cubicBezTo>
                  <a:pt x="5546" y="5188"/>
                  <a:pt x="6107" y="4374"/>
                  <a:pt x="6209" y="3387"/>
                </a:cubicBezTo>
                <a:cubicBezTo>
                  <a:pt x="6384" y="1701"/>
                  <a:pt x="5161" y="192"/>
                  <a:pt x="3476" y="17"/>
                </a:cubicBezTo>
                <a:cubicBezTo>
                  <a:pt x="3371" y="6"/>
                  <a:pt x="3267" y="0"/>
                  <a:pt x="3166"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5280384" y="3721230"/>
            <a:ext cx="129600" cy="94975"/>
          </a:xfrm>
          <a:custGeom>
            <a:avLst/>
            <a:gdLst/>
            <a:ahLst/>
            <a:cxnLst/>
            <a:rect l="l" t="t" r="r" b="b"/>
            <a:pathLst>
              <a:path w="5184" h="3799" extrusionOk="0">
                <a:moveTo>
                  <a:pt x="3421" y="1"/>
                </a:moveTo>
                <a:lnTo>
                  <a:pt x="994" y="1145"/>
                </a:lnTo>
                <a:cubicBezTo>
                  <a:pt x="994" y="1145"/>
                  <a:pt x="1077" y="1613"/>
                  <a:pt x="1136" y="1914"/>
                </a:cubicBezTo>
                <a:cubicBezTo>
                  <a:pt x="1194" y="2214"/>
                  <a:pt x="1171" y="2373"/>
                  <a:pt x="573" y="2741"/>
                </a:cubicBezTo>
                <a:cubicBezTo>
                  <a:pt x="1" y="3093"/>
                  <a:pt x="1342" y="3798"/>
                  <a:pt x="2320" y="3798"/>
                </a:cubicBezTo>
                <a:cubicBezTo>
                  <a:pt x="2368" y="3798"/>
                  <a:pt x="2415" y="3797"/>
                  <a:pt x="2461" y="3793"/>
                </a:cubicBezTo>
                <a:cubicBezTo>
                  <a:pt x="3441" y="3718"/>
                  <a:pt x="4547" y="3127"/>
                  <a:pt x="4850" y="2490"/>
                </a:cubicBezTo>
                <a:cubicBezTo>
                  <a:pt x="5183" y="1790"/>
                  <a:pt x="5160" y="968"/>
                  <a:pt x="4745" y="968"/>
                </a:cubicBezTo>
                <a:cubicBezTo>
                  <a:pt x="4740" y="968"/>
                  <a:pt x="4735" y="968"/>
                  <a:pt x="4730" y="968"/>
                </a:cubicBezTo>
                <a:cubicBezTo>
                  <a:pt x="4326" y="987"/>
                  <a:pt x="3989" y="1062"/>
                  <a:pt x="3780" y="1062"/>
                </a:cubicBezTo>
                <a:cubicBezTo>
                  <a:pt x="3667" y="1062"/>
                  <a:pt x="3591" y="1040"/>
                  <a:pt x="3563" y="975"/>
                </a:cubicBezTo>
                <a:cubicBezTo>
                  <a:pt x="3502" y="833"/>
                  <a:pt x="3421" y="1"/>
                  <a:pt x="3421"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5273634" y="3570030"/>
            <a:ext cx="141125" cy="175150"/>
          </a:xfrm>
          <a:custGeom>
            <a:avLst/>
            <a:gdLst/>
            <a:ahLst/>
            <a:cxnLst/>
            <a:rect l="l" t="t" r="r" b="b"/>
            <a:pathLst>
              <a:path w="5645" h="7006" extrusionOk="0">
                <a:moveTo>
                  <a:pt x="2231" y="1"/>
                </a:moveTo>
                <a:cubicBezTo>
                  <a:pt x="1278" y="1"/>
                  <a:pt x="499" y="476"/>
                  <a:pt x="1" y="1217"/>
                </a:cubicBezTo>
                <a:cubicBezTo>
                  <a:pt x="1" y="1217"/>
                  <a:pt x="114" y="1444"/>
                  <a:pt x="288" y="1614"/>
                </a:cubicBezTo>
                <a:cubicBezTo>
                  <a:pt x="288" y="1614"/>
                  <a:pt x="149" y="2005"/>
                  <a:pt x="397" y="2283"/>
                </a:cubicBezTo>
                <a:cubicBezTo>
                  <a:pt x="575" y="2483"/>
                  <a:pt x="627" y="2765"/>
                  <a:pt x="587" y="3029"/>
                </a:cubicBezTo>
                <a:cubicBezTo>
                  <a:pt x="544" y="3317"/>
                  <a:pt x="510" y="3673"/>
                  <a:pt x="542" y="3987"/>
                </a:cubicBezTo>
                <a:cubicBezTo>
                  <a:pt x="585" y="4431"/>
                  <a:pt x="1003" y="4635"/>
                  <a:pt x="1003" y="4635"/>
                </a:cubicBezTo>
                <a:cubicBezTo>
                  <a:pt x="1003" y="4635"/>
                  <a:pt x="1063" y="3957"/>
                  <a:pt x="1232" y="3587"/>
                </a:cubicBezTo>
                <a:cubicBezTo>
                  <a:pt x="1318" y="3399"/>
                  <a:pt x="1530" y="3282"/>
                  <a:pt x="1747" y="3282"/>
                </a:cubicBezTo>
                <a:cubicBezTo>
                  <a:pt x="1953" y="3282"/>
                  <a:pt x="2164" y="3388"/>
                  <a:pt x="2276" y="3639"/>
                </a:cubicBezTo>
                <a:cubicBezTo>
                  <a:pt x="2508" y="4154"/>
                  <a:pt x="2433" y="4503"/>
                  <a:pt x="2216" y="4891"/>
                </a:cubicBezTo>
                <a:cubicBezTo>
                  <a:pt x="2028" y="5225"/>
                  <a:pt x="1843" y="5300"/>
                  <a:pt x="1714" y="5300"/>
                </a:cubicBezTo>
                <a:cubicBezTo>
                  <a:pt x="1611" y="5300"/>
                  <a:pt x="1544" y="5252"/>
                  <a:pt x="1544" y="5252"/>
                </a:cubicBezTo>
                <a:lnTo>
                  <a:pt x="1544" y="5252"/>
                </a:lnTo>
                <a:cubicBezTo>
                  <a:pt x="1414" y="5352"/>
                  <a:pt x="1793" y="6632"/>
                  <a:pt x="2112" y="6851"/>
                </a:cubicBezTo>
                <a:cubicBezTo>
                  <a:pt x="2276" y="6963"/>
                  <a:pt x="2452" y="7006"/>
                  <a:pt x="2629" y="7006"/>
                </a:cubicBezTo>
                <a:cubicBezTo>
                  <a:pt x="3070" y="7006"/>
                  <a:pt x="3513" y="6738"/>
                  <a:pt x="3757" y="6613"/>
                </a:cubicBezTo>
                <a:cubicBezTo>
                  <a:pt x="3962" y="6510"/>
                  <a:pt x="4413" y="5764"/>
                  <a:pt x="4413" y="5764"/>
                </a:cubicBezTo>
                <a:cubicBezTo>
                  <a:pt x="4965" y="4772"/>
                  <a:pt x="5208" y="4567"/>
                  <a:pt x="5422" y="3599"/>
                </a:cubicBezTo>
                <a:cubicBezTo>
                  <a:pt x="5645" y="2597"/>
                  <a:pt x="5556" y="1395"/>
                  <a:pt x="4689" y="1248"/>
                </a:cubicBezTo>
                <a:cubicBezTo>
                  <a:pt x="4178" y="553"/>
                  <a:pt x="3397" y="106"/>
                  <a:pt x="2539" y="17"/>
                </a:cubicBezTo>
                <a:cubicBezTo>
                  <a:pt x="2434" y="6"/>
                  <a:pt x="2332" y="1"/>
                  <a:pt x="2231" y="1"/>
                </a:cubicBezTo>
                <a:close/>
              </a:path>
            </a:pathLst>
          </a:custGeom>
          <a:solidFill>
            <a:srgbClr val="5433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5220434" y="3741305"/>
            <a:ext cx="235725" cy="405175"/>
          </a:xfrm>
          <a:custGeom>
            <a:avLst/>
            <a:gdLst/>
            <a:ahLst/>
            <a:cxnLst/>
            <a:rect l="l" t="t" r="r" b="b"/>
            <a:pathLst>
              <a:path w="9429" h="16207" extrusionOk="0">
                <a:moveTo>
                  <a:pt x="7513" y="1"/>
                </a:moveTo>
                <a:cubicBezTo>
                  <a:pt x="7502" y="1"/>
                  <a:pt x="7490" y="1"/>
                  <a:pt x="7478" y="1"/>
                </a:cubicBezTo>
                <a:cubicBezTo>
                  <a:pt x="6783" y="20"/>
                  <a:pt x="6060" y="247"/>
                  <a:pt x="6060" y="247"/>
                </a:cubicBezTo>
                <a:cubicBezTo>
                  <a:pt x="6234" y="678"/>
                  <a:pt x="6022" y="1017"/>
                  <a:pt x="4849" y="1385"/>
                </a:cubicBezTo>
                <a:cubicBezTo>
                  <a:pt x="4377" y="1533"/>
                  <a:pt x="4068" y="1578"/>
                  <a:pt x="3867" y="1578"/>
                </a:cubicBezTo>
                <a:cubicBezTo>
                  <a:pt x="3569" y="1578"/>
                  <a:pt x="3509" y="1480"/>
                  <a:pt x="3509" y="1480"/>
                </a:cubicBezTo>
                <a:cubicBezTo>
                  <a:pt x="3509" y="1480"/>
                  <a:pt x="1791" y="2263"/>
                  <a:pt x="1231" y="2654"/>
                </a:cubicBezTo>
                <a:cubicBezTo>
                  <a:pt x="526" y="3146"/>
                  <a:pt x="216" y="4569"/>
                  <a:pt x="120" y="6972"/>
                </a:cubicBezTo>
                <a:cubicBezTo>
                  <a:pt x="10" y="9752"/>
                  <a:pt x="0" y="14666"/>
                  <a:pt x="94" y="15377"/>
                </a:cubicBezTo>
                <a:cubicBezTo>
                  <a:pt x="94" y="15377"/>
                  <a:pt x="1188" y="16206"/>
                  <a:pt x="2701" y="16206"/>
                </a:cubicBezTo>
                <a:cubicBezTo>
                  <a:pt x="2810" y="16206"/>
                  <a:pt x="2921" y="16202"/>
                  <a:pt x="3034" y="16193"/>
                </a:cubicBezTo>
                <a:cubicBezTo>
                  <a:pt x="4717" y="16054"/>
                  <a:pt x="7794" y="14484"/>
                  <a:pt x="8483" y="13334"/>
                </a:cubicBezTo>
                <a:cubicBezTo>
                  <a:pt x="8549" y="11078"/>
                  <a:pt x="8558" y="9381"/>
                  <a:pt x="8611" y="8464"/>
                </a:cubicBezTo>
                <a:cubicBezTo>
                  <a:pt x="8812" y="5129"/>
                  <a:pt x="9428" y="4357"/>
                  <a:pt x="8989" y="2222"/>
                </a:cubicBezTo>
                <a:cubicBezTo>
                  <a:pt x="8634" y="490"/>
                  <a:pt x="8190" y="1"/>
                  <a:pt x="7513" y="1"/>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4917559" y="3808105"/>
            <a:ext cx="381825" cy="345600"/>
          </a:xfrm>
          <a:custGeom>
            <a:avLst/>
            <a:gdLst/>
            <a:ahLst/>
            <a:cxnLst/>
            <a:rect l="l" t="t" r="r" b="b"/>
            <a:pathLst>
              <a:path w="15273" h="13824" extrusionOk="0">
                <a:moveTo>
                  <a:pt x="14092" y="0"/>
                </a:moveTo>
                <a:cubicBezTo>
                  <a:pt x="14080" y="0"/>
                  <a:pt x="14069" y="0"/>
                  <a:pt x="14058" y="1"/>
                </a:cubicBezTo>
                <a:cubicBezTo>
                  <a:pt x="13447" y="19"/>
                  <a:pt x="12934" y="149"/>
                  <a:pt x="12449" y="1073"/>
                </a:cubicBezTo>
                <a:cubicBezTo>
                  <a:pt x="11965" y="1997"/>
                  <a:pt x="10984" y="4393"/>
                  <a:pt x="10053" y="5934"/>
                </a:cubicBezTo>
                <a:cubicBezTo>
                  <a:pt x="9595" y="6692"/>
                  <a:pt x="8302" y="8285"/>
                  <a:pt x="7011" y="9200"/>
                </a:cubicBezTo>
                <a:cubicBezTo>
                  <a:pt x="5915" y="9977"/>
                  <a:pt x="4668" y="10682"/>
                  <a:pt x="4177" y="10747"/>
                </a:cubicBezTo>
                <a:cubicBezTo>
                  <a:pt x="4041" y="10765"/>
                  <a:pt x="3929" y="10774"/>
                  <a:pt x="3824" y="10774"/>
                </a:cubicBezTo>
                <a:cubicBezTo>
                  <a:pt x="3581" y="10774"/>
                  <a:pt x="3385" y="10726"/>
                  <a:pt x="3053" y="10639"/>
                </a:cubicBezTo>
                <a:cubicBezTo>
                  <a:pt x="2515" y="10497"/>
                  <a:pt x="2147" y="10553"/>
                  <a:pt x="1759" y="10483"/>
                </a:cubicBezTo>
                <a:cubicBezTo>
                  <a:pt x="1583" y="10451"/>
                  <a:pt x="1489" y="10426"/>
                  <a:pt x="1431" y="10426"/>
                </a:cubicBezTo>
                <a:cubicBezTo>
                  <a:pt x="1362" y="10426"/>
                  <a:pt x="1344" y="10462"/>
                  <a:pt x="1297" y="10568"/>
                </a:cubicBezTo>
                <a:cubicBezTo>
                  <a:pt x="1211" y="10764"/>
                  <a:pt x="1489" y="11098"/>
                  <a:pt x="1846" y="11223"/>
                </a:cubicBezTo>
                <a:cubicBezTo>
                  <a:pt x="2222" y="11354"/>
                  <a:pt x="2485" y="11297"/>
                  <a:pt x="2553" y="11355"/>
                </a:cubicBezTo>
                <a:cubicBezTo>
                  <a:pt x="2622" y="11416"/>
                  <a:pt x="2312" y="11522"/>
                  <a:pt x="1863" y="11588"/>
                </a:cubicBezTo>
                <a:cubicBezTo>
                  <a:pt x="1716" y="11609"/>
                  <a:pt x="1581" y="11617"/>
                  <a:pt x="1456" y="11617"/>
                </a:cubicBezTo>
                <a:cubicBezTo>
                  <a:pt x="1054" y="11617"/>
                  <a:pt x="757" y="11533"/>
                  <a:pt x="510" y="11531"/>
                </a:cubicBezTo>
                <a:cubicBezTo>
                  <a:pt x="507" y="11531"/>
                  <a:pt x="504" y="11531"/>
                  <a:pt x="500" y="11531"/>
                </a:cubicBezTo>
                <a:cubicBezTo>
                  <a:pt x="149" y="11531"/>
                  <a:pt x="172" y="11814"/>
                  <a:pt x="293" y="11912"/>
                </a:cubicBezTo>
                <a:cubicBezTo>
                  <a:pt x="414" y="12012"/>
                  <a:pt x="607" y="12151"/>
                  <a:pt x="1115" y="12238"/>
                </a:cubicBezTo>
                <a:cubicBezTo>
                  <a:pt x="1515" y="12306"/>
                  <a:pt x="1975" y="12313"/>
                  <a:pt x="2152" y="12313"/>
                </a:cubicBezTo>
                <a:cubicBezTo>
                  <a:pt x="2200" y="12313"/>
                  <a:pt x="2227" y="12313"/>
                  <a:pt x="2227" y="12313"/>
                </a:cubicBezTo>
                <a:lnTo>
                  <a:pt x="2227" y="12313"/>
                </a:lnTo>
                <a:cubicBezTo>
                  <a:pt x="1947" y="12401"/>
                  <a:pt x="1654" y="12455"/>
                  <a:pt x="1360" y="12475"/>
                </a:cubicBezTo>
                <a:cubicBezTo>
                  <a:pt x="1179" y="12488"/>
                  <a:pt x="1033" y="12492"/>
                  <a:pt x="907" y="12492"/>
                </a:cubicBezTo>
                <a:cubicBezTo>
                  <a:pt x="758" y="12492"/>
                  <a:pt x="639" y="12487"/>
                  <a:pt x="529" y="12487"/>
                </a:cubicBezTo>
                <a:cubicBezTo>
                  <a:pt x="446" y="12487"/>
                  <a:pt x="368" y="12490"/>
                  <a:pt x="286" y="12500"/>
                </a:cubicBezTo>
                <a:cubicBezTo>
                  <a:pt x="0" y="12535"/>
                  <a:pt x="179" y="12979"/>
                  <a:pt x="495" y="13053"/>
                </a:cubicBezTo>
                <a:cubicBezTo>
                  <a:pt x="698" y="13100"/>
                  <a:pt x="975" y="13133"/>
                  <a:pt x="1271" y="13133"/>
                </a:cubicBezTo>
                <a:cubicBezTo>
                  <a:pt x="1344" y="13133"/>
                  <a:pt x="1418" y="13131"/>
                  <a:pt x="1492" y="13126"/>
                </a:cubicBezTo>
                <a:cubicBezTo>
                  <a:pt x="1868" y="13105"/>
                  <a:pt x="2488" y="13013"/>
                  <a:pt x="2488" y="13013"/>
                </a:cubicBezTo>
                <a:lnTo>
                  <a:pt x="2488" y="13013"/>
                </a:lnTo>
                <a:cubicBezTo>
                  <a:pt x="1923" y="13260"/>
                  <a:pt x="1447" y="13258"/>
                  <a:pt x="1163" y="13285"/>
                </a:cubicBezTo>
                <a:cubicBezTo>
                  <a:pt x="877" y="13312"/>
                  <a:pt x="757" y="13424"/>
                  <a:pt x="824" y="13583"/>
                </a:cubicBezTo>
                <a:cubicBezTo>
                  <a:pt x="877" y="13710"/>
                  <a:pt x="1099" y="13811"/>
                  <a:pt x="1721" y="13823"/>
                </a:cubicBezTo>
                <a:cubicBezTo>
                  <a:pt x="1732" y="13823"/>
                  <a:pt x="1744" y="13823"/>
                  <a:pt x="1756" y="13823"/>
                </a:cubicBezTo>
                <a:cubicBezTo>
                  <a:pt x="2375" y="13823"/>
                  <a:pt x="3192" y="13562"/>
                  <a:pt x="3830" y="13205"/>
                </a:cubicBezTo>
                <a:cubicBezTo>
                  <a:pt x="4478" y="12841"/>
                  <a:pt x="4707" y="12640"/>
                  <a:pt x="5064" y="12492"/>
                </a:cubicBezTo>
                <a:cubicBezTo>
                  <a:pt x="6376" y="11945"/>
                  <a:pt x="7413" y="11502"/>
                  <a:pt x="8570" y="10675"/>
                </a:cubicBezTo>
                <a:cubicBezTo>
                  <a:pt x="10225" y="9491"/>
                  <a:pt x="11258" y="8278"/>
                  <a:pt x="11834" y="7469"/>
                </a:cubicBezTo>
                <a:cubicBezTo>
                  <a:pt x="13026" y="5798"/>
                  <a:pt x="14220" y="3416"/>
                  <a:pt x="14752" y="2009"/>
                </a:cubicBezTo>
                <a:cubicBezTo>
                  <a:pt x="15273" y="624"/>
                  <a:pt x="14792" y="0"/>
                  <a:pt x="14092"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5185209" y="3803355"/>
            <a:ext cx="116600" cy="150525"/>
          </a:xfrm>
          <a:custGeom>
            <a:avLst/>
            <a:gdLst/>
            <a:ahLst/>
            <a:cxnLst/>
            <a:rect l="l" t="t" r="r" b="b"/>
            <a:pathLst>
              <a:path w="4664" h="6021" extrusionOk="0">
                <a:moveTo>
                  <a:pt x="3177" y="1"/>
                </a:moveTo>
                <a:cubicBezTo>
                  <a:pt x="2733" y="1"/>
                  <a:pt x="2282" y="230"/>
                  <a:pt x="1858" y="842"/>
                </a:cubicBezTo>
                <a:cubicBezTo>
                  <a:pt x="1182" y="1820"/>
                  <a:pt x="251" y="3968"/>
                  <a:pt x="1" y="4518"/>
                </a:cubicBezTo>
                <a:cubicBezTo>
                  <a:pt x="1" y="4518"/>
                  <a:pt x="87" y="4974"/>
                  <a:pt x="1040" y="5492"/>
                </a:cubicBezTo>
                <a:cubicBezTo>
                  <a:pt x="1992" y="6012"/>
                  <a:pt x="2477" y="6020"/>
                  <a:pt x="2477" y="6020"/>
                </a:cubicBezTo>
                <a:cubicBezTo>
                  <a:pt x="2477" y="6020"/>
                  <a:pt x="3773" y="3554"/>
                  <a:pt x="4157" y="2552"/>
                </a:cubicBezTo>
                <a:cubicBezTo>
                  <a:pt x="4542" y="1549"/>
                  <a:pt x="4664" y="578"/>
                  <a:pt x="3952" y="211"/>
                </a:cubicBezTo>
                <a:cubicBezTo>
                  <a:pt x="3701" y="82"/>
                  <a:pt x="3440" y="1"/>
                  <a:pt x="3177" y="1"/>
                </a:cubicBezTo>
                <a:close/>
              </a:path>
            </a:pathLst>
          </a:custGeom>
          <a:solidFill>
            <a:srgbClr val="AAC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5183084" y="3907155"/>
            <a:ext cx="69650" cy="50100"/>
          </a:xfrm>
          <a:custGeom>
            <a:avLst/>
            <a:gdLst/>
            <a:ahLst/>
            <a:cxnLst/>
            <a:rect l="l" t="t" r="r" b="b"/>
            <a:pathLst>
              <a:path w="2786" h="2004" extrusionOk="0">
                <a:moveTo>
                  <a:pt x="249" y="0"/>
                </a:moveTo>
                <a:lnTo>
                  <a:pt x="0" y="500"/>
                </a:lnTo>
                <a:cubicBezTo>
                  <a:pt x="0" y="500"/>
                  <a:pt x="101" y="904"/>
                  <a:pt x="1035" y="1460"/>
                </a:cubicBezTo>
                <a:cubicBezTo>
                  <a:pt x="1926" y="1991"/>
                  <a:pt x="2462" y="2003"/>
                  <a:pt x="2510" y="2003"/>
                </a:cubicBezTo>
                <a:cubicBezTo>
                  <a:pt x="2512" y="2003"/>
                  <a:pt x="2513" y="2003"/>
                  <a:pt x="2513" y="2003"/>
                </a:cubicBezTo>
                <a:lnTo>
                  <a:pt x="2786" y="1437"/>
                </a:lnTo>
                <a:cubicBezTo>
                  <a:pt x="2786" y="1437"/>
                  <a:pt x="2060" y="1349"/>
                  <a:pt x="1329" y="902"/>
                </a:cubicBezTo>
                <a:cubicBezTo>
                  <a:pt x="928" y="657"/>
                  <a:pt x="563" y="353"/>
                  <a:pt x="249" y="0"/>
                </a:cubicBezTo>
                <a:close/>
              </a:path>
            </a:pathLst>
          </a:custGeom>
          <a:solidFill>
            <a:srgbClr val="7FA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5276359" y="3781780"/>
            <a:ext cx="53400" cy="26200"/>
          </a:xfrm>
          <a:custGeom>
            <a:avLst/>
            <a:gdLst/>
            <a:ahLst/>
            <a:cxnLst/>
            <a:rect l="l" t="t" r="r" b="b"/>
            <a:pathLst>
              <a:path w="2136" h="1048" extrusionOk="0">
                <a:moveTo>
                  <a:pt x="1050" y="1"/>
                </a:moveTo>
                <a:cubicBezTo>
                  <a:pt x="962" y="1"/>
                  <a:pt x="880" y="16"/>
                  <a:pt x="812" y="51"/>
                </a:cubicBezTo>
                <a:lnTo>
                  <a:pt x="0" y="471"/>
                </a:lnTo>
                <a:cubicBezTo>
                  <a:pt x="0" y="471"/>
                  <a:pt x="939" y="559"/>
                  <a:pt x="1140" y="1047"/>
                </a:cubicBezTo>
                <a:cubicBezTo>
                  <a:pt x="1140" y="1047"/>
                  <a:pt x="1977" y="970"/>
                  <a:pt x="2135" y="390"/>
                </a:cubicBezTo>
                <a:cubicBezTo>
                  <a:pt x="2135" y="390"/>
                  <a:pt x="1502" y="1"/>
                  <a:pt x="1050" y="1"/>
                </a:cubicBezTo>
                <a:close/>
              </a:path>
            </a:pathLst>
          </a:custGeom>
          <a:solidFill>
            <a:srgbClr val="5D7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5371909" y="3742005"/>
            <a:ext cx="44400" cy="32300"/>
          </a:xfrm>
          <a:custGeom>
            <a:avLst/>
            <a:gdLst/>
            <a:ahLst/>
            <a:cxnLst/>
            <a:rect l="l" t="t" r="r" b="b"/>
            <a:pathLst>
              <a:path w="1776" h="1292" extrusionOk="0">
                <a:moveTo>
                  <a:pt x="681" y="0"/>
                </a:moveTo>
                <a:cubicBezTo>
                  <a:pt x="280" y="0"/>
                  <a:pt x="1" y="219"/>
                  <a:pt x="1" y="219"/>
                </a:cubicBezTo>
                <a:cubicBezTo>
                  <a:pt x="1" y="219"/>
                  <a:pt x="539" y="879"/>
                  <a:pt x="607" y="1291"/>
                </a:cubicBezTo>
                <a:lnTo>
                  <a:pt x="1775" y="1273"/>
                </a:lnTo>
                <a:cubicBezTo>
                  <a:pt x="1775" y="1273"/>
                  <a:pt x="1398" y="119"/>
                  <a:pt x="888" y="20"/>
                </a:cubicBezTo>
                <a:cubicBezTo>
                  <a:pt x="816" y="6"/>
                  <a:pt x="747" y="0"/>
                  <a:pt x="681" y="0"/>
                </a:cubicBezTo>
                <a:close/>
              </a:path>
            </a:pathLst>
          </a:custGeom>
          <a:solidFill>
            <a:srgbClr val="5D7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5269034" y="3768580"/>
            <a:ext cx="227300" cy="291775"/>
          </a:xfrm>
          <a:custGeom>
            <a:avLst/>
            <a:gdLst/>
            <a:ahLst/>
            <a:cxnLst/>
            <a:rect l="l" t="t" r="r" b="b"/>
            <a:pathLst>
              <a:path w="9092" h="11671" extrusionOk="0">
                <a:moveTo>
                  <a:pt x="5278" y="0"/>
                </a:moveTo>
                <a:cubicBezTo>
                  <a:pt x="5116" y="0"/>
                  <a:pt x="4947" y="23"/>
                  <a:pt x="4771" y="71"/>
                </a:cubicBezTo>
                <a:cubicBezTo>
                  <a:pt x="3294" y="479"/>
                  <a:pt x="1500" y="1116"/>
                  <a:pt x="1112" y="2066"/>
                </a:cubicBezTo>
                <a:cubicBezTo>
                  <a:pt x="726" y="3017"/>
                  <a:pt x="1" y="9030"/>
                  <a:pt x="893" y="10208"/>
                </a:cubicBezTo>
                <a:cubicBezTo>
                  <a:pt x="1745" y="11333"/>
                  <a:pt x="2766" y="11671"/>
                  <a:pt x="3695" y="11671"/>
                </a:cubicBezTo>
                <a:cubicBezTo>
                  <a:pt x="3740" y="11671"/>
                  <a:pt x="3785" y="11670"/>
                  <a:pt x="3830" y="11668"/>
                </a:cubicBezTo>
                <a:cubicBezTo>
                  <a:pt x="4794" y="11637"/>
                  <a:pt x="7625" y="10439"/>
                  <a:pt x="8376" y="9064"/>
                </a:cubicBezTo>
                <a:cubicBezTo>
                  <a:pt x="9091" y="7759"/>
                  <a:pt x="8265" y="0"/>
                  <a:pt x="5278" y="0"/>
                </a:cubicBezTo>
                <a:close/>
              </a:path>
            </a:pathLst>
          </a:custGeom>
          <a:solidFill>
            <a:srgbClr val="7FA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5375309" y="3915905"/>
            <a:ext cx="100650" cy="111350"/>
          </a:xfrm>
          <a:custGeom>
            <a:avLst/>
            <a:gdLst/>
            <a:ahLst/>
            <a:cxnLst/>
            <a:rect l="l" t="t" r="r" b="b"/>
            <a:pathLst>
              <a:path w="4026" h="4454" extrusionOk="0">
                <a:moveTo>
                  <a:pt x="3508" y="0"/>
                </a:moveTo>
                <a:cubicBezTo>
                  <a:pt x="2883" y="0"/>
                  <a:pt x="297" y="1260"/>
                  <a:pt x="0" y="1824"/>
                </a:cubicBezTo>
                <a:cubicBezTo>
                  <a:pt x="0" y="1824"/>
                  <a:pt x="191" y="3864"/>
                  <a:pt x="234" y="4345"/>
                </a:cubicBezTo>
                <a:cubicBezTo>
                  <a:pt x="241" y="4420"/>
                  <a:pt x="315" y="4454"/>
                  <a:pt x="437" y="4454"/>
                </a:cubicBezTo>
                <a:cubicBezTo>
                  <a:pt x="1098" y="4454"/>
                  <a:pt x="3169" y="3465"/>
                  <a:pt x="3654" y="2731"/>
                </a:cubicBezTo>
                <a:cubicBezTo>
                  <a:pt x="4025" y="2170"/>
                  <a:pt x="3746" y="429"/>
                  <a:pt x="3641" y="58"/>
                </a:cubicBezTo>
                <a:cubicBezTo>
                  <a:pt x="3630" y="18"/>
                  <a:pt x="3583" y="0"/>
                  <a:pt x="3508" y="0"/>
                </a:cubicBez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5269034" y="3814080"/>
            <a:ext cx="93650" cy="243025"/>
          </a:xfrm>
          <a:custGeom>
            <a:avLst/>
            <a:gdLst/>
            <a:ahLst/>
            <a:cxnLst/>
            <a:rect l="l" t="t" r="r" b="b"/>
            <a:pathLst>
              <a:path w="3746" h="9721" extrusionOk="0">
                <a:moveTo>
                  <a:pt x="1488" y="1"/>
                </a:moveTo>
                <a:cubicBezTo>
                  <a:pt x="1392" y="1"/>
                  <a:pt x="1300" y="20"/>
                  <a:pt x="1214" y="54"/>
                </a:cubicBezTo>
                <a:cubicBezTo>
                  <a:pt x="1174" y="116"/>
                  <a:pt x="1140" y="179"/>
                  <a:pt x="1112" y="246"/>
                </a:cubicBezTo>
                <a:cubicBezTo>
                  <a:pt x="726" y="1195"/>
                  <a:pt x="1" y="7210"/>
                  <a:pt x="893" y="8388"/>
                </a:cubicBezTo>
                <a:cubicBezTo>
                  <a:pt x="1449" y="9121"/>
                  <a:pt x="2076" y="9519"/>
                  <a:pt x="2704" y="9708"/>
                </a:cubicBezTo>
                <a:cubicBezTo>
                  <a:pt x="2760" y="9717"/>
                  <a:pt x="2814" y="9721"/>
                  <a:pt x="2865" y="9721"/>
                </a:cubicBezTo>
                <a:cubicBezTo>
                  <a:pt x="3454" y="9721"/>
                  <a:pt x="3746" y="9170"/>
                  <a:pt x="3715" y="8388"/>
                </a:cubicBezTo>
                <a:cubicBezTo>
                  <a:pt x="3682" y="7499"/>
                  <a:pt x="3304" y="4194"/>
                  <a:pt x="2905" y="2199"/>
                </a:cubicBezTo>
                <a:cubicBezTo>
                  <a:pt x="2570" y="525"/>
                  <a:pt x="1985" y="1"/>
                  <a:pt x="1488" y="1"/>
                </a:cubicBezTo>
                <a:close/>
              </a:path>
            </a:pathLst>
          </a:custGeom>
          <a:solidFill>
            <a:srgbClr val="6F8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5341634" y="3854430"/>
            <a:ext cx="121650" cy="48250"/>
          </a:xfrm>
          <a:custGeom>
            <a:avLst/>
            <a:gdLst/>
            <a:ahLst/>
            <a:cxnLst/>
            <a:rect l="l" t="t" r="r" b="b"/>
            <a:pathLst>
              <a:path w="4866" h="1930" extrusionOk="0">
                <a:moveTo>
                  <a:pt x="4866" y="1"/>
                </a:moveTo>
                <a:lnTo>
                  <a:pt x="4866" y="1"/>
                </a:lnTo>
                <a:cubicBezTo>
                  <a:pt x="4490" y="507"/>
                  <a:pt x="3204" y="1103"/>
                  <a:pt x="1800" y="1406"/>
                </a:cubicBezTo>
                <a:cubicBezTo>
                  <a:pt x="1561" y="1457"/>
                  <a:pt x="1352" y="1480"/>
                  <a:pt x="1171" y="1480"/>
                </a:cubicBezTo>
                <a:cubicBezTo>
                  <a:pt x="286" y="1480"/>
                  <a:pt x="39" y="943"/>
                  <a:pt x="1" y="585"/>
                </a:cubicBezTo>
                <a:lnTo>
                  <a:pt x="1" y="585"/>
                </a:lnTo>
                <a:cubicBezTo>
                  <a:pt x="69" y="1534"/>
                  <a:pt x="526" y="1929"/>
                  <a:pt x="1275" y="1929"/>
                </a:cubicBezTo>
                <a:cubicBezTo>
                  <a:pt x="1726" y="1929"/>
                  <a:pt x="2284" y="1785"/>
                  <a:pt x="2928" y="1533"/>
                </a:cubicBezTo>
                <a:cubicBezTo>
                  <a:pt x="4639" y="861"/>
                  <a:pt x="4866" y="1"/>
                  <a:pt x="4866" y="1"/>
                </a:cubicBezTo>
                <a:close/>
              </a:path>
            </a:pathLst>
          </a:custGeom>
          <a:solidFill>
            <a:srgbClr val="5D7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txBox="1">
            <a:spLocks noGrp="1"/>
          </p:cNvSpPr>
          <p:nvPr>
            <p:ph type="ctrTitle"/>
          </p:nvPr>
        </p:nvSpPr>
        <p:spPr>
          <a:xfrm>
            <a:off x="244708" y="755942"/>
            <a:ext cx="3858957" cy="14016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8000" dirty="0">
                <a:latin typeface="Mistral" panose="03090702030407020403" pitchFamily="66" charset="0"/>
                <a:ea typeface="NSimSun" panose="02010609030101010101" pitchFamily="49" charset="-122"/>
              </a:rPr>
              <a:t>MERCI</a:t>
            </a:r>
            <a:r>
              <a:rPr lang="en-GB" dirty="0"/>
              <a:t> </a:t>
            </a:r>
            <a:endParaRPr dirty="0">
              <a:solidFill>
                <a:schemeClr val="lt1"/>
              </a:solidFill>
            </a:endParaRPr>
          </a:p>
        </p:txBody>
      </p:sp>
      <p:grpSp>
        <p:nvGrpSpPr>
          <p:cNvPr id="316" name="Google Shape;2039;p53">
            <a:extLst>
              <a:ext uri="{FF2B5EF4-FFF2-40B4-BE49-F238E27FC236}">
                <a16:creationId xmlns:a16="http://schemas.microsoft.com/office/drawing/2014/main" id="{D74F0E03-DA9F-4E32-8DC4-4A863DBE23BE}"/>
              </a:ext>
            </a:extLst>
          </p:cNvPr>
          <p:cNvGrpSpPr/>
          <p:nvPr/>
        </p:nvGrpSpPr>
        <p:grpSpPr>
          <a:xfrm flipH="1">
            <a:off x="5814519" y="449015"/>
            <a:ext cx="704215" cy="1998127"/>
            <a:chOff x="3297500" y="238100"/>
            <a:chExt cx="1246075" cy="3337225"/>
          </a:xfrm>
        </p:grpSpPr>
        <p:sp>
          <p:nvSpPr>
            <p:cNvPr id="326" name="Google Shape;2049;p53">
              <a:extLst>
                <a:ext uri="{FF2B5EF4-FFF2-40B4-BE49-F238E27FC236}">
                  <a16:creationId xmlns:a16="http://schemas.microsoft.com/office/drawing/2014/main" id="{93DA04D9-DFF0-4D0A-8D51-0F9F23B24784}"/>
                </a:ext>
              </a:extLst>
            </p:cNvPr>
            <p:cNvSpPr/>
            <p:nvPr/>
          </p:nvSpPr>
          <p:spPr>
            <a:xfrm>
              <a:off x="3297500" y="2949000"/>
              <a:ext cx="1085425" cy="626325"/>
            </a:xfrm>
            <a:custGeom>
              <a:avLst/>
              <a:gdLst/>
              <a:ahLst/>
              <a:cxnLst/>
              <a:rect l="l" t="t" r="r" b="b"/>
              <a:pathLst>
                <a:path w="43417" h="25053" extrusionOk="0">
                  <a:moveTo>
                    <a:pt x="21708" y="1"/>
                  </a:moveTo>
                  <a:cubicBezTo>
                    <a:pt x="15950" y="1"/>
                    <a:pt x="10429" y="1321"/>
                    <a:pt x="6357" y="3669"/>
                  </a:cubicBezTo>
                  <a:cubicBezTo>
                    <a:pt x="2287" y="6019"/>
                    <a:pt x="1" y="9204"/>
                    <a:pt x="1" y="12527"/>
                  </a:cubicBezTo>
                  <a:cubicBezTo>
                    <a:pt x="1" y="15849"/>
                    <a:pt x="2287" y="19036"/>
                    <a:pt x="6357" y="21384"/>
                  </a:cubicBezTo>
                  <a:cubicBezTo>
                    <a:pt x="10429" y="23734"/>
                    <a:pt x="15950" y="25052"/>
                    <a:pt x="21708" y="25052"/>
                  </a:cubicBezTo>
                  <a:cubicBezTo>
                    <a:pt x="27465" y="25052"/>
                    <a:pt x="32986" y="23734"/>
                    <a:pt x="37058" y="21384"/>
                  </a:cubicBezTo>
                  <a:cubicBezTo>
                    <a:pt x="41128" y="19036"/>
                    <a:pt x="43416" y="15849"/>
                    <a:pt x="43416" y="12527"/>
                  </a:cubicBezTo>
                  <a:cubicBezTo>
                    <a:pt x="43416" y="9204"/>
                    <a:pt x="41128" y="6019"/>
                    <a:pt x="37058" y="3669"/>
                  </a:cubicBezTo>
                  <a:cubicBezTo>
                    <a:pt x="32986" y="1321"/>
                    <a:pt x="27465" y="1"/>
                    <a:pt x="21708" y="1"/>
                  </a:cubicBezTo>
                  <a:close/>
                </a:path>
              </a:pathLst>
            </a:custGeom>
            <a:solidFill>
              <a:srgbClr val="C1CF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050;p53">
              <a:extLst>
                <a:ext uri="{FF2B5EF4-FFF2-40B4-BE49-F238E27FC236}">
                  <a16:creationId xmlns:a16="http://schemas.microsoft.com/office/drawing/2014/main" id="{4DC2C5F2-6C20-476A-8B6C-130E5B74045C}"/>
                </a:ext>
              </a:extLst>
            </p:cNvPr>
            <p:cNvSpPr/>
            <p:nvPr/>
          </p:nvSpPr>
          <p:spPr>
            <a:xfrm>
              <a:off x="3557575" y="728875"/>
              <a:ext cx="525975" cy="679950"/>
            </a:xfrm>
            <a:custGeom>
              <a:avLst/>
              <a:gdLst/>
              <a:ahLst/>
              <a:cxnLst/>
              <a:rect l="l" t="t" r="r" b="b"/>
              <a:pathLst>
                <a:path w="21039" h="27198" extrusionOk="0">
                  <a:moveTo>
                    <a:pt x="6715" y="0"/>
                  </a:moveTo>
                  <a:cubicBezTo>
                    <a:pt x="6389" y="0"/>
                    <a:pt x="5450" y="141"/>
                    <a:pt x="4594" y="1630"/>
                  </a:cubicBezTo>
                  <a:cubicBezTo>
                    <a:pt x="3537" y="3467"/>
                    <a:pt x="3925" y="8653"/>
                    <a:pt x="3272" y="11826"/>
                  </a:cubicBezTo>
                  <a:cubicBezTo>
                    <a:pt x="2618" y="14998"/>
                    <a:pt x="1102" y="16790"/>
                    <a:pt x="551" y="19361"/>
                  </a:cubicBezTo>
                  <a:cubicBezTo>
                    <a:pt x="1" y="21933"/>
                    <a:pt x="873" y="26253"/>
                    <a:pt x="7074" y="27034"/>
                  </a:cubicBezTo>
                  <a:cubicBezTo>
                    <a:pt x="7964" y="27146"/>
                    <a:pt x="8824" y="27198"/>
                    <a:pt x="9650" y="27198"/>
                  </a:cubicBezTo>
                  <a:cubicBezTo>
                    <a:pt x="14578" y="27198"/>
                    <a:pt x="18264" y="25368"/>
                    <a:pt x="19523" y="23678"/>
                  </a:cubicBezTo>
                  <a:cubicBezTo>
                    <a:pt x="20993" y="21705"/>
                    <a:pt x="21039" y="17503"/>
                    <a:pt x="19523" y="15240"/>
                  </a:cubicBezTo>
                  <a:cubicBezTo>
                    <a:pt x="18009" y="12976"/>
                    <a:pt x="16860" y="11139"/>
                    <a:pt x="16906" y="8199"/>
                  </a:cubicBezTo>
                  <a:lnTo>
                    <a:pt x="6834" y="8"/>
                  </a:lnTo>
                  <a:cubicBezTo>
                    <a:pt x="6834" y="8"/>
                    <a:pt x="6791" y="0"/>
                    <a:pt x="6715" y="0"/>
                  </a:cubicBezTo>
                  <a:close/>
                </a:path>
              </a:pathLst>
            </a:custGeom>
            <a:solidFill>
              <a:srgbClr val="FFD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051;p53">
              <a:extLst>
                <a:ext uri="{FF2B5EF4-FFF2-40B4-BE49-F238E27FC236}">
                  <a16:creationId xmlns:a16="http://schemas.microsoft.com/office/drawing/2014/main" id="{827098CA-A38D-4598-911E-4CD20402501F}"/>
                </a:ext>
              </a:extLst>
            </p:cNvPr>
            <p:cNvSpPr/>
            <p:nvPr/>
          </p:nvSpPr>
          <p:spPr>
            <a:xfrm>
              <a:off x="3916350" y="313450"/>
              <a:ext cx="452650" cy="932950"/>
            </a:xfrm>
            <a:custGeom>
              <a:avLst/>
              <a:gdLst/>
              <a:ahLst/>
              <a:cxnLst/>
              <a:rect l="l" t="t" r="r" b="b"/>
              <a:pathLst>
                <a:path w="18106" h="37318" extrusionOk="0">
                  <a:moveTo>
                    <a:pt x="14072" y="1"/>
                  </a:moveTo>
                  <a:cubicBezTo>
                    <a:pt x="13778" y="1"/>
                    <a:pt x="13552" y="151"/>
                    <a:pt x="13635" y="454"/>
                  </a:cubicBezTo>
                  <a:cubicBezTo>
                    <a:pt x="13798" y="1057"/>
                    <a:pt x="14086" y="1473"/>
                    <a:pt x="14454" y="2613"/>
                  </a:cubicBezTo>
                  <a:cubicBezTo>
                    <a:pt x="14792" y="3649"/>
                    <a:pt x="14833" y="4475"/>
                    <a:pt x="14833" y="4475"/>
                  </a:cubicBezTo>
                  <a:cubicBezTo>
                    <a:pt x="14833" y="4475"/>
                    <a:pt x="14366" y="3260"/>
                    <a:pt x="13784" y="2317"/>
                  </a:cubicBezTo>
                  <a:cubicBezTo>
                    <a:pt x="13201" y="1373"/>
                    <a:pt x="12766" y="1104"/>
                    <a:pt x="12470" y="943"/>
                  </a:cubicBezTo>
                  <a:cubicBezTo>
                    <a:pt x="12406" y="908"/>
                    <a:pt x="12327" y="889"/>
                    <a:pt x="12247" y="889"/>
                  </a:cubicBezTo>
                  <a:cubicBezTo>
                    <a:pt x="11961" y="889"/>
                    <a:pt x="11653" y="1126"/>
                    <a:pt x="11886" y="1685"/>
                  </a:cubicBezTo>
                  <a:cubicBezTo>
                    <a:pt x="12157" y="2329"/>
                    <a:pt x="12772" y="3026"/>
                    <a:pt x="13097" y="4333"/>
                  </a:cubicBezTo>
                  <a:cubicBezTo>
                    <a:pt x="13317" y="5227"/>
                    <a:pt x="13362" y="5902"/>
                    <a:pt x="13221" y="5902"/>
                  </a:cubicBezTo>
                  <a:cubicBezTo>
                    <a:pt x="13213" y="5902"/>
                    <a:pt x="13203" y="5900"/>
                    <a:pt x="13193" y="5894"/>
                  </a:cubicBezTo>
                  <a:lnTo>
                    <a:pt x="12325" y="7499"/>
                  </a:lnTo>
                  <a:cubicBezTo>
                    <a:pt x="12959" y="8343"/>
                    <a:pt x="13344" y="8912"/>
                    <a:pt x="13700" y="9828"/>
                  </a:cubicBezTo>
                  <a:cubicBezTo>
                    <a:pt x="14056" y="10745"/>
                    <a:pt x="13625" y="13902"/>
                    <a:pt x="12578" y="16590"/>
                  </a:cubicBezTo>
                  <a:cubicBezTo>
                    <a:pt x="11668" y="18923"/>
                    <a:pt x="10769" y="20939"/>
                    <a:pt x="9633" y="22469"/>
                  </a:cubicBezTo>
                  <a:cubicBezTo>
                    <a:pt x="7183" y="25768"/>
                    <a:pt x="3556" y="29495"/>
                    <a:pt x="2074" y="30773"/>
                  </a:cubicBezTo>
                  <a:cubicBezTo>
                    <a:pt x="1560" y="31217"/>
                    <a:pt x="1300" y="31355"/>
                    <a:pt x="769" y="31355"/>
                  </a:cubicBezTo>
                  <a:cubicBezTo>
                    <a:pt x="684" y="31355"/>
                    <a:pt x="592" y="31351"/>
                    <a:pt x="491" y="31345"/>
                  </a:cubicBezTo>
                  <a:lnTo>
                    <a:pt x="491" y="31345"/>
                  </a:lnTo>
                  <a:cubicBezTo>
                    <a:pt x="1" y="32307"/>
                    <a:pt x="441" y="34133"/>
                    <a:pt x="746" y="34953"/>
                  </a:cubicBezTo>
                  <a:cubicBezTo>
                    <a:pt x="1071" y="35826"/>
                    <a:pt x="2533" y="37317"/>
                    <a:pt x="3451" y="37317"/>
                  </a:cubicBezTo>
                  <a:cubicBezTo>
                    <a:pt x="3790" y="37317"/>
                    <a:pt x="4055" y="37114"/>
                    <a:pt x="4161" y="36602"/>
                  </a:cubicBezTo>
                  <a:cubicBezTo>
                    <a:pt x="4254" y="36154"/>
                    <a:pt x="4283" y="35019"/>
                    <a:pt x="4694" y="34638"/>
                  </a:cubicBezTo>
                  <a:cubicBezTo>
                    <a:pt x="7066" y="32441"/>
                    <a:pt x="11100" y="28563"/>
                    <a:pt x="13461" y="24843"/>
                  </a:cubicBezTo>
                  <a:cubicBezTo>
                    <a:pt x="14606" y="23040"/>
                    <a:pt x="15290" y="21782"/>
                    <a:pt x="16308" y="18601"/>
                  </a:cubicBezTo>
                  <a:cubicBezTo>
                    <a:pt x="17236" y="15691"/>
                    <a:pt x="17455" y="13030"/>
                    <a:pt x="17482" y="9972"/>
                  </a:cubicBezTo>
                  <a:cubicBezTo>
                    <a:pt x="17490" y="9140"/>
                    <a:pt x="17702" y="8524"/>
                    <a:pt x="17903" y="6937"/>
                  </a:cubicBezTo>
                  <a:cubicBezTo>
                    <a:pt x="18105" y="5352"/>
                    <a:pt x="17955" y="3472"/>
                    <a:pt x="17428" y="2241"/>
                  </a:cubicBezTo>
                  <a:cubicBezTo>
                    <a:pt x="16903" y="1011"/>
                    <a:pt x="16518" y="650"/>
                    <a:pt x="16224" y="649"/>
                  </a:cubicBezTo>
                  <a:cubicBezTo>
                    <a:pt x="16222" y="649"/>
                    <a:pt x="16220" y="649"/>
                    <a:pt x="16218" y="649"/>
                  </a:cubicBezTo>
                  <a:cubicBezTo>
                    <a:pt x="15852" y="649"/>
                    <a:pt x="15731" y="978"/>
                    <a:pt x="15906" y="1563"/>
                  </a:cubicBezTo>
                  <a:cubicBezTo>
                    <a:pt x="16080" y="2152"/>
                    <a:pt x="16471" y="3100"/>
                    <a:pt x="16439" y="4423"/>
                  </a:cubicBezTo>
                  <a:cubicBezTo>
                    <a:pt x="16439" y="4423"/>
                    <a:pt x="16119" y="3116"/>
                    <a:pt x="15858" y="2350"/>
                  </a:cubicBezTo>
                  <a:cubicBezTo>
                    <a:pt x="15597" y="1584"/>
                    <a:pt x="15227" y="880"/>
                    <a:pt x="14904" y="421"/>
                  </a:cubicBezTo>
                  <a:cubicBezTo>
                    <a:pt x="14707" y="141"/>
                    <a:pt x="14357" y="1"/>
                    <a:pt x="1407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052;p53">
              <a:extLst>
                <a:ext uri="{FF2B5EF4-FFF2-40B4-BE49-F238E27FC236}">
                  <a16:creationId xmlns:a16="http://schemas.microsoft.com/office/drawing/2014/main" id="{A2D94E3F-4D30-49A9-B8FC-BF2A944E197B}"/>
                </a:ext>
              </a:extLst>
            </p:cNvPr>
            <p:cNvSpPr/>
            <p:nvPr/>
          </p:nvSpPr>
          <p:spPr>
            <a:xfrm>
              <a:off x="3887975" y="856075"/>
              <a:ext cx="390300" cy="349600"/>
            </a:xfrm>
            <a:custGeom>
              <a:avLst/>
              <a:gdLst/>
              <a:ahLst/>
              <a:cxnLst/>
              <a:rect l="l" t="t" r="r" b="b"/>
              <a:pathLst>
                <a:path w="15612" h="13984" extrusionOk="0">
                  <a:moveTo>
                    <a:pt x="9969" y="1"/>
                  </a:moveTo>
                  <a:cubicBezTo>
                    <a:pt x="8172" y="1"/>
                    <a:pt x="7470" y="2288"/>
                    <a:pt x="6616" y="3842"/>
                  </a:cubicBezTo>
                  <a:cubicBezTo>
                    <a:pt x="4478" y="7727"/>
                    <a:pt x="2232" y="8820"/>
                    <a:pt x="1245" y="9537"/>
                  </a:cubicBezTo>
                  <a:cubicBezTo>
                    <a:pt x="0" y="12916"/>
                    <a:pt x="5400" y="13983"/>
                    <a:pt x="5408" y="13983"/>
                  </a:cubicBezTo>
                  <a:cubicBezTo>
                    <a:pt x="5408" y="13983"/>
                    <a:pt x="5408" y="13983"/>
                    <a:pt x="5408" y="13983"/>
                  </a:cubicBezTo>
                  <a:cubicBezTo>
                    <a:pt x="10097" y="12357"/>
                    <a:pt x="15007" y="7344"/>
                    <a:pt x="15309" y="5623"/>
                  </a:cubicBezTo>
                  <a:cubicBezTo>
                    <a:pt x="15612" y="3903"/>
                    <a:pt x="15064" y="2386"/>
                    <a:pt x="15064" y="2386"/>
                  </a:cubicBezTo>
                  <a:cubicBezTo>
                    <a:pt x="14799" y="2426"/>
                    <a:pt x="14551" y="2445"/>
                    <a:pt x="14319" y="2445"/>
                  </a:cubicBezTo>
                  <a:cubicBezTo>
                    <a:pt x="11791" y="2445"/>
                    <a:pt x="11116" y="267"/>
                    <a:pt x="11116" y="267"/>
                  </a:cubicBezTo>
                  <a:cubicBezTo>
                    <a:pt x="10689" y="83"/>
                    <a:pt x="10309" y="1"/>
                    <a:pt x="9969" y="1"/>
                  </a:cubicBezTo>
                  <a:close/>
                </a:path>
              </a:pathLst>
            </a:custGeom>
            <a:solidFill>
              <a:srgbClr val="293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053;p53">
              <a:extLst>
                <a:ext uri="{FF2B5EF4-FFF2-40B4-BE49-F238E27FC236}">
                  <a16:creationId xmlns:a16="http://schemas.microsoft.com/office/drawing/2014/main" id="{5FA19AE4-E4F4-4BF6-8E8D-1C1FC75808C5}"/>
                </a:ext>
              </a:extLst>
            </p:cNvPr>
            <p:cNvSpPr/>
            <p:nvPr/>
          </p:nvSpPr>
          <p:spPr>
            <a:xfrm>
              <a:off x="3878250" y="3014175"/>
              <a:ext cx="313550" cy="218125"/>
            </a:xfrm>
            <a:custGeom>
              <a:avLst/>
              <a:gdLst/>
              <a:ahLst/>
              <a:cxnLst/>
              <a:rect l="l" t="t" r="r" b="b"/>
              <a:pathLst>
                <a:path w="12542" h="8725" extrusionOk="0">
                  <a:moveTo>
                    <a:pt x="645" y="0"/>
                  </a:moveTo>
                  <a:cubicBezTo>
                    <a:pt x="645" y="0"/>
                    <a:pt x="545" y="859"/>
                    <a:pt x="355" y="1564"/>
                  </a:cubicBezTo>
                  <a:cubicBezTo>
                    <a:pt x="164" y="2266"/>
                    <a:pt x="1" y="3429"/>
                    <a:pt x="129" y="3999"/>
                  </a:cubicBezTo>
                  <a:cubicBezTo>
                    <a:pt x="256" y="4570"/>
                    <a:pt x="1599" y="5380"/>
                    <a:pt x="2503" y="5499"/>
                  </a:cubicBezTo>
                  <a:cubicBezTo>
                    <a:pt x="3405" y="5618"/>
                    <a:pt x="4800" y="6578"/>
                    <a:pt x="5313" y="7229"/>
                  </a:cubicBezTo>
                  <a:cubicBezTo>
                    <a:pt x="5979" y="8076"/>
                    <a:pt x="7660" y="8724"/>
                    <a:pt x="8906" y="8724"/>
                  </a:cubicBezTo>
                  <a:cubicBezTo>
                    <a:pt x="9028" y="8724"/>
                    <a:pt x="9146" y="8718"/>
                    <a:pt x="9258" y="8705"/>
                  </a:cubicBezTo>
                  <a:cubicBezTo>
                    <a:pt x="10516" y="8560"/>
                    <a:pt x="11935" y="8262"/>
                    <a:pt x="12238" y="7754"/>
                  </a:cubicBezTo>
                  <a:cubicBezTo>
                    <a:pt x="12541" y="7245"/>
                    <a:pt x="12119" y="6675"/>
                    <a:pt x="9478" y="4793"/>
                  </a:cubicBezTo>
                  <a:cubicBezTo>
                    <a:pt x="6835" y="2913"/>
                    <a:pt x="5066" y="1773"/>
                    <a:pt x="4235" y="29"/>
                  </a:cubicBezTo>
                  <a:lnTo>
                    <a:pt x="645" y="0"/>
                  </a:ln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054;p53">
              <a:extLst>
                <a:ext uri="{FF2B5EF4-FFF2-40B4-BE49-F238E27FC236}">
                  <a16:creationId xmlns:a16="http://schemas.microsoft.com/office/drawing/2014/main" id="{F06F415A-E9A1-4AAE-AE94-140A04CB46FF}"/>
                </a:ext>
              </a:extLst>
            </p:cNvPr>
            <p:cNvSpPr/>
            <p:nvPr/>
          </p:nvSpPr>
          <p:spPr>
            <a:xfrm>
              <a:off x="3649625" y="3137000"/>
              <a:ext cx="141500" cy="311525"/>
            </a:xfrm>
            <a:custGeom>
              <a:avLst/>
              <a:gdLst/>
              <a:ahLst/>
              <a:cxnLst/>
              <a:rect l="l" t="t" r="r" b="b"/>
              <a:pathLst>
                <a:path w="5660" h="12461" extrusionOk="0">
                  <a:moveTo>
                    <a:pt x="1044" y="1"/>
                  </a:moveTo>
                  <a:cubicBezTo>
                    <a:pt x="768" y="711"/>
                    <a:pt x="243" y="1112"/>
                    <a:pt x="390" y="2979"/>
                  </a:cubicBezTo>
                  <a:cubicBezTo>
                    <a:pt x="537" y="4848"/>
                    <a:pt x="371" y="5593"/>
                    <a:pt x="186" y="7120"/>
                  </a:cubicBezTo>
                  <a:cubicBezTo>
                    <a:pt x="1" y="8649"/>
                    <a:pt x="781" y="10744"/>
                    <a:pt x="1512" y="11717"/>
                  </a:cubicBezTo>
                  <a:cubicBezTo>
                    <a:pt x="1853" y="12173"/>
                    <a:pt x="2472" y="12461"/>
                    <a:pt x="3099" y="12461"/>
                  </a:cubicBezTo>
                  <a:cubicBezTo>
                    <a:pt x="3812" y="12461"/>
                    <a:pt x="4537" y="12087"/>
                    <a:pt x="4875" y="11163"/>
                  </a:cubicBezTo>
                  <a:cubicBezTo>
                    <a:pt x="5508" y="9429"/>
                    <a:pt x="5660" y="7965"/>
                    <a:pt x="5215" y="6220"/>
                  </a:cubicBezTo>
                  <a:cubicBezTo>
                    <a:pt x="4770" y="4476"/>
                    <a:pt x="5361" y="3143"/>
                    <a:pt x="5069" y="1974"/>
                  </a:cubicBezTo>
                  <a:cubicBezTo>
                    <a:pt x="4777" y="805"/>
                    <a:pt x="4364" y="2"/>
                    <a:pt x="4364" y="2"/>
                  </a:cubicBezTo>
                  <a:lnTo>
                    <a:pt x="1044" y="1"/>
                  </a:lnTo>
                  <a:close/>
                </a:path>
              </a:pathLst>
            </a:custGeom>
            <a:solidFill>
              <a:srgbClr val="2D2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055;p53">
              <a:extLst>
                <a:ext uri="{FF2B5EF4-FFF2-40B4-BE49-F238E27FC236}">
                  <a16:creationId xmlns:a16="http://schemas.microsoft.com/office/drawing/2014/main" id="{E8DF2C22-4C49-42AA-8EDD-1BDB3DC40884}"/>
                </a:ext>
              </a:extLst>
            </p:cNvPr>
            <p:cNvSpPr/>
            <p:nvPr/>
          </p:nvSpPr>
          <p:spPr>
            <a:xfrm>
              <a:off x="3583850" y="1817525"/>
              <a:ext cx="513525" cy="1331525"/>
            </a:xfrm>
            <a:custGeom>
              <a:avLst/>
              <a:gdLst/>
              <a:ahLst/>
              <a:cxnLst/>
              <a:rect l="l" t="t" r="r" b="b"/>
              <a:pathLst>
                <a:path w="20541" h="53261" extrusionOk="0">
                  <a:moveTo>
                    <a:pt x="18923" y="1"/>
                  </a:moveTo>
                  <a:lnTo>
                    <a:pt x="1279" y="906"/>
                  </a:lnTo>
                  <a:cubicBezTo>
                    <a:pt x="0" y="6395"/>
                    <a:pt x="1692" y="15088"/>
                    <a:pt x="1966" y="19591"/>
                  </a:cubicBezTo>
                  <a:cubicBezTo>
                    <a:pt x="2238" y="24097"/>
                    <a:pt x="2640" y="29339"/>
                    <a:pt x="2640" y="29339"/>
                  </a:cubicBezTo>
                  <a:cubicBezTo>
                    <a:pt x="2640" y="29339"/>
                    <a:pt x="1263" y="34091"/>
                    <a:pt x="1330" y="37751"/>
                  </a:cubicBezTo>
                  <a:cubicBezTo>
                    <a:pt x="1401" y="41641"/>
                    <a:pt x="3675" y="52780"/>
                    <a:pt x="3675" y="52780"/>
                  </a:cubicBezTo>
                  <a:cubicBezTo>
                    <a:pt x="3675" y="52780"/>
                    <a:pt x="4321" y="53261"/>
                    <a:pt x="5304" y="53261"/>
                  </a:cubicBezTo>
                  <a:cubicBezTo>
                    <a:pt x="5796" y="53261"/>
                    <a:pt x="6372" y="53140"/>
                    <a:pt x="6993" y="52780"/>
                  </a:cubicBezTo>
                  <a:cubicBezTo>
                    <a:pt x="6993" y="52780"/>
                    <a:pt x="7571" y="43144"/>
                    <a:pt x="8099" y="38683"/>
                  </a:cubicBezTo>
                  <a:cubicBezTo>
                    <a:pt x="8651" y="34025"/>
                    <a:pt x="8837" y="30624"/>
                    <a:pt x="9316" y="27901"/>
                  </a:cubicBezTo>
                  <a:cubicBezTo>
                    <a:pt x="9916" y="24506"/>
                    <a:pt x="10924" y="8972"/>
                    <a:pt x="10924" y="8972"/>
                  </a:cubicBezTo>
                  <a:lnTo>
                    <a:pt x="11452" y="9125"/>
                  </a:lnTo>
                  <a:lnTo>
                    <a:pt x="13046" y="27011"/>
                  </a:lnTo>
                  <a:cubicBezTo>
                    <a:pt x="13046" y="27011"/>
                    <a:pt x="11859" y="29584"/>
                    <a:pt x="11859" y="31654"/>
                  </a:cubicBezTo>
                  <a:cubicBezTo>
                    <a:pt x="11859" y="34504"/>
                    <a:pt x="12421" y="47866"/>
                    <a:pt x="12421" y="47866"/>
                  </a:cubicBezTo>
                  <a:cubicBezTo>
                    <a:pt x="12421" y="47866"/>
                    <a:pt x="13147" y="48422"/>
                    <a:pt x="14225" y="48422"/>
                  </a:cubicBezTo>
                  <a:cubicBezTo>
                    <a:pt x="14751" y="48422"/>
                    <a:pt x="15361" y="48289"/>
                    <a:pt x="16011" y="47895"/>
                  </a:cubicBezTo>
                  <a:cubicBezTo>
                    <a:pt x="16011" y="47895"/>
                    <a:pt x="18877" y="29561"/>
                    <a:pt x="19281" y="27407"/>
                  </a:cubicBezTo>
                  <a:cubicBezTo>
                    <a:pt x="19654" y="25423"/>
                    <a:pt x="20540" y="4799"/>
                    <a:pt x="1892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056;p53">
              <a:extLst>
                <a:ext uri="{FF2B5EF4-FFF2-40B4-BE49-F238E27FC236}">
                  <a16:creationId xmlns:a16="http://schemas.microsoft.com/office/drawing/2014/main" id="{E4D09FF0-5CC7-4D24-9F1C-70E00F4DC6BD}"/>
                </a:ext>
              </a:extLst>
            </p:cNvPr>
            <p:cNvSpPr/>
            <p:nvPr/>
          </p:nvSpPr>
          <p:spPr>
            <a:xfrm>
              <a:off x="3677375" y="986450"/>
              <a:ext cx="318250" cy="334425"/>
            </a:xfrm>
            <a:custGeom>
              <a:avLst/>
              <a:gdLst/>
              <a:ahLst/>
              <a:cxnLst/>
              <a:rect l="l" t="t" r="r" b="b"/>
              <a:pathLst>
                <a:path w="12730" h="13377" extrusionOk="0">
                  <a:moveTo>
                    <a:pt x="2923" y="0"/>
                  </a:moveTo>
                  <a:cubicBezTo>
                    <a:pt x="2923" y="0"/>
                    <a:pt x="3209" y="5164"/>
                    <a:pt x="3114" y="5540"/>
                  </a:cubicBezTo>
                  <a:cubicBezTo>
                    <a:pt x="3019" y="5917"/>
                    <a:pt x="1086" y="6281"/>
                    <a:pt x="543" y="6730"/>
                  </a:cubicBezTo>
                  <a:cubicBezTo>
                    <a:pt x="0" y="7178"/>
                    <a:pt x="3333" y="12424"/>
                    <a:pt x="5034" y="13204"/>
                  </a:cubicBezTo>
                  <a:cubicBezTo>
                    <a:pt x="5290" y="13321"/>
                    <a:pt x="5628" y="13376"/>
                    <a:pt x="6017" y="13376"/>
                  </a:cubicBezTo>
                  <a:cubicBezTo>
                    <a:pt x="8213" y="13376"/>
                    <a:pt x="12067" y="11625"/>
                    <a:pt x="12384" y="9398"/>
                  </a:cubicBezTo>
                  <a:cubicBezTo>
                    <a:pt x="12729" y="6985"/>
                    <a:pt x="10889" y="5104"/>
                    <a:pt x="10180" y="4445"/>
                  </a:cubicBezTo>
                  <a:cubicBezTo>
                    <a:pt x="9999" y="4407"/>
                    <a:pt x="9775" y="4396"/>
                    <a:pt x="9556" y="4396"/>
                  </a:cubicBezTo>
                  <a:cubicBezTo>
                    <a:pt x="9294" y="4396"/>
                    <a:pt x="9039" y="4411"/>
                    <a:pt x="8870" y="4411"/>
                  </a:cubicBezTo>
                  <a:cubicBezTo>
                    <a:pt x="8810" y="4411"/>
                    <a:pt x="8761" y="4409"/>
                    <a:pt x="8726" y="4404"/>
                  </a:cubicBezTo>
                  <a:lnTo>
                    <a:pt x="8579" y="1902"/>
                  </a:lnTo>
                  <a:cubicBezTo>
                    <a:pt x="6273" y="1160"/>
                    <a:pt x="2923" y="0"/>
                    <a:pt x="2923"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057;p53">
              <a:extLst>
                <a:ext uri="{FF2B5EF4-FFF2-40B4-BE49-F238E27FC236}">
                  <a16:creationId xmlns:a16="http://schemas.microsoft.com/office/drawing/2014/main" id="{D8A47C95-238C-4E97-A950-61234583E7CE}"/>
                </a:ext>
              </a:extLst>
            </p:cNvPr>
            <p:cNvSpPr/>
            <p:nvPr/>
          </p:nvSpPr>
          <p:spPr>
            <a:xfrm>
              <a:off x="3627325" y="1096075"/>
              <a:ext cx="511225" cy="488325"/>
            </a:xfrm>
            <a:custGeom>
              <a:avLst/>
              <a:gdLst/>
              <a:ahLst/>
              <a:cxnLst/>
              <a:rect l="l" t="t" r="r" b="b"/>
              <a:pathLst>
                <a:path w="20449" h="19533" extrusionOk="0">
                  <a:moveTo>
                    <a:pt x="11750" y="1"/>
                  </a:moveTo>
                  <a:cubicBezTo>
                    <a:pt x="11511" y="1"/>
                    <a:pt x="11277" y="9"/>
                    <a:pt x="11106" y="21"/>
                  </a:cubicBezTo>
                  <a:cubicBezTo>
                    <a:pt x="11106" y="21"/>
                    <a:pt x="12551" y="1306"/>
                    <a:pt x="13266" y="2942"/>
                  </a:cubicBezTo>
                  <a:cubicBezTo>
                    <a:pt x="13923" y="4444"/>
                    <a:pt x="13424" y="6012"/>
                    <a:pt x="12161" y="6569"/>
                  </a:cubicBezTo>
                  <a:cubicBezTo>
                    <a:pt x="11582" y="6825"/>
                    <a:pt x="11052" y="6951"/>
                    <a:pt x="10549" y="6951"/>
                  </a:cubicBezTo>
                  <a:cubicBezTo>
                    <a:pt x="9458" y="6951"/>
                    <a:pt x="8494" y="6358"/>
                    <a:pt x="7432" y="5213"/>
                  </a:cubicBezTo>
                  <a:cubicBezTo>
                    <a:pt x="6378" y="4073"/>
                    <a:pt x="5876" y="2600"/>
                    <a:pt x="4197" y="1654"/>
                  </a:cubicBezTo>
                  <a:cubicBezTo>
                    <a:pt x="2748" y="1872"/>
                    <a:pt x="1088" y="2643"/>
                    <a:pt x="857" y="3436"/>
                  </a:cubicBezTo>
                  <a:cubicBezTo>
                    <a:pt x="588" y="4360"/>
                    <a:pt x="0" y="8726"/>
                    <a:pt x="1246" y="12050"/>
                  </a:cubicBezTo>
                  <a:cubicBezTo>
                    <a:pt x="2490" y="15375"/>
                    <a:pt x="3952" y="17628"/>
                    <a:pt x="4669" y="19062"/>
                  </a:cubicBezTo>
                  <a:cubicBezTo>
                    <a:pt x="4669" y="19062"/>
                    <a:pt x="6173" y="19532"/>
                    <a:pt x="8334" y="19532"/>
                  </a:cubicBezTo>
                  <a:cubicBezTo>
                    <a:pt x="10300" y="19532"/>
                    <a:pt x="12810" y="19143"/>
                    <a:pt x="15225" y="17655"/>
                  </a:cubicBezTo>
                  <a:cubicBezTo>
                    <a:pt x="15225" y="17655"/>
                    <a:pt x="15739" y="14954"/>
                    <a:pt x="15769" y="13050"/>
                  </a:cubicBezTo>
                  <a:cubicBezTo>
                    <a:pt x="20449" y="8992"/>
                    <a:pt x="16473" y="3958"/>
                    <a:pt x="12530" y="43"/>
                  </a:cubicBezTo>
                  <a:cubicBezTo>
                    <a:pt x="12321" y="12"/>
                    <a:pt x="12031" y="1"/>
                    <a:pt x="11750" y="1"/>
                  </a:cubicBezTo>
                  <a:close/>
                </a:path>
              </a:pathLst>
            </a:custGeom>
            <a:solidFill>
              <a:srgbClr val="F5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058;p53">
              <a:extLst>
                <a:ext uri="{FF2B5EF4-FFF2-40B4-BE49-F238E27FC236}">
                  <a16:creationId xmlns:a16="http://schemas.microsoft.com/office/drawing/2014/main" id="{6AE129C3-43A8-40BC-8C41-ED38BE152656}"/>
                </a:ext>
              </a:extLst>
            </p:cNvPr>
            <p:cNvSpPr/>
            <p:nvPr/>
          </p:nvSpPr>
          <p:spPr>
            <a:xfrm>
              <a:off x="3397150" y="1094450"/>
              <a:ext cx="731425" cy="1960000"/>
            </a:xfrm>
            <a:custGeom>
              <a:avLst/>
              <a:gdLst/>
              <a:ahLst/>
              <a:cxnLst/>
              <a:rect l="l" t="t" r="r" b="b"/>
              <a:pathLst>
                <a:path w="29257" h="78400" extrusionOk="0">
                  <a:moveTo>
                    <a:pt x="20795" y="1"/>
                  </a:moveTo>
                  <a:cubicBezTo>
                    <a:pt x="20291" y="1"/>
                    <a:pt x="19933" y="84"/>
                    <a:pt x="19933" y="84"/>
                  </a:cubicBezTo>
                  <a:cubicBezTo>
                    <a:pt x="20647" y="1464"/>
                    <a:pt x="19906" y="2844"/>
                    <a:pt x="19906" y="2844"/>
                  </a:cubicBezTo>
                  <a:cubicBezTo>
                    <a:pt x="19906" y="2844"/>
                    <a:pt x="20351" y="5919"/>
                    <a:pt x="20351" y="6077"/>
                  </a:cubicBezTo>
                  <a:cubicBezTo>
                    <a:pt x="20351" y="6081"/>
                    <a:pt x="20350" y="6083"/>
                    <a:pt x="20347" y="6083"/>
                  </a:cubicBezTo>
                  <a:cubicBezTo>
                    <a:pt x="20249" y="6083"/>
                    <a:pt x="18392" y="3284"/>
                    <a:pt x="18392" y="3284"/>
                  </a:cubicBezTo>
                  <a:cubicBezTo>
                    <a:pt x="18360" y="3285"/>
                    <a:pt x="18329" y="3285"/>
                    <a:pt x="18297" y="3285"/>
                  </a:cubicBezTo>
                  <a:cubicBezTo>
                    <a:pt x="16128" y="3285"/>
                    <a:pt x="14323" y="1220"/>
                    <a:pt x="14323" y="1220"/>
                  </a:cubicBezTo>
                  <a:cubicBezTo>
                    <a:pt x="14323" y="1220"/>
                    <a:pt x="11193" y="1779"/>
                    <a:pt x="9689" y="3159"/>
                  </a:cubicBezTo>
                  <a:cubicBezTo>
                    <a:pt x="8184" y="4539"/>
                    <a:pt x="8810" y="7800"/>
                    <a:pt x="9274" y="9995"/>
                  </a:cubicBezTo>
                  <a:cubicBezTo>
                    <a:pt x="9738" y="12190"/>
                    <a:pt x="12192" y="16624"/>
                    <a:pt x="12823" y="18360"/>
                  </a:cubicBezTo>
                  <a:cubicBezTo>
                    <a:pt x="13456" y="20094"/>
                    <a:pt x="12637" y="20784"/>
                    <a:pt x="11693" y="22036"/>
                  </a:cubicBezTo>
                  <a:cubicBezTo>
                    <a:pt x="10750" y="23287"/>
                    <a:pt x="6364" y="28562"/>
                    <a:pt x="5109" y="35635"/>
                  </a:cubicBezTo>
                  <a:cubicBezTo>
                    <a:pt x="3854" y="42710"/>
                    <a:pt x="1330" y="69671"/>
                    <a:pt x="656" y="73031"/>
                  </a:cubicBezTo>
                  <a:cubicBezTo>
                    <a:pt x="1" y="76296"/>
                    <a:pt x="5827" y="78399"/>
                    <a:pt x="10128" y="78399"/>
                  </a:cubicBezTo>
                  <a:cubicBezTo>
                    <a:pt x="10253" y="78399"/>
                    <a:pt x="10377" y="78397"/>
                    <a:pt x="10499" y="78394"/>
                  </a:cubicBezTo>
                  <a:cubicBezTo>
                    <a:pt x="14827" y="78267"/>
                    <a:pt x="25783" y="73903"/>
                    <a:pt x="28442" y="68326"/>
                  </a:cubicBezTo>
                  <a:cubicBezTo>
                    <a:pt x="28379" y="64375"/>
                    <a:pt x="29257" y="38784"/>
                    <a:pt x="28442" y="32826"/>
                  </a:cubicBezTo>
                  <a:cubicBezTo>
                    <a:pt x="27627" y="26867"/>
                    <a:pt x="25619" y="13131"/>
                    <a:pt x="25619" y="13131"/>
                  </a:cubicBezTo>
                  <a:cubicBezTo>
                    <a:pt x="25619" y="13131"/>
                    <a:pt x="26747" y="11878"/>
                    <a:pt x="27094" y="10397"/>
                  </a:cubicBezTo>
                  <a:cubicBezTo>
                    <a:pt x="27552" y="8446"/>
                    <a:pt x="26983" y="6140"/>
                    <a:pt x="25682" y="4099"/>
                  </a:cubicBezTo>
                  <a:cubicBezTo>
                    <a:pt x="24381" y="2059"/>
                    <a:pt x="21737" y="108"/>
                    <a:pt x="21737" y="108"/>
                  </a:cubicBezTo>
                  <a:cubicBezTo>
                    <a:pt x="21402" y="27"/>
                    <a:pt x="21076" y="1"/>
                    <a:pt x="20795" y="1"/>
                  </a:cubicBezTo>
                  <a:close/>
                </a:path>
              </a:pathLst>
            </a:custGeom>
            <a:solidFill>
              <a:srgbClr val="344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059;p53">
              <a:extLst>
                <a:ext uri="{FF2B5EF4-FFF2-40B4-BE49-F238E27FC236}">
                  <a16:creationId xmlns:a16="http://schemas.microsoft.com/office/drawing/2014/main" id="{7BC1CD54-C4FE-40D6-BBC2-AA3ACDECFB4B}"/>
                </a:ext>
              </a:extLst>
            </p:cNvPr>
            <p:cNvSpPr/>
            <p:nvPr/>
          </p:nvSpPr>
          <p:spPr>
            <a:xfrm>
              <a:off x="3750425" y="986450"/>
              <a:ext cx="144400" cy="123450"/>
            </a:xfrm>
            <a:custGeom>
              <a:avLst/>
              <a:gdLst/>
              <a:ahLst/>
              <a:cxnLst/>
              <a:rect l="l" t="t" r="r" b="b"/>
              <a:pathLst>
                <a:path w="5776" h="4938" extrusionOk="0">
                  <a:moveTo>
                    <a:pt x="1" y="0"/>
                  </a:moveTo>
                  <a:cubicBezTo>
                    <a:pt x="1" y="0"/>
                    <a:pt x="45" y="934"/>
                    <a:pt x="75" y="1621"/>
                  </a:cubicBezTo>
                  <a:cubicBezTo>
                    <a:pt x="75" y="1621"/>
                    <a:pt x="240" y="3385"/>
                    <a:pt x="3153" y="4762"/>
                  </a:cubicBezTo>
                  <a:cubicBezTo>
                    <a:pt x="3348" y="4854"/>
                    <a:pt x="3747" y="4938"/>
                    <a:pt x="4177" y="4938"/>
                  </a:cubicBezTo>
                  <a:cubicBezTo>
                    <a:pt x="4883" y="4938"/>
                    <a:pt x="5673" y="4712"/>
                    <a:pt x="5775" y="3928"/>
                  </a:cubicBezTo>
                  <a:lnTo>
                    <a:pt x="5657" y="1902"/>
                  </a:lnTo>
                  <a:lnTo>
                    <a:pt x="4014" y="1363"/>
                  </a:lnTo>
                  <a:lnTo>
                    <a:pt x="1"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060;p53">
              <a:extLst>
                <a:ext uri="{FF2B5EF4-FFF2-40B4-BE49-F238E27FC236}">
                  <a16:creationId xmlns:a16="http://schemas.microsoft.com/office/drawing/2014/main" id="{B6CD95EB-1B0D-4147-9A7A-9057CA7CECC2}"/>
                </a:ext>
              </a:extLst>
            </p:cNvPr>
            <p:cNvSpPr/>
            <p:nvPr/>
          </p:nvSpPr>
          <p:spPr>
            <a:xfrm>
              <a:off x="3673400" y="686075"/>
              <a:ext cx="336625" cy="395075"/>
            </a:xfrm>
            <a:custGeom>
              <a:avLst/>
              <a:gdLst/>
              <a:ahLst/>
              <a:cxnLst/>
              <a:rect l="l" t="t" r="r" b="b"/>
              <a:pathLst>
                <a:path w="13465" h="15803" extrusionOk="0">
                  <a:moveTo>
                    <a:pt x="6785" y="1"/>
                  </a:moveTo>
                  <a:cubicBezTo>
                    <a:pt x="6666" y="1"/>
                    <a:pt x="6546" y="4"/>
                    <a:pt x="6424" y="11"/>
                  </a:cubicBezTo>
                  <a:cubicBezTo>
                    <a:pt x="2786" y="213"/>
                    <a:pt x="1" y="3326"/>
                    <a:pt x="204" y="6964"/>
                  </a:cubicBezTo>
                  <a:cubicBezTo>
                    <a:pt x="322" y="9091"/>
                    <a:pt x="1449" y="10898"/>
                    <a:pt x="3080" y="12015"/>
                  </a:cubicBezTo>
                  <a:cubicBezTo>
                    <a:pt x="3080" y="12015"/>
                    <a:pt x="3387" y="13213"/>
                    <a:pt x="3603" y="13465"/>
                  </a:cubicBezTo>
                  <a:cubicBezTo>
                    <a:pt x="4813" y="14879"/>
                    <a:pt x="8025" y="15786"/>
                    <a:pt x="9087" y="15802"/>
                  </a:cubicBezTo>
                  <a:cubicBezTo>
                    <a:pt x="9095" y="15802"/>
                    <a:pt x="9102" y="15802"/>
                    <a:pt x="9110" y="15802"/>
                  </a:cubicBezTo>
                  <a:cubicBezTo>
                    <a:pt x="10018" y="15802"/>
                    <a:pt x="10807" y="14948"/>
                    <a:pt x="11663" y="13538"/>
                  </a:cubicBezTo>
                  <a:cubicBezTo>
                    <a:pt x="13464" y="10577"/>
                    <a:pt x="13021" y="7289"/>
                    <a:pt x="12741" y="5649"/>
                  </a:cubicBezTo>
                  <a:cubicBezTo>
                    <a:pt x="12250" y="2452"/>
                    <a:pt x="10011" y="1"/>
                    <a:pt x="678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061;p53">
              <a:extLst>
                <a:ext uri="{FF2B5EF4-FFF2-40B4-BE49-F238E27FC236}">
                  <a16:creationId xmlns:a16="http://schemas.microsoft.com/office/drawing/2014/main" id="{0BACF9DD-CC11-4218-9FEA-8CB37A6EEC59}"/>
                </a:ext>
              </a:extLst>
            </p:cNvPr>
            <p:cNvSpPr/>
            <p:nvPr/>
          </p:nvSpPr>
          <p:spPr>
            <a:xfrm>
              <a:off x="3852550" y="749975"/>
              <a:ext cx="172025" cy="112800"/>
            </a:xfrm>
            <a:custGeom>
              <a:avLst/>
              <a:gdLst/>
              <a:ahLst/>
              <a:cxnLst/>
              <a:rect l="l" t="t" r="r" b="b"/>
              <a:pathLst>
                <a:path w="6881" h="4512" extrusionOk="0">
                  <a:moveTo>
                    <a:pt x="3662" y="1"/>
                  </a:moveTo>
                  <a:cubicBezTo>
                    <a:pt x="1981" y="1"/>
                    <a:pt x="0" y="830"/>
                    <a:pt x="0" y="830"/>
                  </a:cubicBezTo>
                  <a:cubicBezTo>
                    <a:pt x="0" y="830"/>
                    <a:pt x="696" y="3001"/>
                    <a:pt x="3070" y="3941"/>
                  </a:cubicBezTo>
                  <a:cubicBezTo>
                    <a:pt x="4214" y="4394"/>
                    <a:pt x="4965" y="4512"/>
                    <a:pt x="5436" y="4512"/>
                  </a:cubicBezTo>
                  <a:cubicBezTo>
                    <a:pt x="5942" y="4512"/>
                    <a:pt x="6126" y="4376"/>
                    <a:pt x="6126" y="4376"/>
                  </a:cubicBezTo>
                  <a:cubicBezTo>
                    <a:pt x="6126" y="4376"/>
                    <a:pt x="6881" y="1675"/>
                    <a:pt x="5336" y="460"/>
                  </a:cubicBezTo>
                  <a:cubicBezTo>
                    <a:pt x="4908" y="123"/>
                    <a:pt x="4307" y="1"/>
                    <a:pt x="3662" y="1"/>
                  </a:cubicBezTo>
                  <a:close/>
                </a:path>
              </a:pathLst>
            </a:custGeom>
            <a:solidFill>
              <a:srgbClr val="FFD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062;p53">
              <a:extLst>
                <a:ext uri="{FF2B5EF4-FFF2-40B4-BE49-F238E27FC236}">
                  <a16:creationId xmlns:a16="http://schemas.microsoft.com/office/drawing/2014/main" id="{406FDB8A-848A-41FC-9E1B-28958396E495}"/>
                </a:ext>
              </a:extLst>
            </p:cNvPr>
            <p:cNvSpPr/>
            <p:nvPr/>
          </p:nvSpPr>
          <p:spPr>
            <a:xfrm>
              <a:off x="3663450" y="684400"/>
              <a:ext cx="322525" cy="302075"/>
            </a:xfrm>
            <a:custGeom>
              <a:avLst/>
              <a:gdLst/>
              <a:ahLst/>
              <a:cxnLst/>
              <a:rect l="l" t="t" r="r" b="b"/>
              <a:pathLst>
                <a:path w="12901" h="12083" extrusionOk="0">
                  <a:moveTo>
                    <a:pt x="7154" y="1"/>
                  </a:moveTo>
                  <a:cubicBezTo>
                    <a:pt x="6690" y="1"/>
                    <a:pt x="6223" y="47"/>
                    <a:pt x="5759" y="136"/>
                  </a:cubicBezTo>
                  <a:cubicBezTo>
                    <a:pt x="3361" y="599"/>
                    <a:pt x="1518" y="2384"/>
                    <a:pt x="861" y="4735"/>
                  </a:cubicBezTo>
                  <a:cubicBezTo>
                    <a:pt x="0" y="7821"/>
                    <a:pt x="1291" y="10579"/>
                    <a:pt x="3480" y="12082"/>
                  </a:cubicBezTo>
                  <a:cubicBezTo>
                    <a:pt x="3407" y="11858"/>
                    <a:pt x="1676" y="9281"/>
                    <a:pt x="3451" y="8712"/>
                  </a:cubicBezTo>
                  <a:lnTo>
                    <a:pt x="3451" y="8712"/>
                  </a:lnTo>
                  <a:cubicBezTo>
                    <a:pt x="3480" y="8959"/>
                    <a:pt x="3518" y="9875"/>
                    <a:pt x="3610" y="10454"/>
                  </a:cubicBezTo>
                  <a:cubicBezTo>
                    <a:pt x="3610" y="10454"/>
                    <a:pt x="3619" y="10455"/>
                    <a:pt x="3636" y="10455"/>
                  </a:cubicBezTo>
                  <a:cubicBezTo>
                    <a:pt x="3781" y="10455"/>
                    <a:pt x="4477" y="10404"/>
                    <a:pt x="4453" y="9428"/>
                  </a:cubicBezTo>
                  <a:cubicBezTo>
                    <a:pt x="4445" y="9136"/>
                    <a:pt x="4393" y="8639"/>
                    <a:pt x="4398" y="8397"/>
                  </a:cubicBezTo>
                  <a:cubicBezTo>
                    <a:pt x="4414" y="7604"/>
                    <a:pt x="4382" y="7069"/>
                    <a:pt x="4838" y="6392"/>
                  </a:cubicBezTo>
                  <a:cubicBezTo>
                    <a:pt x="5037" y="6096"/>
                    <a:pt x="5124" y="5770"/>
                    <a:pt x="5244" y="5392"/>
                  </a:cubicBezTo>
                  <a:cubicBezTo>
                    <a:pt x="5539" y="4468"/>
                    <a:pt x="6211" y="3668"/>
                    <a:pt x="7132" y="3363"/>
                  </a:cubicBezTo>
                  <a:cubicBezTo>
                    <a:pt x="7380" y="3281"/>
                    <a:pt x="7653" y="3228"/>
                    <a:pt x="7948" y="3228"/>
                  </a:cubicBezTo>
                  <a:cubicBezTo>
                    <a:pt x="8691" y="3228"/>
                    <a:pt x="9568" y="3563"/>
                    <a:pt x="10498" y="4610"/>
                  </a:cubicBezTo>
                  <a:cubicBezTo>
                    <a:pt x="11192" y="3506"/>
                    <a:pt x="11699" y="3177"/>
                    <a:pt x="12088" y="3177"/>
                  </a:cubicBezTo>
                  <a:cubicBezTo>
                    <a:pt x="12438" y="3177"/>
                    <a:pt x="12692" y="3444"/>
                    <a:pt x="12900" y="3653"/>
                  </a:cubicBezTo>
                  <a:cubicBezTo>
                    <a:pt x="11690" y="1149"/>
                    <a:pt x="9475" y="1"/>
                    <a:pt x="7154" y="1"/>
                  </a:cubicBezTo>
                  <a:close/>
                </a:path>
              </a:pathLst>
            </a:custGeom>
            <a:solidFill>
              <a:srgbClr val="FFD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063;p53">
              <a:extLst>
                <a:ext uri="{FF2B5EF4-FFF2-40B4-BE49-F238E27FC236}">
                  <a16:creationId xmlns:a16="http://schemas.microsoft.com/office/drawing/2014/main" id="{418C9CF8-37E8-4EEC-B102-43D1E589C1B2}"/>
                </a:ext>
              </a:extLst>
            </p:cNvPr>
            <p:cNvSpPr/>
            <p:nvPr/>
          </p:nvSpPr>
          <p:spPr>
            <a:xfrm>
              <a:off x="3665575" y="888500"/>
              <a:ext cx="84875" cy="107025"/>
            </a:xfrm>
            <a:custGeom>
              <a:avLst/>
              <a:gdLst/>
              <a:ahLst/>
              <a:cxnLst/>
              <a:rect l="l" t="t" r="r" b="b"/>
              <a:pathLst>
                <a:path w="3395" h="4281" extrusionOk="0">
                  <a:moveTo>
                    <a:pt x="2094" y="1"/>
                  </a:moveTo>
                  <a:cubicBezTo>
                    <a:pt x="1663" y="1"/>
                    <a:pt x="1231" y="167"/>
                    <a:pt x="956" y="597"/>
                  </a:cubicBezTo>
                  <a:cubicBezTo>
                    <a:pt x="1" y="2089"/>
                    <a:pt x="1356" y="4280"/>
                    <a:pt x="2545" y="4280"/>
                  </a:cubicBezTo>
                  <a:cubicBezTo>
                    <a:pt x="2561" y="4280"/>
                    <a:pt x="2577" y="4280"/>
                    <a:pt x="2593" y="4279"/>
                  </a:cubicBezTo>
                  <a:cubicBezTo>
                    <a:pt x="3235" y="4247"/>
                    <a:pt x="3395" y="3918"/>
                    <a:pt x="3395" y="3918"/>
                  </a:cubicBezTo>
                  <a:lnTo>
                    <a:pt x="3366" y="548"/>
                  </a:lnTo>
                  <a:cubicBezTo>
                    <a:pt x="3126" y="240"/>
                    <a:pt x="2610" y="1"/>
                    <a:pt x="2094"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064;p53">
              <a:extLst>
                <a:ext uri="{FF2B5EF4-FFF2-40B4-BE49-F238E27FC236}">
                  <a16:creationId xmlns:a16="http://schemas.microsoft.com/office/drawing/2014/main" id="{5D38B88C-6704-4CD3-B0E5-FAB14B01A63F}"/>
                </a:ext>
              </a:extLst>
            </p:cNvPr>
            <p:cNvSpPr/>
            <p:nvPr/>
          </p:nvSpPr>
          <p:spPr>
            <a:xfrm>
              <a:off x="3460925" y="1159150"/>
              <a:ext cx="331800" cy="864200"/>
            </a:xfrm>
            <a:custGeom>
              <a:avLst/>
              <a:gdLst/>
              <a:ahLst/>
              <a:cxnLst/>
              <a:rect l="l" t="t" r="r" b="b"/>
              <a:pathLst>
                <a:path w="13272" h="34568" extrusionOk="0">
                  <a:moveTo>
                    <a:pt x="8801" y="1"/>
                  </a:moveTo>
                  <a:cubicBezTo>
                    <a:pt x="8021" y="1"/>
                    <a:pt x="7163" y="603"/>
                    <a:pt x="6196" y="2115"/>
                  </a:cubicBezTo>
                  <a:cubicBezTo>
                    <a:pt x="4455" y="4839"/>
                    <a:pt x="2672" y="7283"/>
                    <a:pt x="1322" y="10882"/>
                  </a:cubicBezTo>
                  <a:cubicBezTo>
                    <a:pt x="570" y="12882"/>
                    <a:pt x="1" y="14836"/>
                    <a:pt x="1018" y="19092"/>
                  </a:cubicBezTo>
                  <a:cubicBezTo>
                    <a:pt x="1729" y="22063"/>
                    <a:pt x="2590" y="24040"/>
                    <a:pt x="3947" y="26777"/>
                  </a:cubicBezTo>
                  <a:cubicBezTo>
                    <a:pt x="4318" y="27524"/>
                    <a:pt x="4408" y="28170"/>
                    <a:pt x="4944" y="29676"/>
                  </a:cubicBezTo>
                  <a:cubicBezTo>
                    <a:pt x="5482" y="31181"/>
                    <a:pt x="6467" y="32791"/>
                    <a:pt x="7492" y="33650"/>
                  </a:cubicBezTo>
                  <a:cubicBezTo>
                    <a:pt x="8310" y="34335"/>
                    <a:pt x="8798" y="34568"/>
                    <a:pt x="9095" y="34568"/>
                  </a:cubicBezTo>
                  <a:cubicBezTo>
                    <a:pt x="9170" y="34568"/>
                    <a:pt x="9233" y="34553"/>
                    <a:pt x="9286" y="34527"/>
                  </a:cubicBezTo>
                  <a:cubicBezTo>
                    <a:pt x="9619" y="34360"/>
                    <a:pt x="9581" y="34012"/>
                    <a:pt x="9157" y="33564"/>
                  </a:cubicBezTo>
                  <a:cubicBezTo>
                    <a:pt x="8734" y="33118"/>
                    <a:pt x="7959" y="32450"/>
                    <a:pt x="7389" y="31254"/>
                  </a:cubicBezTo>
                  <a:lnTo>
                    <a:pt x="7389" y="31254"/>
                  </a:lnTo>
                  <a:cubicBezTo>
                    <a:pt x="7389" y="31254"/>
                    <a:pt x="8266" y="32276"/>
                    <a:pt x="8845" y="32841"/>
                  </a:cubicBezTo>
                  <a:cubicBezTo>
                    <a:pt x="9424" y="33406"/>
                    <a:pt x="10071" y="33865"/>
                    <a:pt x="10568" y="34129"/>
                  </a:cubicBezTo>
                  <a:cubicBezTo>
                    <a:pt x="10710" y="34205"/>
                    <a:pt x="10869" y="34238"/>
                    <a:pt x="11024" y="34238"/>
                  </a:cubicBezTo>
                  <a:cubicBezTo>
                    <a:pt x="11535" y="34238"/>
                    <a:pt x="12004" y="33879"/>
                    <a:pt x="11685" y="33525"/>
                  </a:cubicBezTo>
                  <a:cubicBezTo>
                    <a:pt x="11268" y="33063"/>
                    <a:pt x="10823" y="32822"/>
                    <a:pt x="9978" y="31973"/>
                  </a:cubicBezTo>
                  <a:cubicBezTo>
                    <a:pt x="9209" y="31199"/>
                    <a:pt x="8799" y="30482"/>
                    <a:pt x="8799" y="30482"/>
                  </a:cubicBezTo>
                  <a:lnTo>
                    <a:pt x="8799" y="30482"/>
                  </a:lnTo>
                  <a:cubicBezTo>
                    <a:pt x="8799" y="30482"/>
                    <a:pt x="9764" y="31355"/>
                    <a:pt x="10711" y="31933"/>
                  </a:cubicBezTo>
                  <a:cubicBezTo>
                    <a:pt x="11657" y="32509"/>
                    <a:pt x="12166" y="32553"/>
                    <a:pt x="12502" y="32563"/>
                  </a:cubicBezTo>
                  <a:cubicBezTo>
                    <a:pt x="12506" y="32563"/>
                    <a:pt x="12510" y="32563"/>
                    <a:pt x="12515" y="32563"/>
                  </a:cubicBezTo>
                  <a:cubicBezTo>
                    <a:pt x="12850" y="32563"/>
                    <a:pt x="13272" y="32132"/>
                    <a:pt x="12689" y="31637"/>
                  </a:cubicBezTo>
                  <a:cubicBezTo>
                    <a:pt x="12157" y="31184"/>
                    <a:pt x="11291" y="30843"/>
                    <a:pt x="10412" y="29824"/>
                  </a:cubicBezTo>
                  <a:cubicBezTo>
                    <a:pt x="9775" y="29084"/>
                    <a:pt x="9425" y="28474"/>
                    <a:pt x="9620" y="28474"/>
                  </a:cubicBezTo>
                  <a:cubicBezTo>
                    <a:pt x="9620" y="28474"/>
                    <a:pt x="9620" y="28474"/>
                    <a:pt x="9620" y="28474"/>
                  </a:cubicBezTo>
                  <a:cubicBezTo>
                    <a:pt x="9815" y="28475"/>
                    <a:pt x="10162" y="28937"/>
                    <a:pt x="10953" y="29254"/>
                  </a:cubicBezTo>
                  <a:cubicBezTo>
                    <a:pt x="11222" y="29362"/>
                    <a:pt x="11513" y="29412"/>
                    <a:pt x="11781" y="29412"/>
                  </a:cubicBezTo>
                  <a:cubicBezTo>
                    <a:pt x="12266" y="29412"/>
                    <a:pt x="12680" y="29248"/>
                    <a:pt x="12768" y="28966"/>
                  </a:cubicBezTo>
                  <a:cubicBezTo>
                    <a:pt x="12904" y="28529"/>
                    <a:pt x="12668" y="28692"/>
                    <a:pt x="11940" y="28259"/>
                  </a:cubicBezTo>
                  <a:cubicBezTo>
                    <a:pt x="11211" y="27827"/>
                    <a:pt x="10742" y="27178"/>
                    <a:pt x="9666" y="26649"/>
                  </a:cubicBezTo>
                  <a:cubicBezTo>
                    <a:pt x="8720" y="26186"/>
                    <a:pt x="8114" y="25749"/>
                    <a:pt x="7528" y="24959"/>
                  </a:cubicBezTo>
                  <a:cubicBezTo>
                    <a:pt x="6808" y="23994"/>
                    <a:pt x="5792" y="21407"/>
                    <a:pt x="5110" y="18604"/>
                  </a:cubicBezTo>
                  <a:cubicBezTo>
                    <a:pt x="4305" y="15295"/>
                    <a:pt x="5254" y="13248"/>
                    <a:pt x="6196" y="11591"/>
                  </a:cubicBezTo>
                  <a:cubicBezTo>
                    <a:pt x="8274" y="7940"/>
                    <a:pt x="9369" y="6524"/>
                    <a:pt x="10340" y="4826"/>
                  </a:cubicBezTo>
                  <a:cubicBezTo>
                    <a:pt x="11277" y="3187"/>
                    <a:pt x="11165" y="1539"/>
                    <a:pt x="10200" y="648"/>
                  </a:cubicBezTo>
                  <a:cubicBezTo>
                    <a:pt x="9759" y="243"/>
                    <a:pt x="9296" y="1"/>
                    <a:pt x="8801"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065;p53">
              <a:extLst>
                <a:ext uri="{FF2B5EF4-FFF2-40B4-BE49-F238E27FC236}">
                  <a16:creationId xmlns:a16="http://schemas.microsoft.com/office/drawing/2014/main" id="{980DAE4E-0F5F-49A3-A75D-B86947FB5AC1}"/>
                </a:ext>
              </a:extLst>
            </p:cNvPr>
            <p:cNvSpPr/>
            <p:nvPr/>
          </p:nvSpPr>
          <p:spPr>
            <a:xfrm>
              <a:off x="3684125" y="543525"/>
              <a:ext cx="308400" cy="297425"/>
            </a:xfrm>
            <a:custGeom>
              <a:avLst/>
              <a:gdLst/>
              <a:ahLst/>
              <a:cxnLst/>
              <a:rect l="l" t="t" r="r" b="b"/>
              <a:pathLst>
                <a:path w="12336" h="11897" extrusionOk="0">
                  <a:moveTo>
                    <a:pt x="6169" y="1"/>
                  </a:moveTo>
                  <a:cubicBezTo>
                    <a:pt x="4594" y="1"/>
                    <a:pt x="3019" y="348"/>
                    <a:pt x="1817" y="1042"/>
                  </a:cubicBezTo>
                  <a:cubicBezTo>
                    <a:pt x="601" y="1743"/>
                    <a:pt x="1" y="2665"/>
                    <a:pt x="15" y="3586"/>
                  </a:cubicBezTo>
                  <a:lnTo>
                    <a:pt x="15" y="8340"/>
                  </a:lnTo>
                  <a:lnTo>
                    <a:pt x="15" y="8349"/>
                  </a:lnTo>
                  <a:cubicBezTo>
                    <a:pt x="17" y="9256"/>
                    <a:pt x="618" y="10163"/>
                    <a:pt x="1816" y="10856"/>
                  </a:cubicBezTo>
                  <a:cubicBezTo>
                    <a:pt x="3018" y="11550"/>
                    <a:pt x="4593" y="11897"/>
                    <a:pt x="6168" y="11897"/>
                  </a:cubicBezTo>
                  <a:cubicBezTo>
                    <a:pt x="7743" y="11897"/>
                    <a:pt x="9318" y="11550"/>
                    <a:pt x="10519" y="10856"/>
                  </a:cubicBezTo>
                  <a:cubicBezTo>
                    <a:pt x="11731" y="10156"/>
                    <a:pt x="12331" y="9239"/>
                    <a:pt x="12322" y="8321"/>
                  </a:cubicBezTo>
                  <a:lnTo>
                    <a:pt x="12322" y="3586"/>
                  </a:lnTo>
                  <a:cubicBezTo>
                    <a:pt x="12336" y="2665"/>
                    <a:pt x="11736" y="1743"/>
                    <a:pt x="10521" y="1042"/>
                  </a:cubicBezTo>
                  <a:cubicBezTo>
                    <a:pt x="9319" y="348"/>
                    <a:pt x="7744" y="1"/>
                    <a:pt x="6169" y="1"/>
                  </a:cubicBezTo>
                  <a:close/>
                </a:path>
              </a:pathLst>
            </a:custGeom>
            <a:solidFill>
              <a:srgbClr val="344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066;p53">
              <a:extLst>
                <a:ext uri="{FF2B5EF4-FFF2-40B4-BE49-F238E27FC236}">
                  <a16:creationId xmlns:a16="http://schemas.microsoft.com/office/drawing/2014/main" id="{16BA24C8-8829-42E9-8FF6-643BF77E4C26}"/>
                </a:ext>
              </a:extLst>
            </p:cNvPr>
            <p:cNvSpPr/>
            <p:nvPr/>
          </p:nvSpPr>
          <p:spPr>
            <a:xfrm>
              <a:off x="3684125" y="543525"/>
              <a:ext cx="308400" cy="297425"/>
            </a:xfrm>
            <a:custGeom>
              <a:avLst/>
              <a:gdLst/>
              <a:ahLst/>
              <a:cxnLst/>
              <a:rect l="l" t="t" r="r" b="b"/>
              <a:pathLst>
                <a:path w="12336" h="11897" extrusionOk="0">
                  <a:moveTo>
                    <a:pt x="6169" y="1"/>
                  </a:moveTo>
                  <a:cubicBezTo>
                    <a:pt x="4594" y="1"/>
                    <a:pt x="3019" y="348"/>
                    <a:pt x="1817" y="1042"/>
                  </a:cubicBezTo>
                  <a:cubicBezTo>
                    <a:pt x="601" y="1743"/>
                    <a:pt x="1" y="2665"/>
                    <a:pt x="15" y="3586"/>
                  </a:cubicBezTo>
                  <a:lnTo>
                    <a:pt x="15" y="8340"/>
                  </a:lnTo>
                  <a:lnTo>
                    <a:pt x="15" y="8349"/>
                  </a:lnTo>
                  <a:cubicBezTo>
                    <a:pt x="17" y="9256"/>
                    <a:pt x="618" y="10163"/>
                    <a:pt x="1816" y="10856"/>
                  </a:cubicBezTo>
                  <a:cubicBezTo>
                    <a:pt x="3018" y="11550"/>
                    <a:pt x="4593" y="11897"/>
                    <a:pt x="6168" y="11897"/>
                  </a:cubicBezTo>
                  <a:cubicBezTo>
                    <a:pt x="7743" y="11897"/>
                    <a:pt x="9318" y="11550"/>
                    <a:pt x="10519" y="10856"/>
                  </a:cubicBezTo>
                  <a:cubicBezTo>
                    <a:pt x="11731" y="10156"/>
                    <a:pt x="12331" y="9239"/>
                    <a:pt x="12322" y="8321"/>
                  </a:cubicBezTo>
                  <a:lnTo>
                    <a:pt x="12322" y="3586"/>
                  </a:lnTo>
                  <a:cubicBezTo>
                    <a:pt x="12336" y="2665"/>
                    <a:pt x="11736" y="1743"/>
                    <a:pt x="10521" y="1042"/>
                  </a:cubicBezTo>
                  <a:cubicBezTo>
                    <a:pt x="9319" y="348"/>
                    <a:pt x="7744" y="1"/>
                    <a:pt x="6169" y="1"/>
                  </a:cubicBezTo>
                  <a:close/>
                </a:path>
              </a:pathLst>
            </a:custGeom>
            <a:solidFill>
              <a:srgbClr val="344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067;p53">
              <a:extLst>
                <a:ext uri="{FF2B5EF4-FFF2-40B4-BE49-F238E27FC236}">
                  <a16:creationId xmlns:a16="http://schemas.microsoft.com/office/drawing/2014/main" id="{4E02137D-646E-4D4A-9FF4-94980B4F7440}"/>
                </a:ext>
              </a:extLst>
            </p:cNvPr>
            <p:cNvSpPr/>
            <p:nvPr/>
          </p:nvSpPr>
          <p:spPr>
            <a:xfrm>
              <a:off x="3584475" y="485800"/>
              <a:ext cx="507700" cy="293125"/>
            </a:xfrm>
            <a:custGeom>
              <a:avLst/>
              <a:gdLst/>
              <a:ahLst/>
              <a:cxnLst/>
              <a:rect l="l" t="t" r="r" b="b"/>
              <a:pathLst>
                <a:path w="20308" h="11725" extrusionOk="0">
                  <a:moveTo>
                    <a:pt x="10155" y="1"/>
                  </a:moveTo>
                  <a:lnTo>
                    <a:pt x="1" y="5862"/>
                  </a:lnTo>
                  <a:lnTo>
                    <a:pt x="10155" y="11725"/>
                  </a:lnTo>
                  <a:lnTo>
                    <a:pt x="20308" y="5862"/>
                  </a:lnTo>
                  <a:lnTo>
                    <a:pt x="10155" y="1"/>
                  </a:lnTo>
                  <a:close/>
                </a:path>
              </a:pathLst>
            </a:custGeom>
            <a:solidFill>
              <a:srgbClr val="344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068;p53">
              <a:extLst>
                <a:ext uri="{FF2B5EF4-FFF2-40B4-BE49-F238E27FC236}">
                  <a16:creationId xmlns:a16="http://schemas.microsoft.com/office/drawing/2014/main" id="{1D0D18AD-00B9-4D74-99DA-63021610673B}"/>
                </a:ext>
              </a:extLst>
            </p:cNvPr>
            <p:cNvSpPr/>
            <p:nvPr/>
          </p:nvSpPr>
          <p:spPr>
            <a:xfrm>
              <a:off x="3711275" y="633625"/>
              <a:ext cx="132400" cy="77100"/>
            </a:xfrm>
            <a:custGeom>
              <a:avLst/>
              <a:gdLst/>
              <a:ahLst/>
              <a:cxnLst/>
              <a:rect l="l" t="t" r="r" b="b"/>
              <a:pathLst>
                <a:path w="5296" h="3084" extrusionOk="0">
                  <a:moveTo>
                    <a:pt x="5092" y="1"/>
                  </a:moveTo>
                  <a:cubicBezTo>
                    <a:pt x="5061" y="1"/>
                    <a:pt x="5031" y="9"/>
                    <a:pt x="5002" y="25"/>
                  </a:cubicBezTo>
                  <a:lnTo>
                    <a:pt x="0" y="2878"/>
                  </a:lnTo>
                  <a:lnTo>
                    <a:pt x="360" y="3084"/>
                  </a:lnTo>
                  <a:lnTo>
                    <a:pt x="5180" y="333"/>
                  </a:lnTo>
                  <a:cubicBezTo>
                    <a:pt x="5265" y="286"/>
                    <a:pt x="5295" y="177"/>
                    <a:pt x="5246" y="91"/>
                  </a:cubicBezTo>
                  <a:cubicBezTo>
                    <a:pt x="5213" y="33"/>
                    <a:pt x="5153" y="1"/>
                    <a:pt x="5092" y="1"/>
                  </a:cubicBezTo>
                  <a:close/>
                </a:path>
              </a:pathLst>
            </a:custGeom>
            <a:solidFill>
              <a:srgbClr val="031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069;p53">
              <a:extLst>
                <a:ext uri="{FF2B5EF4-FFF2-40B4-BE49-F238E27FC236}">
                  <a16:creationId xmlns:a16="http://schemas.microsoft.com/office/drawing/2014/main" id="{EB1ADADB-EA8B-4292-97FE-D9E327502BE3}"/>
                </a:ext>
              </a:extLst>
            </p:cNvPr>
            <p:cNvSpPr/>
            <p:nvPr/>
          </p:nvSpPr>
          <p:spPr>
            <a:xfrm>
              <a:off x="3838350" y="632325"/>
              <a:ext cx="253825" cy="157100"/>
            </a:xfrm>
            <a:custGeom>
              <a:avLst/>
              <a:gdLst/>
              <a:ahLst/>
              <a:cxnLst/>
              <a:rect l="l" t="t" r="r" b="b"/>
              <a:pathLst>
                <a:path w="10153" h="6284" extrusionOk="0">
                  <a:moveTo>
                    <a:pt x="10153" y="1"/>
                  </a:moveTo>
                  <a:lnTo>
                    <a:pt x="0" y="5864"/>
                  </a:lnTo>
                  <a:lnTo>
                    <a:pt x="0" y="6283"/>
                  </a:lnTo>
                  <a:lnTo>
                    <a:pt x="10153" y="420"/>
                  </a:lnTo>
                  <a:lnTo>
                    <a:pt x="10153" y="1"/>
                  </a:lnTo>
                  <a:close/>
                </a:path>
              </a:pathLst>
            </a:custGeom>
            <a:solidFill>
              <a:srgbClr val="122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070;p53">
              <a:extLst>
                <a:ext uri="{FF2B5EF4-FFF2-40B4-BE49-F238E27FC236}">
                  <a16:creationId xmlns:a16="http://schemas.microsoft.com/office/drawing/2014/main" id="{E23835DA-B801-4110-8027-DB4607180222}"/>
                </a:ext>
              </a:extLst>
            </p:cNvPr>
            <p:cNvSpPr/>
            <p:nvPr/>
          </p:nvSpPr>
          <p:spPr>
            <a:xfrm>
              <a:off x="3584475" y="632325"/>
              <a:ext cx="253900" cy="157100"/>
            </a:xfrm>
            <a:custGeom>
              <a:avLst/>
              <a:gdLst/>
              <a:ahLst/>
              <a:cxnLst/>
              <a:rect l="l" t="t" r="r" b="b"/>
              <a:pathLst>
                <a:path w="10156" h="6284" extrusionOk="0">
                  <a:moveTo>
                    <a:pt x="1" y="1"/>
                  </a:moveTo>
                  <a:lnTo>
                    <a:pt x="1" y="420"/>
                  </a:lnTo>
                  <a:lnTo>
                    <a:pt x="10155" y="6283"/>
                  </a:lnTo>
                  <a:lnTo>
                    <a:pt x="10155" y="5864"/>
                  </a:lnTo>
                  <a:lnTo>
                    <a:pt x="1" y="1"/>
                  </a:lnTo>
                  <a:close/>
                </a:path>
              </a:pathLst>
            </a:custGeom>
            <a:solidFill>
              <a:srgbClr val="293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071;p53">
              <a:extLst>
                <a:ext uri="{FF2B5EF4-FFF2-40B4-BE49-F238E27FC236}">
                  <a16:creationId xmlns:a16="http://schemas.microsoft.com/office/drawing/2014/main" id="{1AC6156F-AA31-4C6F-8131-E877655AA3F1}"/>
                </a:ext>
              </a:extLst>
            </p:cNvPr>
            <p:cNvSpPr/>
            <p:nvPr/>
          </p:nvSpPr>
          <p:spPr>
            <a:xfrm>
              <a:off x="3684600" y="700375"/>
              <a:ext cx="307850" cy="104700"/>
            </a:xfrm>
            <a:custGeom>
              <a:avLst/>
              <a:gdLst/>
              <a:ahLst/>
              <a:cxnLst/>
              <a:rect l="l" t="t" r="r" b="b"/>
              <a:pathLst>
                <a:path w="12314" h="4188" extrusionOk="0">
                  <a:moveTo>
                    <a:pt x="12314" y="1"/>
                  </a:moveTo>
                  <a:lnTo>
                    <a:pt x="6150" y="3561"/>
                  </a:lnTo>
                  <a:lnTo>
                    <a:pt x="1" y="10"/>
                  </a:lnTo>
                  <a:lnTo>
                    <a:pt x="6149" y="4188"/>
                  </a:lnTo>
                  <a:lnTo>
                    <a:pt x="12314" y="1"/>
                  </a:lnTo>
                  <a:close/>
                </a:path>
              </a:pathLst>
            </a:custGeom>
            <a:solidFill>
              <a:srgbClr val="031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072;p53">
              <a:extLst>
                <a:ext uri="{FF2B5EF4-FFF2-40B4-BE49-F238E27FC236}">
                  <a16:creationId xmlns:a16="http://schemas.microsoft.com/office/drawing/2014/main" id="{8F512C78-D1E8-4608-B696-F80B0C0A989F}"/>
                </a:ext>
              </a:extLst>
            </p:cNvPr>
            <p:cNvSpPr/>
            <p:nvPr/>
          </p:nvSpPr>
          <p:spPr>
            <a:xfrm>
              <a:off x="3684200" y="831325"/>
              <a:ext cx="36275" cy="84400"/>
            </a:xfrm>
            <a:custGeom>
              <a:avLst/>
              <a:gdLst/>
              <a:ahLst/>
              <a:cxnLst/>
              <a:rect l="l" t="t" r="r" b="b"/>
              <a:pathLst>
                <a:path w="1451" h="3376" extrusionOk="0">
                  <a:moveTo>
                    <a:pt x="436" y="1"/>
                  </a:moveTo>
                  <a:lnTo>
                    <a:pt x="1" y="2958"/>
                  </a:lnTo>
                  <a:cubicBezTo>
                    <a:pt x="1" y="3237"/>
                    <a:pt x="363" y="3376"/>
                    <a:pt x="726" y="3376"/>
                  </a:cubicBezTo>
                  <a:cubicBezTo>
                    <a:pt x="1088" y="3376"/>
                    <a:pt x="1450" y="3237"/>
                    <a:pt x="1450" y="2958"/>
                  </a:cubicBezTo>
                  <a:lnTo>
                    <a:pt x="995" y="1"/>
                  </a:lnTo>
                  <a:cubicBezTo>
                    <a:pt x="928" y="46"/>
                    <a:pt x="820" y="68"/>
                    <a:pt x="714" y="68"/>
                  </a:cubicBezTo>
                  <a:cubicBezTo>
                    <a:pt x="604" y="68"/>
                    <a:pt x="496" y="45"/>
                    <a:pt x="436" y="1"/>
                  </a:cubicBezTo>
                  <a:close/>
                </a:path>
              </a:pathLst>
            </a:custGeom>
            <a:solidFill>
              <a:srgbClr val="F95D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073;p53">
              <a:extLst>
                <a:ext uri="{FF2B5EF4-FFF2-40B4-BE49-F238E27FC236}">
                  <a16:creationId xmlns:a16="http://schemas.microsoft.com/office/drawing/2014/main" id="{B674377B-13A6-4F87-B407-57CCA8FE0F77}"/>
                </a:ext>
              </a:extLst>
            </p:cNvPr>
            <p:cNvSpPr/>
            <p:nvPr/>
          </p:nvSpPr>
          <p:spPr>
            <a:xfrm>
              <a:off x="3690000" y="873525"/>
              <a:ext cx="4525" cy="40575"/>
            </a:xfrm>
            <a:custGeom>
              <a:avLst/>
              <a:gdLst/>
              <a:ahLst/>
              <a:cxnLst/>
              <a:rect l="l" t="t" r="r" b="b"/>
              <a:pathLst>
                <a:path w="181" h="1623" extrusionOk="0">
                  <a:moveTo>
                    <a:pt x="180" y="1"/>
                  </a:moveTo>
                  <a:lnTo>
                    <a:pt x="0" y="1587"/>
                  </a:lnTo>
                  <a:cubicBezTo>
                    <a:pt x="29" y="1601"/>
                    <a:pt x="59" y="1612"/>
                    <a:pt x="89" y="1623"/>
                  </a:cubicBezTo>
                  <a:lnTo>
                    <a:pt x="180" y="1"/>
                  </a:lnTo>
                  <a:close/>
                </a:path>
              </a:pathLst>
            </a:custGeom>
            <a:solidFill>
              <a:srgbClr val="031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074;p53">
              <a:extLst>
                <a:ext uri="{FF2B5EF4-FFF2-40B4-BE49-F238E27FC236}">
                  <a16:creationId xmlns:a16="http://schemas.microsoft.com/office/drawing/2014/main" id="{1CA4CDAE-84F5-41A1-8E4B-6942405EB20D}"/>
                </a:ext>
              </a:extLst>
            </p:cNvPr>
            <p:cNvSpPr/>
            <p:nvPr/>
          </p:nvSpPr>
          <p:spPr>
            <a:xfrm>
              <a:off x="3706800" y="848500"/>
              <a:ext cx="7175" cy="65900"/>
            </a:xfrm>
            <a:custGeom>
              <a:avLst/>
              <a:gdLst/>
              <a:ahLst/>
              <a:cxnLst/>
              <a:rect l="l" t="t" r="r" b="b"/>
              <a:pathLst>
                <a:path w="287" h="2636" extrusionOk="0">
                  <a:moveTo>
                    <a:pt x="1" y="0"/>
                  </a:moveTo>
                  <a:lnTo>
                    <a:pt x="194" y="2635"/>
                  </a:lnTo>
                  <a:cubicBezTo>
                    <a:pt x="225" y="2626"/>
                    <a:pt x="257" y="2614"/>
                    <a:pt x="287" y="2600"/>
                  </a:cubicBezTo>
                  <a:lnTo>
                    <a:pt x="1" y="0"/>
                  </a:lnTo>
                  <a:close/>
                </a:path>
              </a:pathLst>
            </a:custGeom>
            <a:solidFill>
              <a:srgbClr val="031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075;p53">
              <a:extLst>
                <a:ext uri="{FF2B5EF4-FFF2-40B4-BE49-F238E27FC236}">
                  <a16:creationId xmlns:a16="http://schemas.microsoft.com/office/drawing/2014/main" id="{6FD8D8E5-E05B-4E63-A41A-3376512ADCA4}"/>
                </a:ext>
              </a:extLst>
            </p:cNvPr>
            <p:cNvSpPr/>
            <p:nvPr/>
          </p:nvSpPr>
          <p:spPr>
            <a:xfrm>
              <a:off x="3701225" y="863375"/>
              <a:ext cx="2275" cy="52350"/>
            </a:xfrm>
            <a:custGeom>
              <a:avLst/>
              <a:gdLst/>
              <a:ahLst/>
              <a:cxnLst/>
              <a:rect l="l" t="t" r="r" b="b"/>
              <a:pathLst>
                <a:path w="91" h="2094" extrusionOk="0">
                  <a:moveTo>
                    <a:pt x="46" y="0"/>
                  </a:moveTo>
                  <a:lnTo>
                    <a:pt x="0" y="2094"/>
                  </a:lnTo>
                  <a:lnTo>
                    <a:pt x="91" y="2094"/>
                  </a:lnTo>
                  <a:lnTo>
                    <a:pt x="46" y="0"/>
                  </a:lnTo>
                  <a:close/>
                </a:path>
              </a:pathLst>
            </a:custGeom>
            <a:solidFill>
              <a:srgbClr val="031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076;p53">
              <a:extLst>
                <a:ext uri="{FF2B5EF4-FFF2-40B4-BE49-F238E27FC236}">
                  <a16:creationId xmlns:a16="http://schemas.microsoft.com/office/drawing/2014/main" id="{D7E4875C-52E7-401E-80B6-4ED70285DB04}"/>
                </a:ext>
              </a:extLst>
            </p:cNvPr>
            <p:cNvSpPr/>
            <p:nvPr/>
          </p:nvSpPr>
          <p:spPr>
            <a:xfrm>
              <a:off x="3697850" y="628700"/>
              <a:ext cx="145775" cy="201775"/>
            </a:xfrm>
            <a:custGeom>
              <a:avLst/>
              <a:gdLst/>
              <a:ahLst/>
              <a:cxnLst/>
              <a:rect l="l" t="t" r="r" b="b"/>
              <a:pathLst>
                <a:path w="5831" h="8071" extrusionOk="0">
                  <a:moveTo>
                    <a:pt x="5628" y="0"/>
                  </a:moveTo>
                  <a:cubicBezTo>
                    <a:pt x="5598" y="0"/>
                    <a:pt x="5567" y="8"/>
                    <a:pt x="5539" y="24"/>
                  </a:cubicBezTo>
                  <a:lnTo>
                    <a:pt x="450" y="2926"/>
                  </a:lnTo>
                  <a:cubicBezTo>
                    <a:pt x="173" y="3086"/>
                    <a:pt x="1" y="3380"/>
                    <a:pt x="1" y="3700"/>
                  </a:cubicBezTo>
                  <a:lnTo>
                    <a:pt x="1" y="7893"/>
                  </a:lnTo>
                  <a:cubicBezTo>
                    <a:pt x="1" y="7991"/>
                    <a:pt x="80" y="8071"/>
                    <a:pt x="177" y="8071"/>
                  </a:cubicBezTo>
                  <a:cubicBezTo>
                    <a:pt x="178" y="8071"/>
                    <a:pt x="179" y="8071"/>
                    <a:pt x="180" y="8071"/>
                  </a:cubicBezTo>
                  <a:cubicBezTo>
                    <a:pt x="278" y="8071"/>
                    <a:pt x="359" y="7992"/>
                    <a:pt x="359" y="7893"/>
                  </a:cubicBezTo>
                  <a:lnTo>
                    <a:pt x="359" y="3700"/>
                  </a:lnTo>
                  <a:cubicBezTo>
                    <a:pt x="359" y="3509"/>
                    <a:pt x="461" y="3331"/>
                    <a:pt x="628" y="3236"/>
                  </a:cubicBezTo>
                  <a:lnTo>
                    <a:pt x="5715" y="334"/>
                  </a:lnTo>
                  <a:cubicBezTo>
                    <a:pt x="5801" y="285"/>
                    <a:pt x="5831" y="176"/>
                    <a:pt x="5782" y="91"/>
                  </a:cubicBezTo>
                  <a:cubicBezTo>
                    <a:pt x="5750" y="33"/>
                    <a:pt x="5689" y="0"/>
                    <a:pt x="5628" y="0"/>
                  </a:cubicBezTo>
                  <a:close/>
                </a:path>
              </a:pathLst>
            </a:custGeom>
            <a:solidFill>
              <a:srgbClr val="BB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077;p53">
              <a:extLst>
                <a:ext uri="{FF2B5EF4-FFF2-40B4-BE49-F238E27FC236}">
                  <a16:creationId xmlns:a16="http://schemas.microsoft.com/office/drawing/2014/main" id="{441171E0-598B-4840-BFB5-5D8B4556F10D}"/>
                </a:ext>
              </a:extLst>
            </p:cNvPr>
            <p:cNvSpPr/>
            <p:nvPr/>
          </p:nvSpPr>
          <p:spPr>
            <a:xfrm>
              <a:off x="3689225" y="816175"/>
              <a:ext cx="22950" cy="19650"/>
            </a:xfrm>
            <a:custGeom>
              <a:avLst/>
              <a:gdLst/>
              <a:ahLst/>
              <a:cxnLst/>
              <a:rect l="l" t="t" r="r" b="b"/>
              <a:pathLst>
                <a:path w="918" h="786" extrusionOk="0">
                  <a:moveTo>
                    <a:pt x="522" y="1"/>
                  </a:moveTo>
                  <a:cubicBezTo>
                    <a:pt x="425" y="1"/>
                    <a:pt x="327" y="36"/>
                    <a:pt x="248" y="116"/>
                  </a:cubicBezTo>
                  <a:cubicBezTo>
                    <a:pt x="1" y="363"/>
                    <a:pt x="175" y="785"/>
                    <a:pt x="525" y="785"/>
                  </a:cubicBezTo>
                  <a:cubicBezTo>
                    <a:pt x="742" y="785"/>
                    <a:pt x="917" y="610"/>
                    <a:pt x="917" y="394"/>
                  </a:cubicBezTo>
                  <a:cubicBezTo>
                    <a:pt x="917" y="158"/>
                    <a:pt x="723" y="1"/>
                    <a:pt x="522" y="1"/>
                  </a:cubicBezTo>
                  <a:close/>
                </a:path>
              </a:pathLst>
            </a:custGeom>
            <a:solidFill>
              <a:srgbClr val="F95D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078;p53">
              <a:extLst>
                <a:ext uri="{FF2B5EF4-FFF2-40B4-BE49-F238E27FC236}">
                  <a16:creationId xmlns:a16="http://schemas.microsoft.com/office/drawing/2014/main" id="{2DD17AEE-F8FD-42B2-853C-E9DF2DB123CA}"/>
                </a:ext>
              </a:extLst>
            </p:cNvPr>
            <p:cNvSpPr/>
            <p:nvPr/>
          </p:nvSpPr>
          <p:spPr>
            <a:xfrm>
              <a:off x="3692600" y="816375"/>
              <a:ext cx="22500" cy="19500"/>
            </a:xfrm>
            <a:custGeom>
              <a:avLst/>
              <a:gdLst/>
              <a:ahLst/>
              <a:cxnLst/>
              <a:rect l="l" t="t" r="r" b="b"/>
              <a:pathLst>
                <a:path w="900" h="780" extrusionOk="0">
                  <a:moveTo>
                    <a:pt x="445" y="0"/>
                  </a:moveTo>
                  <a:lnTo>
                    <a:pt x="445" y="0"/>
                  </a:lnTo>
                  <a:cubicBezTo>
                    <a:pt x="629" y="122"/>
                    <a:pt x="675" y="424"/>
                    <a:pt x="437" y="557"/>
                  </a:cubicBezTo>
                  <a:cubicBezTo>
                    <a:pt x="384" y="588"/>
                    <a:pt x="331" y="600"/>
                    <a:pt x="283" y="600"/>
                  </a:cubicBezTo>
                  <a:cubicBezTo>
                    <a:pt x="132" y="600"/>
                    <a:pt x="17" y="479"/>
                    <a:pt x="0" y="409"/>
                  </a:cubicBezTo>
                  <a:lnTo>
                    <a:pt x="0" y="409"/>
                  </a:lnTo>
                  <a:cubicBezTo>
                    <a:pt x="13" y="634"/>
                    <a:pt x="200" y="780"/>
                    <a:pt x="395" y="780"/>
                  </a:cubicBezTo>
                  <a:cubicBezTo>
                    <a:pt x="486" y="780"/>
                    <a:pt x="579" y="747"/>
                    <a:pt x="657" y="676"/>
                  </a:cubicBezTo>
                  <a:cubicBezTo>
                    <a:pt x="899" y="451"/>
                    <a:pt x="773" y="45"/>
                    <a:pt x="445" y="0"/>
                  </a:cubicBezTo>
                  <a:close/>
                </a:path>
              </a:pathLst>
            </a:custGeom>
            <a:solidFill>
              <a:srgbClr val="031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079;p53">
              <a:extLst>
                <a:ext uri="{FF2B5EF4-FFF2-40B4-BE49-F238E27FC236}">
                  <a16:creationId xmlns:a16="http://schemas.microsoft.com/office/drawing/2014/main" id="{317687AF-E127-4DD4-9042-27A46B71E666}"/>
                </a:ext>
              </a:extLst>
            </p:cNvPr>
            <p:cNvSpPr/>
            <p:nvPr/>
          </p:nvSpPr>
          <p:spPr>
            <a:xfrm>
              <a:off x="3432775" y="1155950"/>
              <a:ext cx="323650" cy="397375"/>
            </a:xfrm>
            <a:custGeom>
              <a:avLst/>
              <a:gdLst/>
              <a:ahLst/>
              <a:cxnLst/>
              <a:rect l="l" t="t" r="r" b="b"/>
              <a:pathLst>
                <a:path w="12946" h="15895" extrusionOk="0">
                  <a:moveTo>
                    <a:pt x="10105" y="1"/>
                  </a:moveTo>
                  <a:cubicBezTo>
                    <a:pt x="8921" y="1"/>
                    <a:pt x="7644" y="964"/>
                    <a:pt x="6333" y="2602"/>
                  </a:cubicBezTo>
                  <a:cubicBezTo>
                    <a:pt x="4751" y="4582"/>
                    <a:pt x="1244" y="8878"/>
                    <a:pt x="622" y="10404"/>
                  </a:cubicBezTo>
                  <a:cubicBezTo>
                    <a:pt x="0" y="11931"/>
                    <a:pt x="1594" y="14586"/>
                    <a:pt x="1594" y="14586"/>
                  </a:cubicBezTo>
                  <a:cubicBezTo>
                    <a:pt x="1594" y="14586"/>
                    <a:pt x="1882" y="14442"/>
                    <a:pt x="2432" y="14442"/>
                  </a:cubicBezTo>
                  <a:cubicBezTo>
                    <a:pt x="3162" y="14442"/>
                    <a:pt x="4354" y="14695"/>
                    <a:pt x="5948" y="15873"/>
                  </a:cubicBezTo>
                  <a:cubicBezTo>
                    <a:pt x="5948" y="15873"/>
                    <a:pt x="6034" y="15894"/>
                    <a:pt x="6191" y="15894"/>
                  </a:cubicBezTo>
                  <a:cubicBezTo>
                    <a:pt x="6559" y="15894"/>
                    <a:pt x="7318" y="15776"/>
                    <a:pt x="8264" y="14982"/>
                  </a:cubicBezTo>
                  <a:cubicBezTo>
                    <a:pt x="9610" y="13852"/>
                    <a:pt x="11702" y="6899"/>
                    <a:pt x="12324" y="4637"/>
                  </a:cubicBezTo>
                  <a:cubicBezTo>
                    <a:pt x="12946" y="2376"/>
                    <a:pt x="11962" y="536"/>
                    <a:pt x="10829" y="128"/>
                  </a:cubicBezTo>
                  <a:cubicBezTo>
                    <a:pt x="10592" y="42"/>
                    <a:pt x="10350" y="1"/>
                    <a:pt x="10105" y="1"/>
                  </a:cubicBezTo>
                  <a:close/>
                </a:path>
              </a:pathLst>
            </a:custGeom>
            <a:solidFill>
              <a:srgbClr val="293A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080;p53">
              <a:extLst>
                <a:ext uri="{FF2B5EF4-FFF2-40B4-BE49-F238E27FC236}">
                  <a16:creationId xmlns:a16="http://schemas.microsoft.com/office/drawing/2014/main" id="{9886482B-834C-487A-AF9A-B679712BE5A6}"/>
                </a:ext>
              </a:extLst>
            </p:cNvPr>
            <p:cNvSpPr/>
            <p:nvPr/>
          </p:nvSpPr>
          <p:spPr>
            <a:xfrm>
              <a:off x="3465800" y="1513600"/>
              <a:ext cx="118475" cy="70825"/>
            </a:xfrm>
            <a:custGeom>
              <a:avLst/>
              <a:gdLst/>
              <a:ahLst/>
              <a:cxnLst/>
              <a:rect l="l" t="t" r="r" b="b"/>
              <a:pathLst>
                <a:path w="4739" h="2833" extrusionOk="0">
                  <a:moveTo>
                    <a:pt x="1276" y="1"/>
                  </a:moveTo>
                  <a:cubicBezTo>
                    <a:pt x="539" y="1"/>
                    <a:pt x="274" y="280"/>
                    <a:pt x="274" y="280"/>
                  </a:cubicBezTo>
                  <a:cubicBezTo>
                    <a:pt x="0" y="1057"/>
                    <a:pt x="333" y="2075"/>
                    <a:pt x="333" y="2075"/>
                  </a:cubicBezTo>
                  <a:cubicBezTo>
                    <a:pt x="687" y="2003"/>
                    <a:pt x="1037" y="1972"/>
                    <a:pt x="1375" y="1972"/>
                  </a:cubicBezTo>
                  <a:cubicBezTo>
                    <a:pt x="3174" y="1972"/>
                    <a:pt x="4627" y="2833"/>
                    <a:pt x="4627" y="2833"/>
                  </a:cubicBezTo>
                  <a:cubicBezTo>
                    <a:pt x="4738" y="2402"/>
                    <a:pt x="4627" y="1567"/>
                    <a:pt x="4627" y="1567"/>
                  </a:cubicBezTo>
                  <a:cubicBezTo>
                    <a:pt x="4627" y="1567"/>
                    <a:pt x="4653" y="910"/>
                    <a:pt x="2762" y="280"/>
                  </a:cubicBezTo>
                  <a:cubicBezTo>
                    <a:pt x="2131" y="71"/>
                    <a:pt x="1645" y="1"/>
                    <a:pt x="1276" y="1"/>
                  </a:cubicBezTo>
                  <a:close/>
                </a:path>
              </a:pathLst>
            </a:custGeom>
            <a:solidFill>
              <a:srgbClr val="122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081;p53">
              <a:extLst>
                <a:ext uri="{FF2B5EF4-FFF2-40B4-BE49-F238E27FC236}">
                  <a16:creationId xmlns:a16="http://schemas.microsoft.com/office/drawing/2014/main" id="{F40C41BB-A441-4265-99FF-1A042B8C78FC}"/>
                </a:ext>
              </a:extLst>
            </p:cNvPr>
            <p:cNvSpPr/>
            <p:nvPr/>
          </p:nvSpPr>
          <p:spPr>
            <a:xfrm>
              <a:off x="4165850" y="835800"/>
              <a:ext cx="117925" cy="84225"/>
            </a:xfrm>
            <a:custGeom>
              <a:avLst/>
              <a:gdLst/>
              <a:ahLst/>
              <a:cxnLst/>
              <a:rect l="l" t="t" r="r" b="b"/>
              <a:pathLst>
                <a:path w="4717" h="3369" extrusionOk="0">
                  <a:moveTo>
                    <a:pt x="656" y="0"/>
                  </a:moveTo>
                  <a:cubicBezTo>
                    <a:pt x="656" y="0"/>
                    <a:pt x="156" y="502"/>
                    <a:pt x="1" y="1078"/>
                  </a:cubicBezTo>
                  <a:cubicBezTo>
                    <a:pt x="1" y="1078"/>
                    <a:pt x="286" y="2440"/>
                    <a:pt x="1656" y="3053"/>
                  </a:cubicBezTo>
                  <a:cubicBezTo>
                    <a:pt x="2198" y="3295"/>
                    <a:pt x="2669" y="3369"/>
                    <a:pt x="3042" y="3369"/>
                  </a:cubicBezTo>
                  <a:cubicBezTo>
                    <a:pt x="3612" y="3369"/>
                    <a:pt x="3949" y="3197"/>
                    <a:pt x="3949" y="3197"/>
                  </a:cubicBezTo>
                  <a:cubicBezTo>
                    <a:pt x="3949" y="3197"/>
                    <a:pt x="4620" y="2779"/>
                    <a:pt x="4717" y="1826"/>
                  </a:cubicBezTo>
                  <a:lnTo>
                    <a:pt x="4717" y="1826"/>
                  </a:lnTo>
                  <a:cubicBezTo>
                    <a:pt x="4717" y="1826"/>
                    <a:pt x="4705" y="1827"/>
                    <a:pt x="4681" y="1827"/>
                  </a:cubicBezTo>
                  <a:cubicBezTo>
                    <a:pt x="4425" y="1827"/>
                    <a:pt x="2801" y="1754"/>
                    <a:pt x="656" y="0"/>
                  </a:cubicBezTo>
                  <a:close/>
                </a:path>
              </a:pathLst>
            </a:custGeom>
            <a:solidFill>
              <a:srgbClr val="122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082;p53">
              <a:extLst>
                <a:ext uri="{FF2B5EF4-FFF2-40B4-BE49-F238E27FC236}">
                  <a16:creationId xmlns:a16="http://schemas.microsoft.com/office/drawing/2014/main" id="{3B8B751E-D11C-4F1E-9752-4EE288722311}"/>
                </a:ext>
              </a:extLst>
            </p:cNvPr>
            <p:cNvSpPr/>
            <p:nvPr/>
          </p:nvSpPr>
          <p:spPr>
            <a:xfrm>
              <a:off x="4223850" y="458850"/>
              <a:ext cx="80825" cy="109075"/>
            </a:xfrm>
            <a:custGeom>
              <a:avLst/>
              <a:gdLst/>
              <a:ahLst/>
              <a:cxnLst/>
              <a:rect l="l" t="t" r="r" b="b"/>
              <a:pathLst>
                <a:path w="3233" h="4363" extrusionOk="0">
                  <a:moveTo>
                    <a:pt x="2151" y="1"/>
                  </a:moveTo>
                  <a:cubicBezTo>
                    <a:pt x="2151" y="1"/>
                    <a:pt x="256" y="903"/>
                    <a:pt x="1" y="3283"/>
                  </a:cubicBezTo>
                  <a:cubicBezTo>
                    <a:pt x="1" y="3283"/>
                    <a:pt x="892" y="2022"/>
                    <a:pt x="1504" y="2012"/>
                  </a:cubicBezTo>
                  <a:cubicBezTo>
                    <a:pt x="1504" y="2012"/>
                    <a:pt x="1528" y="3568"/>
                    <a:pt x="1851" y="4362"/>
                  </a:cubicBezTo>
                  <a:cubicBezTo>
                    <a:pt x="1851" y="4362"/>
                    <a:pt x="2162" y="1816"/>
                    <a:pt x="3232" y="874"/>
                  </a:cubicBezTo>
                  <a:lnTo>
                    <a:pt x="2151" y="1"/>
                  </a:lnTo>
                  <a:close/>
                </a:path>
              </a:pathLst>
            </a:custGeom>
            <a:solidFill>
              <a:srgbClr val="D830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083;p53">
              <a:extLst>
                <a:ext uri="{FF2B5EF4-FFF2-40B4-BE49-F238E27FC236}">
                  <a16:creationId xmlns:a16="http://schemas.microsoft.com/office/drawing/2014/main" id="{FAE5A66D-ACDA-4368-938F-67A7A0A650A2}"/>
                </a:ext>
              </a:extLst>
            </p:cNvPr>
            <p:cNvSpPr/>
            <p:nvPr/>
          </p:nvSpPr>
          <p:spPr>
            <a:xfrm>
              <a:off x="4078700" y="238100"/>
              <a:ext cx="260350" cy="231475"/>
            </a:xfrm>
            <a:custGeom>
              <a:avLst/>
              <a:gdLst/>
              <a:ahLst/>
              <a:cxnLst/>
              <a:rect l="l" t="t" r="r" b="b"/>
              <a:pathLst>
                <a:path w="10414" h="9259" extrusionOk="0">
                  <a:moveTo>
                    <a:pt x="3883" y="1"/>
                  </a:moveTo>
                  <a:cubicBezTo>
                    <a:pt x="3878" y="1"/>
                    <a:pt x="3873" y="1"/>
                    <a:pt x="3868" y="1"/>
                  </a:cubicBezTo>
                  <a:lnTo>
                    <a:pt x="3857" y="23"/>
                  </a:lnTo>
                  <a:cubicBezTo>
                    <a:pt x="3800" y="17"/>
                    <a:pt x="3742" y="14"/>
                    <a:pt x="3682" y="14"/>
                  </a:cubicBezTo>
                  <a:cubicBezTo>
                    <a:pt x="3342" y="14"/>
                    <a:pt x="2964" y="116"/>
                    <a:pt x="2560" y="351"/>
                  </a:cubicBezTo>
                  <a:cubicBezTo>
                    <a:pt x="1147" y="1166"/>
                    <a:pt x="1" y="3150"/>
                    <a:pt x="1" y="4782"/>
                  </a:cubicBezTo>
                  <a:cubicBezTo>
                    <a:pt x="1" y="5532"/>
                    <a:pt x="251" y="6065"/>
                    <a:pt x="650" y="6354"/>
                  </a:cubicBezTo>
                  <a:lnTo>
                    <a:pt x="643" y="6366"/>
                  </a:lnTo>
                  <a:cubicBezTo>
                    <a:pt x="1287" y="6956"/>
                    <a:pt x="7585" y="9258"/>
                    <a:pt x="7585" y="9258"/>
                  </a:cubicBezTo>
                  <a:lnTo>
                    <a:pt x="10413" y="4319"/>
                  </a:lnTo>
                  <a:cubicBezTo>
                    <a:pt x="10413" y="4319"/>
                    <a:pt x="4837" y="1"/>
                    <a:pt x="3883" y="1"/>
                  </a:cubicBezTo>
                  <a:close/>
                </a:path>
              </a:pathLst>
            </a:custGeom>
            <a:solidFill>
              <a:srgbClr val="FFD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084;p53">
              <a:extLst>
                <a:ext uri="{FF2B5EF4-FFF2-40B4-BE49-F238E27FC236}">
                  <a16:creationId xmlns:a16="http://schemas.microsoft.com/office/drawing/2014/main" id="{ADF8A796-8A88-4F7A-827D-40CA054900E0}"/>
                </a:ext>
              </a:extLst>
            </p:cNvPr>
            <p:cNvSpPr/>
            <p:nvPr/>
          </p:nvSpPr>
          <p:spPr>
            <a:xfrm>
              <a:off x="4173525" y="410750"/>
              <a:ext cx="72625" cy="90200"/>
            </a:xfrm>
            <a:custGeom>
              <a:avLst/>
              <a:gdLst/>
              <a:ahLst/>
              <a:cxnLst/>
              <a:rect l="l" t="t" r="r" b="b"/>
              <a:pathLst>
                <a:path w="2905" h="3608" extrusionOk="0">
                  <a:moveTo>
                    <a:pt x="719" y="1"/>
                  </a:moveTo>
                  <a:cubicBezTo>
                    <a:pt x="553" y="1"/>
                    <a:pt x="413" y="45"/>
                    <a:pt x="321" y="140"/>
                  </a:cubicBezTo>
                  <a:cubicBezTo>
                    <a:pt x="1" y="468"/>
                    <a:pt x="284" y="430"/>
                    <a:pt x="738" y="1145"/>
                  </a:cubicBezTo>
                  <a:cubicBezTo>
                    <a:pt x="1193" y="1860"/>
                    <a:pt x="1318" y="2651"/>
                    <a:pt x="2038" y="3607"/>
                  </a:cubicBezTo>
                  <a:lnTo>
                    <a:pt x="2905" y="2002"/>
                  </a:lnTo>
                  <a:cubicBezTo>
                    <a:pt x="2731" y="1912"/>
                    <a:pt x="2633" y="1344"/>
                    <a:pt x="2069" y="703"/>
                  </a:cubicBezTo>
                  <a:cubicBezTo>
                    <a:pt x="1688" y="268"/>
                    <a:pt x="1127" y="1"/>
                    <a:pt x="71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085;p53">
              <a:extLst>
                <a:ext uri="{FF2B5EF4-FFF2-40B4-BE49-F238E27FC236}">
                  <a16:creationId xmlns:a16="http://schemas.microsoft.com/office/drawing/2014/main" id="{FF0EE768-B394-44C0-B053-1278D8B66A75}"/>
                </a:ext>
              </a:extLst>
            </p:cNvPr>
            <p:cNvSpPr/>
            <p:nvPr/>
          </p:nvSpPr>
          <p:spPr>
            <a:xfrm>
              <a:off x="4249525" y="340025"/>
              <a:ext cx="129350" cy="159800"/>
            </a:xfrm>
            <a:custGeom>
              <a:avLst/>
              <a:gdLst/>
              <a:ahLst/>
              <a:cxnLst/>
              <a:rect l="l" t="t" r="r" b="b"/>
              <a:pathLst>
                <a:path w="5174" h="6392" extrusionOk="0">
                  <a:moveTo>
                    <a:pt x="2882" y="0"/>
                  </a:moveTo>
                  <a:cubicBezTo>
                    <a:pt x="2657" y="0"/>
                    <a:pt x="2406" y="69"/>
                    <a:pt x="2121" y="233"/>
                  </a:cubicBezTo>
                  <a:cubicBezTo>
                    <a:pt x="950" y="909"/>
                    <a:pt x="1" y="2554"/>
                    <a:pt x="1" y="3906"/>
                  </a:cubicBezTo>
                  <a:cubicBezTo>
                    <a:pt x="1" y="4635"/>
                    <a:pt x="316" y="4998"/>
                    <a:pt x="754" y="5192"/>
                  </a:cubicBezTo>
                  <a:cubicBezTo>
                    <a:pt x="1127" y="5358"/>
                    <a:pt x="2202" y="6048"/>
                    <a:pt x="2775" y="6392"/>
                  </a:cubicBezTo>
                  <a:cubicBezTo>
                    <a:pt x="3946" y="5716"/>
                    <a:pt x="5174" y="2524"/>
                    <a:pt x="5174" y="1171"/>
                  </a:cubicBezTo>
                  <a:cubicBezTo>
                    <a:pt x="4584" y="924"/>
                    <a:pt x="3928" y="469"/>
                    <a:pt x="3582" y="235"/>
                  </a:cubicBezTo>
                  <a:cubicBezTo>
                    <a:pt x="3373" y="93"/>
                    <a:pt x="3145" y="0"/>
                    <a:pt x="2882" y="0"/>
                  </a:cubicBezTo>
                  <a:close/>
                </a:path>
              </a:pathLst>
            </a:custGeom>
            <a:solidFill>
              <a:srgbClr val="E94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086;p53">
              <a:extLst>
                <a:ext uri="{FF2B5EF4-FFF2-40B4-BE49-F238E27FC236}">
                  <a16:creationId xmlns:a16="http://schemas.microsoft.com/office/drawing/2014/main" id="{EC8EE415-D323-4491-B9C2-26C70E989FB6}"/>
                </a:ext>
              </a:extLst>
            </p:cNvPr>
            <p:cNvSpPr/>
            <p:nvPr/>
          </p:nvSpPr>
          <p:spPr>
            <a:xfrm>
              <a:off x="4302550" y="367825"/>
              <a:ext cx="227725" cy="234550"/>
            </a:xfrm>
            <a:custGeom>
              <a:avLst/>
              <a:gdLst/>
              <a:ahLst/>
              <a:cxnLst/>
              <a:rect l="l" t="t" r="r" b="b"/>
              <a:pathLst>
                <a:path w="9109" h="9382" extrusionOk="0">
                  <a:moveTo>
                    <a:pt x="2797" y="0"/>
                  </a:moveTo>
                  <a:cubicBezTo>
                    <a:pt x="2608" y="0"/>
                    <a:pt x="2397" y="63"/>
                    <a:pt x="2121" y="222"/>
                  </a:cubicBezTo>
                  <a:cubicBezTo>
                    <a:pt x="950" y="900"/>
                    <a:pt x="0" y="2544"/>
                    <a:pt x="0" y="3895"/>
                  </a:cubicBezTo>
                  <a:cubicBezTo>
                    <a:pt x="0" y="4590"/>
                    <a:pt x="252" y="5066"/>
                    <a:pt x="652" y="5280"/>
                  </a:cubicBezTo>
                  <a:lnTo>
                    <a:pt x="652" y="5281"/>
                  </a:lnTo>
                  <a:cubicBezTo>
                    <a:pt x="652" y="5281"/>
                    <a:pt x="4360" y="9082"/>
                    <a:pt x="5099" y="9372"/>
                  </a:cubicBezTo>
                  <a:cubicBezTo>
                    <a:pt x="5115" y="9378"/>
                    <a:pt x="5133" y="9382"/>
                    <a:pt x="5152" y="9382"/>
                  </a:cubicBezTo>
                  <a:cubicBezTo>
                    <a:pt x="5983" y="9382"/>
                    <a:pt x="9109" y="3394"/>
                    <a:pt x="9109" y="3394"/>
                  </a:cubicBezTo>
                  <a:cubicBezTo>
                    <a:pt x="8640" y="2830"/>
                    <a:pt x="4233" y="634"/>
                    <a:pt x="3461" y="213"/>
                  </a:cubicBezTo>
                  <a:cubicBezTo>
                    <a:pt x="3423" y="188"/>
                    <a:pt x="3383" y="167"/>
                    <a:pt x="3342" y="148"/>
                  </a:cubicBezTo>
                  <a:lnTo>
                    <a:pt x="3327" y="140"/>
                  </a:lnTo>
                  <a:lnTo>
                    <a:pt x="3325" y="142"/>
                  </a:lnTo>
                  <a:cubicBezTo>
                    <a:pt x="3141" y="58"/>
                    <a:pt x="2979" y="0"/>
                    <a:pt x="2797" y="0"/>
                  </a:cubicBezTo>
                  <a:close/>
                </a:path>
              </a:pathLst>
            </a:custGeom>
            <a:solidFill>
              <a:srgbClr val="FFD7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087;p53">
              <a:extLst>
                <a:ext uri="{FF2B5EF4-FFF2-40B4-BE49-F238E27FC236}">
                  <a16:creationId xmlns:a16="http://schemas.microsoft.com/office/drawing/2014/main" id="{6DCDC67D-C767-48EE-9161-3AEE3C7B885F}"/>
                </a:ext>
              </a:extLst>
            </p:cNvPr>
            <p:cNvSpPr/>
            <p:nvPr/>
          </p:nvSpPr>
          <p:spPr>
            <a:xfrm>
              <a:off x="4415650" y="444300"/>
              <a:ext cx="127925" cy="165200"/>
            </a:xfrm>
            <a:custGeom>
              <a:avLst/>
              <a:gdLst/>
              <a:ahLst/>
              <a:cxnLst/>
              <a:rect l="l" t="t" r="r" b="b"/>
              <a:pathLst>
                <a:path w="5117" h="6608" extrusionOk="0">
                  <a:moveTo>
                    <a:pt x="3701" y="0"/>
                  </a:moveTo>
                  <a:cubicBezTo>
                    <a:pt x="3357" y="0"/>
                    <a:pt x="2968" y="113"/>
                    <a:pt x="2558" y="350"/>
                  </a:cubicBezTo>
                  <a:cubicBezTo>
                    <a:pt x="1144" y="1165"/>
                    <a:pt x="0" y="3150"/>
                    <a:pt x="0" y="4781"/>
                  </a:cubicBezTo>
                  <a:cubicBezTo>
                    <a:pt x="0" y="5937"/>
                    <a:pt x="576" y="6607"/>
                    <a:pt x="1415" y="6607"/>
                  </a:cubicBezTo>
                  <a:cubicBezTo>
                    <a:pt x="1759" y="6607"/>
                    <a:pt x="2147" y="6495"/>
                    <a:pt x="2558" y="6258"/>
                  </a:cubicBezTo>
                  <a:cubicBezTo>
                    <a:pt x="3971" y="5443"/>
                    <a:pt x="5116" y="3458"/>
                    <a:pt x="5116" y="1827"/>
                  </a:cubicBezTo>
                  <a:cubicBezTo>
                    <a:pt x="5116" y="670"/>
                    <a:pt x="4540" y="0"/>
                    <a:pt x="3701" y="0"/>
                  </a:cubicBezTo>
                  <a:close/>
                </a:path>
              </a:pathLst>
            </a:custGeom>
            <a:solidFill>
              <a:srgbClr val="F4B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D222823-FA18-4256-A7BD-EA9920F6F69E}"/>
              </a:ext>
            </a:extLst>
          </p:cNvPr>
          <p:cNvSpPr txBox="1"/>
          <p:nvPr/>
        </p:nvSpPr>
        <p:spPr>
          <a:xfrm>
            <a:off x="-1" y="4662105"/>
            <a:ext cx="1294659" cy="553998"/>
          </a:xfrm>
          <a:prstGeom prst="rect">
            <a:avLst/>
          </a:prstGeom>
          <a:noFill/>
        </p:spPr>
        <p:txBody>
          <a:bodyPr wrap="square" rtlCol="0">
            <a:spAutoFit/>
          </a:bodyPr>
          <a:lstStyle/>
          <a:p>
            <a:r>
              <a:rPr lang="fr-FR" sz="3000" b="1" dirty="0">
                <a:solidFill>
                  <a:srgbClr val="8989E0"/>
                </a:solidFill>
                <a:latin typeface="Showcard Gothic" panose="04020904020102020604" pitchFamily="82" charset="0"/>
                <a:cs typeface="Andalus" panose="02020603050405020304" pitchFamily="18" charset="-78"/>
              </a:rPr>
              <a:t>#BOK</a:t>
            </a:r>
          </a:p>
        </p:txBody>
      </p:sp>
      <p:pic>
        <p:nvPicPr>
          <p:cNvPr id="4" name="Picture 3">
            <a:extLst>
              <a:ext uri="{FF2B5EF4-FFF2-40B4-BE49-F238E27FC236}">
                <a16:creationId xmlns:a16="http://schemas.microsoft.com/office/drawing/2014/main" id="{52E482E7-290D-4B5E-851F-E1EEDB78E89B}"/>
              </a:ext>
            </a:extLst>
          </p:cNvPr>
          <p:cNvPicPr>
            <a:picLocks noChangeAspect="1"/>
          </p:cNvPicPr>
          <p:nvPr/>
        </p:nvPicPr>
        <p:blipFill>
          <a:blip r:embed="rId3"/>
          <a:stretch>
            <a:fillRect/>
          </a:stretch>
        </p:blipFill>
        <p:spPr>
          <a:xfrm>
            <a:off x="735223" y="373396"/>
            <a:ext cx="643428" cy="640568"/>
          </a:xfrm>
          <a:prstGeom prst="ellipse">
            <a:avLst/>
          </a:prstGeom>
        </p:spPr>
      </p:pic>
      <p:pic>
        <p:nvPicPr>
          <p:cNvPr id="6" name="Picture 5">
            <a:extLst>
              <a:ext uri="{FF2B5EF4-FFF2-40B4-BE49-F238E27FC236}">
                <a16:creationId xmlns:a16="http://schemas.microsoft.com/office/drawing/2014/main" id="{F97A4B3F-C1E6-473A-8B27-4F383373232E}"/>
              </a:ext>
            </a:extLst>
          </p:cNvPr>
          <p:cNvPicPr>
            <a:picLocks noChangeAspect="1"/>
          </p:cNvPicPr>
          <p:nvPr/>
        </p:nvPicPr>
        <p:blipFill>
          <a:blip r:embed="rId4"/>
          <a:stretch>
            <a:fillRect/>
          </a:stretch>
        </p:blipFill>
        <p:spPr>
          <a:xfrm>
            <a:off x="2999506" y="374915"/>
            <a:ext cx="640569" cy="640569"/>
          </a:xfrm>
          <a:prstGeom prst="roundRect">
            <a:avLst/>
          </a:prstGeom>
        </p:spPr>
      </p:pic>
      <p:pic>
        <p:nvPicPr>
          <p:cNvPr id="187" name="Picture 186">
            <a:extLst>
              <a:ext uri="{FF2B5EF4-FFF2-40B4-BE49-F238E27FC236}">
                <a16:creationId xmlns:a16="http://schemas.microsoft.com/office/drawing/2014/main" id="{EDF49702-A5B9-4932-B91B-D919EB5E6119}"/>
              </a:ext>
            </a:extLst>
          </p:cNvPr>
          <p:cNvPicPr>
            <a:picLocks noChangeAspect="1"/>
          </p:cNvPicPr>
          <p:nvPr/>
        </p:nvPicPr>
        <p:blipFill>
          <a:blip r:embed="rId5"/>
          <a:stretch>
            <a:fillRect/>
          </a:stretch>
        </p:blipFill>
        <p:spPr>
          <a:xfrm>
            <a:off x="1194350" y="4441800"/>
            <a:ext cx="970141" cy="8473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500"/>
                                        <p:tgtEl>
                                          <p:spTgt spid="3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000"/>
                            </p:stCondLst>
                            <p:childTnLst>
                              <p:par>
                                <p:cTn id="16" presetID="0" presetClass="path" presetSubtype="0" accel="50000" decel="50000" fill="hold" grpId="0" nodeType="afterEffect">
                                  <p:stCondLst>
                                    <p:cond delay="0"/>
                                  </p:stCondLst>
                                  <p:childTnLst>
                                    <p:animMotion origin="layout" path="M -1.38889E-6 1.35802E-6 L -1.38889E-6 0.00031 C 0.00087 0.00278 0.00573 0.01944 0.00642 0.02376 C 0.0092 0.04691 0.00382 0.03673 0.00972 0.04629 C 0.01129 0.05895 0.00955 0.04846 0.01354 0.05895 C 0.01997 0.07685 0.01372 0.0645 0.02257 0.08457 C 0.03195 0.10617 0.02257 0.08241 0.03056 0.09876 C 0.04236 0.12191 0.01927 0.08302 0.04063 0.1145 C 0.04757 0.12438 0.04653 0.12747 0.05399 0.13549 C 0.05712 0.13858 0.06059 0.14074 0.06354 0.14383 C 0.08611 0.16605 0.05191 0.13518 0.08073 0.16667 C 0.08333 0.16975 0.10295 0.18117 0.10434 0.1821 C 0.11997 0.20247 0.10764 0.1895 0.12743 0.20185 C 0.14358 0.21173 0.13438 0.20957 0.15104 0.21605 C 0.15556 0.2179 0.16024 0.21821 0.16476 0.22037 C 0.20972 0.24383 0.17465 0.23271 0.20781 0.24136 C 0.22743 0.24043 0.24774 0.24259 0.26719 0.23858 C 0.28056 0.2358 0.2816 0.22809 0.28958 0.21883 C 0.29202 0.21636 0.29462 0.21481 0.29688 0.21173 C 0.30868 0.19629 0.3 0.20031 0.31024 0.19753 C 0.3125 0.19475 0.31406 0.19228 0.31597 0.1892 C 0.31771 0.18488 0.32205 0.17623 0.32205 0.17654 C 0.3224 0.17438 0.32257 0.17284 0.32309 0.17099 C 0.32396 0.16759 0.32552 0.1645 0.3257 0.16111 C 0.32708 0.1321 0.32847 0.13704 0.32205 0.12407 C 0.32153 0.12129 0.32101 0.11821 0.32049 0.11574 C 0.31997 0.1142 0.3191 0.11296 0.31858 0.11142 C 0.31771 0.10957 0.31736 0.10771 0.31684 0.10586 C 0.31198 0.08827 0.3191 0.11111 0.31129 0.08889 C 0.30799 0.07994 0.30868 0.07809 0.30313 0.06759 C 0.30174 0.0645 0.30018 0.06204 0.29844 0.05895 C 0.29757 0.0571 0.29705 0.05432 0.29601 0.05216 C 0.29531 0.05092 0.29427 0.05031 0.29358 0.04938 C 0.28958 0.04475 0.29375 0.04722 0.28802 0.04506 C 0.27379 0.04537 0.2599 0.04506 0.24566 0.04629 C 0.24462 0.0466 0.24393 0.04846 0.24288 0.04938 C 0.23993 0.05185 0.23906 0.05185 0.23663 0.05494 C 0.23056 0.06234 0.23698 0.05555 0.23143 0.0645 C 0.23021 0.06636 0.22899 0.06759 0.22743 0.06883 C 0.22622 0.07253 0.22535 0.07654 0.22413 0.08025 C 0.22379 0.08148 0.22379 0.08333 0.22309 0.08457 C 0.22257 0.0858 0.22136 0.08642 0.22066 0.08734 C 0.21979 0.09197 0.2191 0.09722 0.21788 0.10154 C 0.21702 0.10309 0.21667 0.10432 0.2158 0.10586 C 0.21545 0.10926 0.21545 0.11265 0.21511 0.11574 C 0.21458 0.11697 0.21372 0.11821 0.21337 0.11975 C 0.21233 0.12253 0.21146 0.12531 0.21059 0.12839 C 0.21024 0.12963 0.21007 0.13117 0.20972 0.13241 C 0.20868 0.13734 0.20781 0.14197 0.20695 0.1466 C 0.20538 0.17654 0.20452 0.18611 0.20695 0.22592 C 0.20729 0.22994 0.20972 0.2321 0.21059 0.2358 C 0.21146 0.2392 0.21233 0.2466 0.21406 0.25 C 0.21493 0.25123 0.2158 0.25185 0.21667 0.25278 C 0.21702 0.25432 0.21702 0.25586 0.21788 0.2571 C 0.21858 0.25895 0.21945 0.2608 0.22066 0.26265 C 0.22101 0.2642 0.2217 0.26543 0.22222 0.26697 C 0.22292 0.26975 0.22309 0.27315 0.22413 0.27562 C 0.22448 0.27654 0.22934 0.28148 0.23021 0.28271 C 0.23386 0.29043 0.23021 0.28333 0.2349 0.28981 C 0.23993 0.29691 0.23629 0.29383 0.24132 0.2966 C 0.24618 0.30432 0.23889 0.29383 0.24636 0.30092 C 0.24774 0.30185 0.24809 0.3037 0.24931 0.30494 C 0.25504 0.31204 0.25365 0.31049 0.26007 0.31204 C 0.26024 0.31358 0.26007 0.31543 0.26077 0.31636 C 0.26233 0.31821 0.26458 0.31759 0.26632 0.31913 C 0.27292 0.32623 0.26962 0.32438 0.27604 0.32623 C 0.27743 0.32778 0.27847 0.32932 0.28004 0.33055 C 0.28056 0.33148 0.2816 0.33179 0.28247 0.3321 C 0.28577 0.33302 0.28906 0.33364 0.29236 0.33488 C 0.29688 0.33642 0.30139 0.34012 0.30608 0.34043 C 0.3191 0.34228 0.31945 0.34197 0.33386 0.34475 C 0.33577 0.34506 0.3375 0.34568 0.33924 0.34629 C 0.34063 0.3466 0.34167 0.34722 0.34288 0.34784 L 0.40504 0.34629 C 0.40625 0.34629 0.4066 0.3429 0.40781 0.34197 C 0.41024 0.34043 0.41268 0.34043 0.41493 0.3392 C 0.4158 0.33858 0.41667 0.33827 0.41788 0.33765 C 0.42014 0.33673 0.42257 0.3358 0.425 0.33488 C 0.42778 0.33364 0.4309 0.33179 0.43403 0.33055 C 0.43976 0.32839 0.44931 0.32809 0.45382 0.32778 C 0.45486 0.32716 0.4559 0.32654 0.45729 0.32623 C 0.46059 0.32562 0.46389 0.32592 0.46702 0.325 C 0.46997 0.32407 0.47257 0.32222 0.47552 0.32068 C 0.47587 0.3216 0.47708 0.32222 0.47726 0.32346 C 0.47726 0.325 0.47726 0.32839 0.47622 0.32778 C 0.47535 0.32685 0.47552 0.32222 0.47552 0.32253 L 0.47726 0.32222 L 0.47813 0.32068 " pathEditMode="relative" rAng="0" ptsTypes="AAAAAAAAAAAAAAAAAAAAAAAAAAAAAAAAAAAAAAAAAAAAAAAAAAAAAAAAAAAAAAAAAAAAAAAAAAAAAAAAAAAAAAAA">
                                      <p:cBhvr>
                                        <p:cTn id="17" dur="2000" fill="hold"/>
                                        <p:tgtEl>
                                          <p:spTgt spid="249"/>
                                        </p:tgtEl>
                                        <p:attrNameLst>
                                          <p:attrName>ppt_x</p:attrName>
                                          <p:attrName>ppt_y</p:attrName>
                                        </p:attrNameLst>
                                      </p:cBhvr>
                                      <p:rCtr x="23906" y="17377"/>
                                    </p:animMotion>
                                  </p:childTnLst>
                                </p:cTn>
                              </p:par>
                              <p:par>
                                <p:cTn id="18" presetID="0" presetClass="path" presetSubtype="0" accel="50000" decel="50000" fill="hold" grpId="0" nodeType="withEffect">
                                  <p:stCondLst>
                                    <p:cond delay="0"/>
                                  </p:stCondLst>
                                  <p:childTnLst>
                                    <p:animMotion origin="layout" path="M -0.00156 -0.00679 L -0.00156 -0.00648 C -0.00052 -0.00401 0.00417 0.01328 0.00469 0.01791 C 0.00764 0.04198 0.00243 0.03149 0.00868 0.04105 C 0.0099 0.05463 0.00799 0.04352 0.01198 0.05463 C 0.01858 0.07346 0.01215 0.0605 0.02118 0.08118 C 0.02986 0.10371 0.02118 0.07902 0.02865 0.09599 C 0.04028 0.12038 0.01771 0.07963 0.03854 0.11266 C 0.04549 0.12284 0.04444 0.12624 0.05191 0.13457 C 0.05503 0.13766 0.05851 0.14013 0.06198 0.14321 C 0.08403 0.16605 0.04983 0.13426 0.07882 0.16667 C 0.0816 0.17007 0.10069 0.18241 0.10226 0.18334 C 0.11753 0.20433 0.10538 0.19105 0.12552 0.20371 C 0.14132 0.21389 0.13212 0.21173 0.14878 0.21852 C 0.15312 0.22038 0.15799 0.22068 0.16215 0.22284 C 0.20694 0.24754 0.17222 0.23581 0.20503 0.24507 C 0.22483 0.24383 0.24479 0.2463 0.26424 0.24198 C 0.27778 0.2392 0.27865 0.23118 0.28663 0.2213 C 0.28906 0.21883 0.29149 0.21729 0.29375 0.21389 C 0.30573 0.19784 0.29705 0.20186 0.30712 0.19908 C 0.30937 0.1963 0.31076 0.19383 0.31267 0.19075 C 0.31441 0.18612 0.31892 0.17717 0.31892 0.17747 C 0.31927 0.17531 0.31927 0.17315 0.31996 0.1713 C 0.32049 0.16791 0.3224 0.16451 0.32274 0.16112 C 0.32378 0.13087 0.32517 0.13612 0.31892 0.12254 C 0.31806 0.11976 0.31806 0.11636 0.31684 0.11389 C 0.31684 0.11235 0.31615 0.11081 0.31528 0.10926 C 0.31441 0.10741 0.31406 0.10556 0.31371 0.1034 C 0.30885 0.08519 0.31562 0.10896 0.30816 0.08581 C 0.30521 0.07624 0.30573 0.07439 0.29983 0.06389 C 0.29861 0.0605 0.29722 0.05803 0.29566 0.05463 C 0.29462 0.05247 0.29392 0.0497 0.29306 0.04723 C 0.29236 0.04599 0.29115 0.04538 0.29028 0.04445 C 0.28663 0.03951 0.2908 0.04229 0.2849 0.03982 C 0.27083 0.04013 0.25694 0.03982 0.24271 0.04105 C 0.24167 0.04136 0.24115 0.04352 0.2401 0.04445 C 0.23733 0.04692 0.23628 0.04692 0.23385 0.05031 C 0.22795 0.05834 0.23437 0.05093 0.22847 0.0605 C 0.22743 0.06235 0.22621 0.06389 0.22483 0.06513 C 0.22361 0.06883 0.22257 0.07315 0.22135 0.07686 C 0.22101 0.07809 0.22101 0.07994 0.22049 0.08118 C 0.21979 0.08241 0.21858 0.08303 0.21771 0.08426 C 0.21701 0.08889 0.21632 0.09445 0.2151 0.09908 C 0.21458 0.10062 0.21389 0.10186 0.21319 0.1034 C 0.21302 0.1071 0.21302 0.1105 0.2125 0.11389 C 0.21198 0.11513 0.21094 0.11636 0.21059 0.11791 C 0.20955 0.12099 0.20868 0.12377 0.20799 0.12717 C 0.20746 0.1284 0.20729 0.12994 0.20694 0.13118 C 0.20625 0.13642 0.20503 0.14136 0.20417 0.14599 C 0.2026 0.17747 0.20191 0.18735 0.20417 0.22871 C 0.20451 0.23303 0.20694 0.23519 0.20799 0.2392 C 0.20885 0.2426 0.20955 0.25031 0.21128 0.25402 C 0.21233 0.25525 0.21319 0.25587 0.21424 0.25679 C 0.21458 0.25865 0.21458 0.26019 0.2151 0.26142 C 0.2158 0.26328 0.21684 0.26544 0.21771 0.26729 C 0.2184 0.26883 0.21892 0.27007 0.21962 0.27161 C 0.22014 0.2747 0.22049 0.27778 0.22135 0.28056 C 0.2217 0.28149 0.22656 0.28673 0.2276 0.28797 C 0.23108 0.2963 0.22743 0.28859 0.23194 0.29538 C 0.23733 0.30309 0.23351 0.2997 0.23837 0.30278 C 0.24323 0.31081 0.23611 0.2997 0.24375 0.30741 C 0.24479 0.30834 0.24531 0.31019 0.24635 0.31142 C 0.25191 0.31852 0.25069 0.31698 0.25712 0.31852 C 0.25746 0.32007 0.25729 0.32223 0.25799 0.32315 C 0.25937 0.325 0.26181 0.32439 0.26354 0.32593 C 0.27014 0.33334 0.26649 0.33149 0.27326 0.33334 C 0.27448 0.33519 0.27569 0.33673 0.27691 0.33797 C 0.27778 0.33889 0.27865 0.3392 0.27969 0.33951 C 0.28281 0.34044 0.28611 0.34105 0.28941 0.3426 C 0.29375 0.34414 0.29809 0.34784 0.30278 0.34815 C 0.31562 0.35031 0.31649 0.35 0.33073 0.35278 C 0.33229 0.35309 0.33385 0.35371 0.33594 0.35433 C 0.33733 0.35463 0.33837 0.35525 0.33958 0.35618 L 0.40139 0.35433 C 0.40278 0.35433 0.40295 0.35093 0.40399 0.35 C 0.4066 0.34815 0.40903 0.34815 0.41128 0.34692 C 0.41233 0.3463 0.41319 0.34599 0.41406 0.34538 C 0.41632 0.34445 0.41858 0.34352 0.42118 0.3426 C 0.42413 0.34105 0.42708 0.3392 0.43021 0.33797 C 0.43576 0.33581 0.44549 0.3355 0.44983 0.33519 C 0.45104 0.33426 0.45208 0.33365 0.45365 0.33334 C 0.4566 0.33272 0.46007 0.33303 0.46319 0.3321 C 0.46597 0.33118 0.46875 0.32933 0.47135 0.32747 C 0.47187 0.32871 0.47292 0.32933 0.47309 0.33056 C 0.47326 0.3321 0.47309 0.33581 0.47222 0.33519 C 0.47118 0.33396 0.47135 0.32933 0.47135 0.32963 L 0.47309 0.32933 L 0.47431 0.32747 " pathEditMode="relative" rAng="0" ptsTypes="AAAAAAAAAAAAAAAAAAAAAAAAAAAAAAAAAAAAAAAAAAAAAAAAAAAAAAAAAAAAAAAAAAAAAAAAAAAAAAAAAAAAAAAA">
                                      <p:cBhvr>
                                        <p:cTn id="19" dur="2000" fill="hold"/>
                                        <p:tgtEl>
                                          <p:spTgt spid="250"/>
                                        </p:tgtEl>
                                        <p:attrNameLst>
                                          <p:attrName>ppt_x</p:attrName>
                                          <p:attrName>ppt_y</p:attrName>
                                        </p:attrNameLst>
                                      </p:cBhvr>
                                      <p:rCtr x="23785" y="18148"/>
                                    </p:animMotion>
                                  </p:childTnLst>
                                </p:cTn>
                              </p:par>
                              <p:par>
                                <p:cTn id="20" presetID="0" presetClass="path" presetSubtype="0" accel="50000" decel="50000" fill="hold" grpId="0" nodeType="withEffect">
                                  <p:stCondLst>
                                    <p:cond delay="0"/>
                                  </p:stCondLst>
                                  <p:childTnLst>
                                    <p:animMotion origin="layout" path="M -0.00729 -0.00555 L -0.00729 -0.00524 C -0.00625 -0.00277 -0.00139 0.0142 -0.0007 0.01883 C 0.00191 0.0426 -0.00347 0.03241 0.0026 0.04198 C 0.00486 0.05525 0.00226 0.04445 0.0066 0.05525 C 0.01319 0.07408 0.0066 0.06111 0.01562 0.08179 C 0.025 0.10402 0.01562 0.07963 0.02344 0.0963 C 0.03524 0.12037 0.01233 0.08025 0.03333 0.11266 C 0.04045 0.12315 0.03941 0.12624 0.04687 0.13426 C 0.05 0.13766 0.05365 0.13982 0.05694 0.14321 C 0.07951 0.16605 0.04462 0.13426 0.07413 0.16667 C 0.07674 0.16976 0.09635 0.18179 0.09774 0.18272 C 0.11337 0.20371 0.10104 0.19044 0.12135 0.20309 C 0.1375 0.21358 0.1283 0.21111 0.14496 0.2176 C 0.14931 0.21945 0.15434 0.22007 0.15868 0.22223 C 0.20382 0.24661 0.16892 0.23519 0.20208 0.24414 C 0.22205 0.24321 0.24236 0.24537 0.26198 0.24136 C 0.27569 0.23828 0.27656 0.23025 0.28472 0.22068 C 0.28715 0.2179 0.28993 0.21636 0.29201 0.21358 C 0.30399 0.19723 0.29531 0.20155 0.30573 0.19846 C 0.30746 0.19568 0.30937 0.19352 0.31111 0.19013 C 0.31302 0.18581 0.31753 0.17655 0.31753 0.17686 C 0.31788 0.17469 0.31806 0.17315 0.3184 0.1713 C 0.3191 0.1676 0.32083 0.16451 0.32101 0.16081 C 0.3224 0.13118 0.32378 0.13611 0.31753 0.12284 C 0.31684 0.11976 0.31649 0.11667 0.31562 0.11389 C 0.3151 0.11235 0.31441 0.11111 0.31389 0.10957 C 0.31302 0.10772 0.3125 0.10556 0.31215 0.10371 C 0.30712 0.0855 0.31424 0.10926 0.3066 0.08642 C 0.30347 0.07686 0.30399 0.075 0.29809 0.0642 C 0.29687 0.06111 0.29549 0.05865 0.29375 0.05525 C 0.29271 0.0534 0.29219 0.05031 0.29132 0.04815 C 0.29045 0.04692 0.28941 0.0463 0.28837 0.04537 C 0.28472 0.04044 0.28871 0.0429 0.28281 0.04074 C 0.26875 0.04105 0.25451 0.04074 0.2401 0.04198 C 0.23924 0.04229 0.23854 0.04445 0.23733 0.04537 C 0.23472 0.04784 0.23368 0.04784 0.23125 0.05124 C 0.22517 0.05895 0.23177 0.05186 0.22587 0.06111 C 0.22465 0.06297 0.22344 0.0642 0.22205 0.06574 C 0.22101 0.06945 0.21962 0.07377 0.21858 0.07716 C 0.21806 0.0784 0.21806 0.08056 0.21753 0.08179 C 0.21701 0.08303 0.2158 0.08365 0.21493 0.08457 C 0.21406 0.08951 0.21337 0.09476 0.21215 0.09908 C 0.21163 0.10093 0.21111 0.10216 0.21024 0.10371 C 0.21007 0.10741 0.21007 0.11081 0.20937 0.11389 C 0.20903 0.11544 0.20799 0.11667 0.20764 0.11821 C 0.20677 0.1213 0.20573 0.12408 0.20503 0.12716 C 0.20469 0.12871 0.20417 0.13025 0.20382 0.13148 C 0.20312 0.13642 0.20208 0.14105 0.20121 0.14599 C 0.19965 0.17686 0.19878 0.18704 0.20121 0.22809 C 0.20156 0.2321 0.20382 0.23457 0.20503 0.23828 C 0.2059 0.24198 0.20677 0.24969 0.20851 0.25309 C 0.2092 0.25432 0.21024 0.25463 0.21128 0.25587 C 0.21163 0.25741 0.21163 0.25895 0.21215 0.26019 C 0.21302 0.26204 0.21389 0.2642 0.21493 0.26605 C 0.21562 0.2676 0.21615 0.26883 0.21684 0.27068 C 0.21736 0.27346 0.21753 0.27686 0.21858 0.27932 C 0.21892 0.28025 0.22378 0.2855 0.22483 0.28673 C 0.2283 0.29476 0.22465 0.28735 0.22934 0.29414 C 0.23472 0.30155 0.23073 0.29846 0.23576 0.30124 C 0.2408 0.30926 0.23351 0.29846 0.24115 0.30587 C 0.24236 0.30679 0.24306 0.30865 0.24392 0.30988 C 0.24965 0.31698 0.24826 0.31544 0.25469 0.31698 C 0.25521 0.31883 0.25503 0.32068 0.25573 0.32161 C 0.25712 0.32346 0.25955 0.32284 0.26128 0.32439 C 0.26788 0.33179 0.26441 0.32994 0.27118 0.33179 C 0.27222 0.33365 0.27361 0.33488 0.27465 0.33611 C 0.27569 0.33704 0.27656 0.33735 0.2776 0.33766 C 0.28073 0.33858 0.2842 0.3392 0.2875 0.34074 C 0.29201 0.34229 0.29635 0.34599 0.30104 0.3463 C 0.31424 0.34846 0.31476 0.34815 0.32917 0.35093 C 0.33073 0.35124 0.33299 0.35186 0.33472 0.35247 C 0.33594 0.35278 0.33715 0.3534 0.33837 0.35432 L 0.40104 0.35247 C 0.40243 0.35247 0.4026 0.34908 0.40365 0.34815 C 0.40625 0.3463 0.40868 0.3463 0.41094 0.34507 C 0.41198 0.34445 0.41285 0.34414 0.41371 0.34352 C 0.41597 0.3426 0.41858 0.34167 0.42101 0.34074 C 0.42396 0.3392 0.42691 0.33735 0.43003 0.33611 C 0.43576 0.33426 0.44566 0.33395 0.45 0.33365 C 0.45121 0.33272 0.45226 0.3321 0.45382 0.33179 C 0.45694 0.33118 0.46042 0.33148 0.46354 0.33056 C 0.46632 0.32963 0.4691 0.32778 0.47187 0.32624 C 0.4724 0.32716 0.47344 0.32778 0.47361 0.32902 C 0.47378 0.33056 0.47361 0.33426 0.47274 0.33365 C 0.4717 0.33241 0.47187 0.32778 0.47187 0.32809 L 0.47361 0.32778 L 0.47483 0.32624 " pathEditMode="relative" rAng="0" ptsTypes="AAAAAAAAAAAAAAAAAAAAAAAAAAAAAAAAAAAAAAAAAAAAAAAAAAAAAAAAAAAAAAAAAAAAAAAAAAAAAAAAAAAAAAAA">
                                      <p:cBhvr>
                                        <p:cTn id="21" dur="2000" fill="hold"/>
                                        <p:tgtEl>
                                          <p:spTgt spid="251"/>
                                        </p:tgtEl>
                                        <p:attrNameLst>
                                          <p:attrName>ppt_x</p:attrName>
                                          <p:attrName>ppt_y</p:attrName>
                                        </p:attrNameLst>
                                      </p:cBhvr>
                                      <p:rCtr x="24097" y="17994"/>
                                    </p:animMotion>
                                  </p:childTnLst>
                                </p:cTn>
                              </p:par>
                            </p:childTnLst>
                          </p:cTn>
                        </p:par>
                        <p:par>
                          <p:cTn id="22" fill="hold">
                            <p:stCondLst>
                              <p:cond delay="3000"/>
                            </p:stCondLst>
                            <p:childTnLst>
                              <p:par>
                                <p:cTn id="23" presetID="26" presetClass="entr" presetSubtype="0" fill="hold" grpId="0" nodeType="afterEffect">
                                  <p:stCondLst>
                                    <p:cond delay="0"/>
                                  </p:stCondLst>
                                  <p:iterate type="lt">
                                    <p:tmPct val="0"/>
                                  </p:iterate>
                                  <p:childTnLst>
                                    <p:set>
                                      <p:cBhvr>
                                        <p:cTn id="24" dur="1" fill="hold">
                                          <p:stCondLst>
                                            <p:cond delay="0"/>
                                          </p:stCondLst>
                                        </p:cTn>
                                        <p:tgtEl>
                                          <p:spTgt spid="2"/>
                                        </p:tgtEl>
                                        <p:attrNameLst>
                                          <p:attrName>style.visibility</p:attrName>
                                        </p:attrNameLst>
                                      </p:cBhvr>
                                      <p:to>
                                        <p:strVal val="visible"/>
                                      </p:to>
                                    </p:set>
                                    <p:animEffect transition="in" filter="wipe(down)">
                                      <p:cBhvr>
                                        <p:cTn id="25" dur="580">
                                          <p:stCondLst>
                                            <p:cond delay="0"/>
                                          </p:stCondLst>
                                        </p:cTn>
                                        <p:tgtEl>
                                          <p:spTgt spid="2"/>
                                        </p:tgtEl>
                                      </p:cBhvr>
                                    </p:animEffect>
                                    <p:anim calcmode="lin" valueType="num">
                                      <p:cBhvr>
                                        <p:cTn id="2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gtEl>
                                      </p:cBhvr>
                                      <p:to x="100000" y="60000"/>
                                    </p:animScale>
                                    <p:animScale>
                                      <p:cBhvr>
                                        <p:cTn id="32" dur="166" decel="50000">
                                          <p:stCondLst>
                                            <p:cond delay="676"/>
                                          </p:stCondLst>
                                        </p:cTn>
                                        <p:tgtEl>
                                          <p:spTgt spid="2"/>
                                        </p:tgtEl>
                                      </p:cBhvr>
                                      <p:to x="100000" y="100000"/>
                                    </p:animScale>
                                    <p:animScale>
                                      <p:cBhvr>
                                        <p:cTn id="33" dur="26">
                                          <p:stCondLst>
                                            <p:cond delay="1312"/>
                                          </p:stCondLst>
                                        </p:cTn>
                                        <p:tgtEl>
                                          <p:spTgt spid="2"/>
                                        </p:tgtEl>
                                      </p:cBhvr>
                                      <p:to x="100000" y="80000"/>
                                    </p:animScale>
                                    <p:animScale>
                                      <p:cBhvr>
                                        <p:cTn id="34" dur="166" decel="50000">
                                          <p:stCondLst>
                                            <p:cond delay="1338"/>
                                          </p:stCondLst>
                                        </p:cTn>
                                        <p:tgtEl>
                                          <p:spTgt spid="2"/>
                                        </p:tgtEl>
                                      </p:cBhvr>
                                      <p:to x="100000" y="100000"/>
                                    </p:animScale>
                                    <p:animScale>
                                      <p:cBhvr>
                                        <p:cTn id="35" dur="26">
                                          <p:stCondLst>
                                            <p:cond delay="1642"/>
                                          </p:stCondLst>
                                        </p:cTn>
                                        <p:tgtEl>
                                          <p:spTgt spid="2"/>
                                        </p:tgtEl>
                                      </p:cBhvr>
                                      <p:to x="100000" y="90000"/>
                                    </p:animScale>
                                    <p:animScale>
                                      <p:cBhvr>
                                        <p:cTn id="36" dur="166" decel="50000">
                                          <p:stCondLst>
                                            <p:cond delay="1668"/>
                                          </p:stCondLst>
                                        </p:cTn>
                                        <p:tgtEl>
                                          <p:spTgt spid="2"/>
                                        </p:tgtEl>
                                      </p:cBhvr>
                                      <p:to x="100000" y="100000"/>
                                    </p:animScale>
                                    <p:animScale>
                                      <p:cBhvr>
                                        <p:cTn id="37" dur="26">
                                          <p:stCondLst>
                                            <p:cond delay="1808"/>
                                          </p:stCondLst>
                                        </p:cTn>
                                        <p:tgtEl>
                                          <p:spTgt spid="2"/>
                                        </p:tgtEl>
                                      </p:cBhvr>
                                      <p:to x="100000" y="95000"/>
                                    </p:animScale>
                                    <p:animScale>
                                      <p:cBhvr>
                                        <p:cTn id="38" dur="166" decel="50000">
                                          <p:stCondLst>
                                            <p:cond delay="1834"/>
                                          </p:stCondLst>
                                        </p:cTn>
                                        <p:tgtEl>
                                          <p:spTgt spid="2"/>
                                        </p:tgtEl>
                                      </p:cBhvr>
                                      <p:to x="100000" y="100000"/>
                                    </p:animScale>
                                  </p:childTnLst>
                                </p:cTn>
                              </p:par>
                            </p:childTnLst>
                          </p:cTn>
                        </p:par>
                        <p:par>
                          <p:cTn id="39" fill="hold">
                            <p:stCondLst>
                              <p:cond delay="5000"/>
                            </p:stCondLst>
                            <p:childTnLst>
                              <p:par>
                                <p:cTn id="40" presetID="34" presetClass="emph" presetSubtype="0" fill="hold" grpId="1" nodeType="afterEffect">
                                  <p:stCondLst>
                                    <p:cond delay="0"/>
                                  </p:stCondLst>
                                  <p:iterate type="lt">
                                    <p:tmPct val="10000"/>
                                  </p:iterate>
                                  <p:childTnLst>
                                    <p:animMotion origin="layout" path="M -3.33333E-6 4.81481E-6 L -3.33333E-6 -0.07223 " pathEditMode="relative" rAng="0" ptsTypes="AA">
                                      <p:cBhvr>
                                        <p:cTn id="41" dur="250" accel="50000" decel="50000" autoRev="1" fill="hold">
                                          <p:stCondLst>
                                            <p:cond delay="0"/>
                                          </p:stCondLst>
                                        </p:cTn>
                                        <p:tgtEl>
                                          <p:spTgt spid="2"/>
                                        </p:tgtEl>
                                        <p:attrNameLst>
                                          <p:attrName>ppt_x</p:attrName>
                                          <p:attrName>ppt_y</p:attrName>
                                        </p:attrNameLst>
                                      </p:cBhvr>
                                      <p:rCtr x="0" y="-3611"/>
                                    </p:animMotion>
                                    <p:animRot by="1500000">
                                      <p:cBhvr>
                                        <p:cTn id="42" dur="125" fill="hold">
                                          <p:stCondLst>
                                            <p:cond delay="0"/>
                                          </p:stCondLst>
                                        </p:cTn>
                                        <p:tgtEl>
                                          <p:spTgt spid="2"/>
                                        </p:tgtEl>
                                        <p:attrNameLst>
                                          <p:attrName>r</p:attrName>
                                        </p:attrNameLst>
                                      </p:cBhvr>
                                    </p:animRot>
                                    <p:animRot by="-1500000">
                                      <p:cBhvr>
                                        <p:cTn id="43" dur="125" fill="hold">
                                          <p:stCondLst>
                                            <p:cond delay="125"/>
                                          </p:stCondLst>
                                        </p:cTn>
                                        <p:tgtEl>
                                          <p:spTgt spid="2"/>
                                        </p:tgtEl>
                                        <p:attrNameLst>
                                          <p:attrName>r</p:attrName>
                                        </p:attrNameLst>
                                      </p:cBhvr>
                                    </p:animRot>
                                    <p:animRot by="-1500000">
                                      <p:cBhvr>
                                        <p:cTn id="44" dur="125" fill="hold">
                                          <p:stCondLst>
                                            <p:cond delay="250"/>
                                          </p:stCondLst>
                                        </p:cTn>
                                        <p:tgtEl>
                                          <p:spTgt spid="2"/>
                                        </p:tgtEl>
                                        <p:attrNameLst>
                                          <p:attrName>r</p:attrName>
                                        </p:attrNameLst>
                                      </p:cBhvr>
                                    </p:animRot>
                                    <p:animRot by="1500000">
                                      <p:cBhvr>
                                        <p:cTn id="45" dur="125" fill="hold">
                                          <p:stCondLst>
                                            <p:cond delay="375"/>
                                          </p:stCondLst>
                                        </p:cTn>
                                        <p:tgtEl>
                                          <p:spTgt spid="2"/>
                                        </p:tgtEl>
                                        <p:attrNameLst>
                                          <p:attrName>r</p:attrName>
                                        </p:attrNameLst>
                                      </p:cBhvr>
                                    </p:animRot>
                                  </p:childTnLst>
                                </p:cTn>
                              </p:par>
                            </p:childTnLst>
                          </p:cTn>
                        </p:par>
                        <p:par>
                          <p:cTn id="46" fill="hold">
                            <p:stCondLst>
                              <p:cond delay="5650"/>
                            </p:stCondLst>
                            <p:childTnLst>
                              <p:par>
                                <p:cTn id="47" presetID="10" presetClass="entr" presetSubtype="0" fill="hold" nodeType="afterEffect">
                                  <p:stCondLst>
                                    <p:cond delay="0"/>
                                  </p:stCondLst>
                                  <p:childTnLst>
                                    <p:set>
                                      <p:cBhvr>
                                        <p:cTn id="48" dur="1" fill="hold">
                                          <p:stCondLst>
                                            <p:cond delay="0"/>
                                          </p:stCondLst>
                                        </p:cTn>
                                        <p:tgtEl>
                                          <p:spTgt spid="187"/>
                                        </p:tgtEl>
                                        <p:attrNameLst>
                                          <p:attrName>style.visibility</p:attrName>
                                        </p:attrNameLst>
                                      </p:cBhvr>
                                      <p:to>
                                        <p:strVal val="visible"/>
                                      </p:to>
                                    </p:set>
                                    <p:animEffect transition="in" filter="fade">
                                      <p:cBhvr>
                                        <p:cTn id="49"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animBg="1"/>
      <p:bldP spid="250" grpId="0" animBg="1"/>
      <p:bldP spid="251" grpId="0" animBg="1"/>
      <p:bldP spid="314" grpId="0"/>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2" name="Rectangle 1">
            <a:extLst>
              <a:ext uri="{FF2B5EF4-FFF2-40B4-BE49-F238E27FC236}">
                <a16:creationId xmlns:a16="http://schemas.microsoft.com/office/drawing/2014/main" id="{828BCCD0-31F0-42E6-9F61-24E3CCC335D6}"/>
              </a:ext>
            </a:extLst>
          </p:cNvPr>
          <p:cNvSpPr/>
          <p:nvPr/>
        </p:nvSpPr>
        <p:spPr>
          <a:xfrm>
            <a:off x="-42111" y="-10806"/>
            <a:ext cx="9228221" cy="5143500"/>
          </a:xfrm>
          <a:prstGeom prst="rect">
            <a:avLst/>
          </a:prstGeom>
          <a:solidFill>
            <a:srgbClr val="349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0" name="Google Shape;3131;p57">
            <a:extLst>
              <a:ext uri="{FF2B5EF4-FFF2-40B4-BE49-F238E27FC236}">
                <a16:creationId xmlns:a16="http://schemas.microsoft.com/office/drawing/2014/main" id="{DECE5217-5463-4A0D-9417-314A2EEAFC52}"/>
              </a:ext>
            </a:extLst>
          </p:cNvPr>
          <p:cNvGrpSpPr/>
          <p:nvPr/>
        </p:nvGrpSpPr>
        <p:grpSpPr>
          <a:xfrm rot="11901701">
            <a:off x="4181729" y="1479327"/>
            <a:ext cx="2626160" cy="1869977"/>
            <a:chOff x="1930948" y="2108112"/>
            <a:chExt cx="1954630" cy="1430114"/>
          </a:xfrm>
        </p:grpSpPr>
        <p:sp>
          <p:nvSpPr>
            <p:cNvPr id="91" name="Google Shape;3132;p57">
              <a:extLst>
                <a:ext uri="{FF2B5EF4-FFF2-40B4-BE49-F238E27FC236}">
                  <a16:creationId xmlns:a16="http://schemas.microsoft.com/office/drawing/2014/main" id="{B9DF1C56-87EA-4060-A372-3106ABA2CEA1}"/>
                </a:ext>
              </a:extLst>
            </p:cNvPr>
            <p:cNvSpPr/>
            <p:nvPr/>
          </p:nvSpPr>
          <p:spPr>
            <a:xfrm>
              <a:off x="2465149" y="2108112"/>
              <a:ext cx="1420430" cy="869671"/>
            </a:xfrm>
            <a:custGeom>
              <a:avLst/>
              <a:gdLst/>
              <a:ahLst/>
              <a:cxnLst/>
              <a:rect l="l" t="t" r="r" b="b"/>
              <a:pathLst>
                <a:path w="44295" h="27120" extrusionOk="0">
                  <a:moveTo>
                    <a:pt x="44260" y="0"/>
                  </a:moveTo>
                  <a:cubicBezTo>
                    <a:pt x="44118" y="0"/>
                    <a:pt x="34235" y="5991"/>
                    <a:pt x="22089" y="13451"/>
                  </a:cubicBezTo>
                  <a:cubicBezTo>
                    <a:pt x="9875" y="20937"/>
                    <a:pt x="0" y="27052"/>
                    <a:pt x="33" y="27119"/>
                  </a:cubicBezTo>
                  <a:cubicBezTo>
                    <a:pt x="34" y="27119"/>
                    <a:pt x="34" y="27119"/>
                    <a:pt x="34" y="27119"/>
                  </a:cubicBezTo>
                  <a:cubicBezTo>
                    <a:pt x="149" y="27119"/>
                    <a:pt x="10042" y="21123"/>
                    <a:pt x="22206" y="13669"/>
                  </a:cubicBezTo>
                  <a:cubicBezTo>
                    <a:pt x="34420" y="6183"/>
                    <a:pt x="44294" y="68"/>
                    <a:pt x="44261" y="1"/>
                  </a:cubicBezTo>
                  <a:cubicBezTo>
                    <a:pt x="44261" y="1"/>
                    <a:pt x="44260" y="0"/>
                    <a:pt x="44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33;p57">
              <a:extLst>
                <a:ext uri="{FF2B5EF4-FFF2-40B4-BE49-F238E27FC236}">
                  <a16:creationId xmlns:a16="http://schemas.microsoft.com/office/drawing/2014/main" id="{F6A8CCBA-1B8D-4F20-9039-D3AAA5412512}"/>
                </a:ext>
              </a:extLst>
            </p:cNvPr>
            <p:cNvSpPr/>
            <p:nvPr/>
          </p:nvSpPr>
          <p:spPr>
            <a:xfrm>
              <a:off x="1933886" y="2896572"/>
              <a:ext cx="664952" cy="639234"/>
            </a:xfrm>
            <a:custGeom>
              <a:avLst/>
              <a:gdLst/>
              <a:ahLst/>
              <a:cxnLst/>
              <a:rect l="l" t="t" r="r" b="b"/>
              <a:pathLst>
                <a:path w="20736" h="19934" extrusionOk="0">
                  <a:moveTo>
                    <a:pt x="10000" y="1"/>
                  </a:moveTo>
                  <a:cubicBezTo>
                    <a:pt x="9986" y="1"/>
                    <a:pt x="9972" y="1"/>
                    <a:pt x="9958" y="1"/>
                  </a:cubicBezTo>
                  <a:cubicBezTo>
                    <a:pt x="4445" y="1"/>
                    <a:pt x="0" y="4479"/>
                    <a:pt x="0" y="9976"/>
                  </a:cubicBezTo>
                  <a:cubicBezTo>
                    <a:pt x="17" y="14019"/>
                    <a:pt x="2456" y="17645"/>
                    <a:pt x="6182" y="19182"/>
                  </a:cubicBezTo>
                  <a:cubicBezTo>
                    <a:pt x="7407" y="19688"/>
                    <a:pt x="8692" y="19933"/>
                    <a:pt x="9967" y="19933"/>
                  </a:cubicBezTo>
                  <a:cubicBezTo>
                    <a:pt x="12568" y="19933"/>
                    <a:pt x="15125" y="18911"/>
                    <a:pt x="17043" y="16994"/>
                  </a:cubicBezTo>
                  <a:cubicBezTo>
                    <a:pt x="19883" y="14136"/>
                    <a:pt x="20735" y="9859"/>
                    <a:pt x="19182" y="6133"/>
                  </a:cubicBezTo>
                  <a:cubicBezTo>
                    <a:pt x="17633" y="2420"/>
                    <a:pt x="14010" y="1"/>
                    <a:pt x="10000" y="1"/>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34;p57">
              <a:extLst>
                <a:ext uri="{FF2B5EF4-FFF2-40B4-BE49-F238E27FC236}">
                  <a16:creationId xmlns:a16="http://schemas.microsoft.com/office/drawing/2014/main" id="{00BE127A-99BC-452C-9A3A-DEB58551D519}"/>
                </a:ext>
              </a:extLst>
            </p:cNvPr>
            <p:cNvSpPr/>
            <p:nvPr/>
          </p:nvSpPr>
          <p:spPr>
            <a:xfrm>
              <a:off x="1930948" y="2894151"/>
              <a:ext cx="647828" cy="644076"/>
            </a:xfrm>
            <a:custGeom>
              <a:avLst/>
              <a:gdLst/>
              <a:ahLst/>
              <a:cxnLst/>
              <a:rect l="l" t="t" r="r" b="b"/>
              <a:pathLst>
                <a:path w="20202" h="20085" extrusionOk="0">
                  <a:moveTo>
                    <a:pt x="10143" y="0"/>
                  </a:moveTo>
                  <a:lnTo>
                    <a:pt x="9475" y="34"/>
                  </a:lnTo>
                  <a:cubicBezTo>
                    <a:pt x="9257" y="51"/>
                    <a:pt x="9023" y="67"/>
                    <a:pt x="8806" y="117"/>
                  </a:cubicBezTo>
                  <a:cubicBezTo>
                    <a:pt x="8589" y="151"/>
                    <a:pt x="8355" y="167"/>
                    <a:pt x="8138" y="218"/>
                  </a:cubicBezTo>
                  <a:cubicBezTo>
                    <a:pt x="7219" y="435"/>
                    <a:pt x="6317" y="752"/>
                    <a:pt x="5481" y="1187"/>
                  </a:cubicBezTo>
                  <a:cubicBezTo>
                    <a:pt x="5264" y="1304"/>
                    <a:pt x="5064" y="1437"/>
                    <a:pt x="4863" y="1571"/>
                  </a:cubicBezTo>
                  <a:cubicBezTo>
                    <a:pt x="4646" y="1688"/>
                    <a:pt x="4445" y="1822"/>
                    <a:pt x="4245" y="1989"/>
                  </a:cubicBezTo>
                  <a:cubicBezTo>
                    <a:pt x="3426" y="2574"/>
                    <a:pt x="2708" y="3292"/>
                    <a:pt x="2123" y="4111"/>
                  </a:cubicBezTo>
                  <a:cubicBezTo>
                    <a:pt x="1505" y="4963"/>
                    <a:pt x="1020" y="5899"/>
                    <a:pt x="686" y="6884"/>
                  </a:cubicBezTo>
                  <a:cubicBezTo>
                    <a:pt x="1" y="8956"/>
                    <a:pt x="1" y="11178"/>
                    <a:pt x="703" y="13234"/>
                  </a:cubicBezTo>
                  <a:cubicBezTo>
                    <a:pt x="1037" y="14236"/>
                    <a:pt x="1521" y="15172"/>
                    <a:pt x="2156" y="16007"/>
                  </a:cubicBezTo>
                  <a:cubicBezTo>
                    <a:pt x="2741" y="16826"/>
                    <a:pt x="3460" y="17544"/>
                    <a:pt x="4278" y="18129"/>
                  </a:cubicBezTo>
                  <a:cubicBezTo>
                    <a:pt x="4479" y="18280"/>
                    <a:pt x="4679" y="18430"/>
                    <a:pt x="4896" y="18547"/>
                  </a:cubicBezTo>
                  <a:cubicBezTo>
                    <a:pt x="5097" y="18681"/>
                    <a:pt x="5297" y="18814"/>
                    <a:pt x="5515" y="18914"/>
                  </a:cubicBezTo>
                  <a:cubicBezTo>
                    <a:pt x="5949" y="19148"/>
                    <a:pt x="6384" y="19332"/>
                    <a:pt x="6835" y="19499"/>
                  </a:cubicBezTo>
                  <a:cubicBezTo>
                    <a:pt x="7269" y="19650"/>
                    <a:pt x="7720" y="19783"/>
                    <a:pt x="8171" y="19884"/>
                  </a:cubicBezTo>
                  <a:cubicBezTo>
                    <a:pt x="8405" y="19917"/>
                    <a:pt x="8622" y="19950"/>
                    <a:pt x="8856" y="19984"/>
                  </a:cubicBezTo>
                  <a:cubicBezTo>
                    <a:pt x="9074" y="20034"/>
                    <a:pt x="9291" y="20051"/>
                    <a:pt x="9525" y="20051"/>
                  </a:cubicBezTo>
                  <a:lnTo>
                    <a:pt x="10193" y="20084"/>
                  </a:lnTo>
                  <a:cubicBezTo>
                    <a:pt x="10410" y="20084"/>
                    <a:pt x="10628" y="20067"/>
                    <a:pt x="10845" y="20067"/>
                  </a:cubicBezTo>
                  <a:cubicBezTo>
                    <a:pt x="11262" y="20034"/>
                    <a:pt x="11697" y="19984"/>
                    <a:pt x="12115" y="19900"/>
                  </a:cubicBezTo>
                  <a:cubicBezTo>
                    <a:pt x="14938" y="19366"/>
                    <a:pt x="17394" y="17628"/>
                    <a:pt x="18848" y="15138"/>
                  </a:cubicBezTo>
                  <a:cubicBezTo>
                    <a:pt x="19349" y="14320"/>
                    <a:pt x="19717" y="13417"/>
                    <a:pt x="19934" y="12465"/>
                  </a:cubicBezTo>
                  <a:cubicBezTo>
                    <a:pt x="20018" y="12131"/>
                    <a:pt x="20085" y="11780"/>
                    <a:pt x="20118" y="11429"/>
                  </a:cubicBezTo>
                  <a:cubicBezTo>
                    <a:pt x="20151" y="11279"/>
                    <a:pt x="20168" y="11145"/>
                    <a:pt x="20185" y="11011"/>
                  </a:cubicBezTo>
                  <a:cubicBezTo>
                    <a:pt x="20185" y="10878"/>
                    <a:pt x="20185" y="10761"/>
                    <a:pt x="20185" y="10660"/>
                  </a:cubicBezTo>
                  <a:cubicBezTo>
                    <a:pt x="20202" y="10460"/>
                    <a:pt x="20202" y="10310"/>
                    <a:pt x="20202" y="10193"/>
                  </a:cubicBezTo>
                  <a:cubicBezTo>
                    <a:pt x="20202" y="10076"/>
                    <a:pt x="20202" y="10026"/>
                    <a:pt x="20202" y="10026"/>
                  </a:cubicBezTo>
                  <a:cubicBezTo>
                    <a:pt x="20202" y="10026"/>
                    <a:pt x="20202" y="10076"/>
                    <a:pt x="20185" y="10193"/>
                  </a:cubicBezTo>
                  <a:cubicBezTo>
                    <a:pt x="20185" y="10310"/>
                    <a:pt x="20168" y="10460"/>
                    <a:pt x="20151" y="10660"/>
                  </a:cubicBezTo>
                  <a:cubicBezTo>
                    <a:pt x="20151" y="10761"/>
                    <a:pt x="20135" y="10878"/>
                    <a:pt x="20135" y="11011"/>
                  </a:cubicBezTo>
                  <a:cubicBezTo>
                    <a:pt x="20118" y="11128"/>
                    <a:pt x="20101" y="11279"/>
                    <a:pt x="20068" y="11429"/>
                  </a:cubicBezTo>
                  <a:cubicBezTo>
                    <a:pt x="20034" y="11780"/>
                    <a:pt x="19968" y="12114"/>
                    <a:pt x="19867" y="12448"/>
                  </a:cubicBezTo>
                  <a:cubicBezTo>
                    <a:pt x="19633" y="13384"/>
                    <a:pt x="19266" y="14269"/>
                    <a:pt x="18765" y="15088"/>
                  </a:cubicBezTo>
                  <a:cubicBezTo>
                    <a:pt x="17311" y="17528"/>
                    <a:pt x="14871" y="19232"/>
                    <a:pt x="12081" y="19767"/>
                  </a:cubicBezTo>
                  <a:cubicBezTo>
                    <a:pt x="11663" y="19833"/>
                    <a:pt x="11246" y="19884"/>
                    <a:pt x="10828" y="19917"/>
                  </a:cubicBezTo>
                  <a:cubicBezTo>
                    <a:pt x="10628" y="19917"/>
                    <a:pt x="10410" y="19934"/>
                    <a:pt x="10193" y="19934"/>
                  </a:cubicBezTo>
                  <a:cubicBezTo>
                    <a:pt x="9976" y="19917"/>
                    <a:pt x="9759" y="19917"/>
                    <a:pt x="9525" y="19900"/>
                  </a:cubicBezTo>
                  <a:cubicBezTo>
                    <a:pt x="9308" y="19900"/>
                    <a:pt x="9090" y="19867"/>
                    <a:pt x="8873" y="19833"/>
                  </a:cubicBezTo>
                  <a:cubicBezTo>
                    <a:pt x="8656" y="19800"/>
                    <a:pt x="8422" y="19767"/>
                    <a:pt x="8205" y="19716"/>
                  </a:cubicBezTo>
                  <a:cubicBezTo>
                    <a:pt x="7754" y="19616"/>
                    <a:pt x="7319" y="19499"/>
                    <a:pt x="6885" y="19332"/>
                  </a:cubicBezTo>
                  <a:cubicBezTo>
                    <a:pt x="6450" y="19182"/>
                    <a:pt x="6016" y="18998"/>
                    <a:pt x="5598" y="18781"/>
                  </a:cubicBezTo>
                  <a:cubicBezTo>
                    <a:pt x="5381" y="18664"/>
                    <a:pt x="5181" y="18530"/>
                    <a:pt x="4980" y="18413"/>
                  </a:cubicBezTo>
                  <a:cubicBezTo>
                    <a:pt x="4780" y="18280"/>
                    <a:pt x="4579" y="18146"/>
                    <a:pt x="4379" y="17995"/>
                  </a:cubicBezTo>
                  <a:cubicBezTo>
                    <a:pt x="3576" y="17427"/>
                    <a:pt x="2875" y="16709"/>
                    <a:pt x="2290" y="15907"/>
                  </a:cubicBezTo>
                  <a:cubicBezTo>
                    <a:pt x="1672" y="15071"/>
                    <a:pt x="1204" y="14153"/>
                    <a:pt x="870" y="13183"/>
                  </a:cubicBezTo>
                  <a:cubicBezTo>
                    <a:pt x="185" y="11162"/>
                    <a:pt x="185" y="8973"/>
                    <a:pt x="853" y="6951"/>
                  </a:cubicBezTo>
                  <a:cubicBezTo>
                    <a:pt x="1187" y="5965"/>
                    <a:pt x="1655" y="5046"/>
                    <a:pt x="2273" y="4228"/>
                  </a:cubicBezTo>
                  <a:cubicBezTo>
                    <a:pt x="2841" y="3409"/>
                    <a:pt x="3543" y="2707"/>
                    <a:pt x="4345" y="2122"/>
                  </a:cubicBezTo>
                  <a:cubicBezTo>
                    <a:pt x="4546" y="1972"/>
                    <a:pt x="4746" y="1822"/>
                    <a:pt x="4947" y="1705"/>
                  </a:cubicBezTo>
                  <a:cubicBezTo>
                    <a:pt x="5147" y="1588"/>
                    <a:pt x="5348" y="1454"/>
                    <a:pt x="5565" y="1337"/>
                  </a:cubicBezTo>
                  <a:cubicBezTo>
                    <a:pt x="6384" y="903"/>
                    <a:pt x="7269" y="585"/>
                    <a:pt x="8171" y="385"/>
                  </a:cubicBezTo>
                  <a:cubicBezTo>
                    <a:pt x="8389" y="335"/>
                    <a:pt x="8606" y="301"/>
                    <a:pt x="8840" y="268"/>
                  </a:cubicBezTo>
                  <a:cubicBezTo>
                    <a:pt x="9057" y="218"/>
                    <a:pt x="9274" y="201"/>
                    <a:pt x="9491" y="201"/>
                  </a:cubicBezTo>
                  <a:cubicBezTo>
                    <a:pt x="9709" y="184"/>
                    <a:pt x="9926" y="167"/>
                    <a:pt x="10143" y="151"/>
                  </a:cubicBezTo>
                  <a:cubicBezTo>
                    <a:pt x="10360" y="151"/>
                    <a:pt x="10577" y="167"/>
                    <a:pt x="10795" y="184"/>
                  </a:cubicBezTo>
                  <a:cubicBezTo>
                    <a:pt x="11212" y="201"/>
                    <a:pt x="11630" y="251"/>
                    <a:pt x="12048" y="318"/>
                  </a:cubicBezTo>
                  <a:cubicBezTo>
                    <a:pt x="14838" y="836"/>
                    <a:pt x="17278" y="2523"/>
                    <a:pt x="18748" y="4963"/>
                  </a:cubicBezTo>
                  <a:cubicBezTo>
                    <a:pt x="19249" y="5782"/>
                    <a:pt x="19617" y="6667"/>
                    <a:pt x="19851" y="7603"/>
                  </a:cubicBezTo>
                  <a:cubicBezTo>
                    <a:pt x="19951" y="7937"/>
                    <a:pt x="20018" y="8288"/>
                    <a:pt x="20068" y="8622"/>
                  </a:cubicBezTo>
                  <a:cubicBezTo>
                    <a:pt x="20085" y="8772"/>
                    <a:pt x="20118" y="8923"/>
                    <a:pt x="20135" y="9040"/>
                  </a:cubicBezTo>
                  <a:cubicBezTo>
                    <a:pt x="20135" y="9173"/>
                    <a:pt x="20151" y="9290"/>
                    <a:pt x="20151" y="9391"/>
                  </a:cubicBezTo>
                  <a:cubicBezTo>
                    <a:pt x="20168" y="9591"/>
                    <a:pt x="20185" y="9741"/>
                    <a:pt x="20185" y="9858"/>
                  </a:cubicBezTo>
                  <a:cubicBezTo>
                    <a:pt x="20202" y="9975"/>
                    <a:pt x="20202" y="10026"/>
                    <a:pt x="20202" y="10026"/>
                  </a:cubicBezTo>
                  <a:cubicBezTo>
                    <a:pt x="20202" y="10026"/>
                    <a:pt x="20202" y="9975"/>
                    <a:pt x="20202" y="9858"/>
                  </a:cubicBezTo>
                  <a:cubicBezTo>
                    <a:pt x="20202" y="9741"/>
                    <a:pt x="20202" y="9591"/>
                    <a:pt x="20185" y="9391"/>
                  </a:cubicBezTo>
                  <a:cubicBezTo>
                    <a:pt x="20185" y="9290"/>
                    <a:pt x="20185" y="9173"/>
                    <a:pt x="20168" y="9040"/>
                  </a:cubicBezTo>
                  <a:cubicBezTo>
                    <a:pt x="20168" y="8906"/>
                    <a:pt x="20135" y="8772"/>
                    <a:pt x="20118" y="8622"/>
                  </a:cubicBezTo>
                  <a:cubicBezTo>
                    <a:pt x="20085" y="8271"/>
                    <a:pt x="20018" y="7920"/>
                    <a:pt x="19917" y="7586"/>
                  </a:cubicBezTo>
                  <a:cubicBezTo>
                    <a:pt x="19700" y="6650"/>
                    <a:pt x="19333" y="5748"/>
                    <a:pt x="18831" y="4913"/>
                  </a:cubicBezTo>
                  <a:cubicBezTo>
                    <a:pt x="17361" y="2440"/>
                    <a:pt x="14905" y="719"/>
                    <a:pt x="12064" y="184"/>
                  </a:cubicBezTo>
                  <a:cubicBezTo>
                    <a:pt x="11647" y="101"/>
                    <a:pt x="11229" y="51"/>
                    <a:pt x="10795" y="34"/>
                  </a:cubicBezTo>
                  <a:cubicBezTo>
                    <a:pt x="10577" y="17"/>
                    <a:pt x="10360" y="0"/>
                    <a:pt x="10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57"/>
          <p:cNvGrpSpPr/>
          <p:nvPr/>
        </p:nvGrpSpPr>
        <p:grpSpPr>
          <a:xfrm>
            <a:off x="2181527" y="1764894"/>
            <a:ext cx="2047969" cy="1472894"/>
            <a:chOff x="5191742" y="2058342"/>
            <a:chExt cx="2047969" cy="1472894"/>
          </a:xfrm>
        </p:grpSpPr>
        <p:sp>
          <p:nvSpPr>
            <p:cNvPr id="3124" name="Google Shape;3124;p57"/>
            <p:cNvSpPr/>
            <p:nvPr/>
          </p:nvSpPr>
          <p:spPr>
            <a:xfrm>
              <a:off x="6574727" y="2889308"/>
              <a:ext cx="664984" cy="639362"/>
            </a:xfrm>
            <a:custGeom>
              <a:avLst/>
              <a:gdLst/>
              <a:ahLst/>
              <a:cxnLst/>
              <a:rect l="l" t="t" r="r" b="b"/>
              <a:pathLst>
                <a:path w="20737" h="19938" extrusionOk="0">
                  <a:moveTo>
                    <a:pt x="10000" y="1"/>
                  </a:moveTo>
                  <a:cubicBezTo>
                    <a:pt x="9987" y="1"/>
                    <a:pt x="9973" y="1"/>
                    <a:pt x="9959" y="1"/>
                  </a:cubicBezTo>
                  <a:cubicBezTo>
                    <a:pt x="4445" y="18"/>
                    <a:pt x="1" y="4479"/>
                    <a:pt x="1" y="9993"/>
                  </a:cubicBezTo>
                  <a:cubicBezTo>
                    <a:pt x="17" y="14019"/>
                    <a:pt x="2457" y="17645"/>
                    <a:pt x="6183" y="19182"/>
                  </a:cubicBezTo>
                  <a:cubicBezTo>
                    <a:pt x="7414" y="19690"/>
                    <a:pt x="8706" y="19937"/>
                    <a:pt x="9986" y="19937"/>
                  </a:cubicBezTo>
                  <a:cubicBezTo>
                    <a:pt x="12581" y="19937"/>
                    <a:pt x="15131" y="18923"/>
                    <a:pt x="17044" y="17010"/>
                  </a:cubicBezTo>
                  <a:cubicBezTo>
                    <a:pt x="19884" y="14153"/>
                    <a:pt x="20736" y="9859"/>
                    <a:pt x="19182" y="6133"/>
                  </a:cubicBezTo>
                  <a:cubicBezTo>
                    <a:pt x="17634" y="2420"/>
                    <a:pt x="14011" y="1"/>
                    <a:pt x="10000" y="1"/>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7"/>
            <p:cNvSpPr/>
            <p:nvPr/>
          </p:nvSpPr>
          <p:spPr>
            <a:xfrm>
              <a:off x="6573124" y="2886647"/>
              <a:ext cx="648373" cy="644589"/>
            </a:xfrm>
            <a:custGeom>
              <a:avLst/>
              <a:gdLst/>
              <a:ahLst/>
              <a:cxnLst/>
              <a:rect l="l" t="t" r="r" b="b"/>
              <a:pathLst>
                <a:path w="20219" h="20101" extrusionOk="0">
                  <a:moveTo>
                    <a:pt x="10026" y="0"/>
                  </a:moveTo>
                  <a:cubicBezTo>
                    <a:pt x="9809" y="0"/>
                    <a:pt x="9591" y="34"/>
                    <a:pt x="9374" y="34"/>
                  </a:cubicBezTo>
                  <a:cubicBezTo>
                    <a:pt x="8956" y="51"/>
                    <a:pt x="8522" y="117"/>
                    <a:pt x="8104" y="184"/>
                  </a:cubicBezTo>
                  <a:cubicBezTo>
                    <a:pt x="5281" y="736"/>
                    <a:pt x="2824" y="2473"/>
                    <a:pt x="1371" y="4946"/>
                  </a:cubicBezTo>
                  <a:cubicBezTo>
                    <a:pt x="869" y="5782"/>
                    <a:pt x="502" y="6684"/>
                    <a:pt x="285" y="7620"/>
                  </a:cubicBezTo>
                  <a:cubicBezTo>
                    <a:pt x="201" y="7970"/>
                    <a:pt x="134" y="8321"/>
                    <a:pt x="101" y="8672"/>
                  </a:cubicBezTo>
                  <a:cubicBezTo>
                    <a:pt x="67" y="8823"/>
                    <a:pt x="51" y="8956"/>
                    <a:pt x="34" y="9090"/>
                  </a:cubicBezTo>
                  <a:cubicBezTo>
                    <a:pt x="34" y="9207"/>
                    <a:pt x="34" y="9324"/>
                    <a:pt x="17" y="9441"/>
                  </a:cubicBezTo>
                  <a:cubicBezTo>
                    <a:pt x="17" y="9641"/>
                    <a:pt x="17" y="9792"/>
                    <a:pt x="17" y="9909"/>
                  </a:cubicBezTo>
                  <a:cubicBezTo>
                    <a:pt x="1" y="10009"/>
                    <a:pt x="17" y="10076"/>
                    <a:pt x="17" y="10076"/>
                  </a:cubicBezTo>
                  <a:cubicBezTo>
                    <a:pt x="17" y="10076"/>
                    <a:pt x="17" y="10009"/>
                    <a:pt x="34" y="9909"/>
                  </a:cubicBezTo>
                  <a:cubicBezTo>
                    <a:pt x="34" y="9792"/>
                    <a:pt x="51" y="9641"/>
                    <a:pt x="67" y="9441"/>
                  </a:cubicBezTo>
                  <a:cubicBezTo>
                    <a:pt x="67" y="9324"/>
                    <a:pt x="67" y="9224"/>
                    <a:pt x="84" y="9090"/>
                  </a:cubicBezTo>
                  <a:cubicBezTo>
                    <a:pt x="101" y="8956"/>
                    <a:pt x="118" y="8823"/>
                    <a:pt x="151" y="8672"/>
                  </a:cubicBezTo>
                  <a:cubicBezTo>
                    <a:pt x="184" y="8321"/>
                    <a:pt x="251" y="7987"/>
                    <a:pt x="352" y="7636"/>
                  </a:cubicBezTo>
                  <a:cubicBezTo>
                    <a:pt x="585" y="6717"/>
                    <a:pt x="953" y="5815"/>
                    <a:pt x="1454" y="4996"/>
                  </a:cubicBezTo>
                  <a:cubicBezTo>
                    <a:pt x="2908" y="2557"/>
                    <a:pt x="5347" y="869"/>
                    <a:pt x="8138" y="335"/>
                  </a:cubicBezTo>
                  <a:cubicBezTo>
                    <a:pt x="8555" y="251"/>
                    <a:pt x="8973" y="201"/>
                    <a:pt x="9391" y="184"/>
                  </a:cubicBezTo>
                  <a:cubicBezTo>
                    <a:pt x="9551" y="184"/>
                    <a:pt x="9722" y="163"/>
                    <a:pt x="9896" y="163"/>
                  </a:cubicBezTo>
                  <a:cubicBezTo>
                    <a:pt x="9939" y="163"/>
                    <a:pt x="9982" y="164"/>
                    <a:pt x="10026" y="168"/>
                  </a:cubicBezTo>
                  <a:cubicBezTo>
                    <a:pt x="10243" y="168"/>
                    <a:pt x="10460" y="184"/>
                    <a:pt x="10677" y="201"/>
                  </a:cubicBezTo>
                  <a:cubicBezTo>
                    <a:pt x="10911" y="201"/>
                    <a:pt x="11129" y="218"/>
                    <a:pt x="11346" y="268"/>
                  </a:cubicBezTo>
                  <a:cubicBezTo>
                    <a:pt x="11563" y="301"/>
                    <a:pt x="11797" y="335"/>
                    <a:pt x="12014" y="368"/>
                  </a:cubicBezTo>
                  <a:cubicBezTo>
                    <a:pt x="12916" y="569"/>
                    <a:pt x="13802" y="903"/>
                    <a:pt x="14621" y="1320"/>
                  </a:cubicBezTo>
                  <a:cubicBezTo>
                    <a:pt x="14821" y="1437"/>
                    <a:pt x="15022" y="1571"/>
                    <a:pt x="15239" y="1688"/>
                  </a:cubicBezTo>
                  <a:cubicBezTo>
                    <a:pt x="15439" y="1805"/>
                    <a:pt x="15640" y="1955"/>
                    <a:pt x="15840" y="2106"/>
                  </a:cubicBezTo>
                  <a:cubicBezTo>
                    <a:pt x="16642" y="2674"/>
                    <a:pt x="17344" y="3392"/>
                    <a:pt x="17929" y="4194"/>
                  </a:cubicBezTo>
                  <a:cubicBezTo>
                    <a:pt x="18547" y="5013"/>
                    <a:pt x="19015" y="5932"/>
                    <a:pt x="19349" y="6918"/>
                  </a:cubicBezTo>
                  <a:cubicBezTo>
                    <a:pt x="20034" y="8940"/>
                    <a:pt x="20034" y="11128"/>
                    <a:pt x="19366" y="13150"/>
                  </a:cubicBezTo>
                  <a:cubicBezTo>
                    <a:pt x="19032" y="14119"/>
                    <a:pt x="18564" y="15055"/>
                    <a:pt x="17946" y="15874"/>
                  </a:cubicBezTo>
                  <a:cubicBezTo>
                    <a:pt x="17378" y="16692"/>
                    <a:pt x="16676" y="17394"/>
                    <a:pt x="15874" y="17979"/>
                  </a:cubicBezTo>
                  <a:cubicBezTo>
                    <a:pt x="15673" y="18129"/>
                    <a:pt x="15473" y="18263"/>
                    <a:pt x="15272" y="18397"/>
                  </a:cubicBezTo>
                  <a:cubicBezTo>
                    <a:pt x="15072" y="18514"/>
                    <a:pt x="14871" y="18647"/>
                    <a:pt x="14654" y="18764"/>
                  </a:cubicBezTo>
                  <a:cubicBezTo>
                    <a:pt x="13835" y="19199"/>
                    <a:pt x="12950" y="19516"/>
                    <a:pt x="12048" y="19717"/>
                  </a:cubicBezTo>
                  <a:cubicBezTo>
                    <a:pt x="11830" y="19767"/>
                    <a:pt x="11596" y="19800"/>
                    <a:pt x="11379" y="19834"/>
                  </a:cubicBezTo>
                  <a:cubicBezTo>
                    <a:pt x="11162" y="19867"/>
                    <a:pt x="10945" y="19900"/>
                    <a:pt x="10728" y="19900"/>
                  </a:cubicBezTo>
                  <a:cubicBezTo>
                    <a:pt x="10510" y="19917"/>
                    <a:pt x="10293" y="19934"/>
                    <a:pt x="10076" y="19934"/>
                  </a:cubicBezTo>
                  <a:cubicBezTo>
                    <a:pt x="10032" y="19937"/>
                    <a:pt x="9989" y="19938"/>
                    <a:pt x="9946" y="19938"/>
                  </a:cubicBezTo>
                  <a:cubicBezTo>
                    <a:pt x="9772" y="19938"/>
                    <a:pt x="9598" y="19917"/>
                    <a:pt x="9424" y="19917"/>
                  </a:cubicBezTo>
                  <a:cubicBezTo>
                    <a:pt x="9007" y="19900"/>
                    <a:pt x="8589" y="19850"/>
                    <a:pt x="8171" y="19767"/>
                  </a:cubicBezTo>
                  <a:cubicBezTo>
                    <a:pt x="5381" y="19249"/>
                    <a:pt x="2941" y="17561"/>
                    <a:pt x="1471" y="15138"/>
                  </a:cubicBezTo>
                  <a:cubicBezTo>
                    <a:pt x="970" y="14320"/>
                    <a:pt x="602" y="13434"/>
                    <a:pt x="368" y="12498"/>
                  </a:cubicBezTo>
                  <a:cubicBezTo>
                    <a:pt x="268" y="12164"/>
                    <a:pt x="201" y="11813"/>
                    <a:pt x="151" y="11463"/>
                  </a:cubicBezTo>
                  <a:cubicBezTo>
                    <a:pt x="134" y="11312"/>
                    <a:pt x="101" y="11178"/>
                    <a:pt x="84" y="11062"/>
                  </a:cubicBezTo>
                  <a:cubicBezTo>
                    <a:pt x="84" y="10928"/>
                    <a:pt x="67" y="10811"/>
                    <a:pt x="67" y="10711"/>
                  </a:cubicBezTo>
                  <a:cubicBezTo>
                    <a:pt x="51" y="10510"/>
                    <a:pt x="34" y="10343"/>
                    <a:pt x="34" y="10226"/>
                  </a:cubicBezTo>
                  <a:cubicBezTo>
                    <a:pt x="17" y="10126"/>
                    <a:pt x="17" y="10076"/>
                    <a:pt x="17" y="10076"/>
                  </a:cubicBezTo>
                  <a:cubicBezTo>
                    <a:pt x="17" y="10076"/>
                    <a:pt x="1" y="10126"/>
                    <a:pt x="17" y="10226"/>
                  </a:cubicBezTo>
                  <a:cubicBezTo>
                    <a:pt x="17" y="10343"/>
                    <a:pt x="17" y="10510"/>
                    <a:pt x="34" y="10711"/>
                  </a:cubicBezTo>
                  <a:cubicBezTo>
                    <a:pt x="34" y="10811"/>
                    <a:pt x="34" y="10928"/>
                    <a:pt x="34" y="11062"/>
                  </a:cubicBezTo>
                  <a:cubicBezTo>
                    <a:pt x="51" y="11178"/>
                    <a:pt x="84" y="11329"/>
                    <a:pt x="101" y="11479"/>
                  </a:cubicBezTo>
                  <a:cubicBezTo>
                    <a:pt x="134" y="11830"/>
                    <a:pt x="201" y="12164"/>
                    <a:pt x="301" y="12515"/>
                  </a:cubicBezTo>
                  <a:cubicBezTo>
                    <a:pt x="519" y="13451"/>
                    <a:pt x="886" y="14353"/>
                    <a:pt x="1387" y="15189"/>
                  </a:cubicBezTo>
                  <a:cubicBezTo>
                    <a:pt x="2858" y="17661"/>
                    <a:pt x="5314" y="19382"/>
                    <a:pt x="8154" y="19917"/>
                  </a:cubicBezTo>
                  <a:cubicBezTo>
                    <a:pt x="8572" y="20001"/>
                    <a:pt x="8990" y="20051"/>
                    <a:pt x="9424" y="20067"/>
                  </a:cubicBezTo>
                  <a:cubicBezTo>
                    <a:pt x="9625" y="20067"/>
                    <a:pt x="9859" y="20101"/>
                    <a:pt x="10076" y="20101"/>
                  </a:cubicBezTo>
                  <a:lnTo>
                    <a:pt x="10744" y="20067"/>
                  </a:lnTo>
                  <a:cubicBezTo>
                    <a:pt x="10961" y="20051"/>
                    <a:pt x="11179" y="20034"/>
                    <a:pt x="11413" y="19984"/>
                  </a:cubicBezTo>
                  <a:cubicBezTo>
                    <a:pt x="11630" y="19950"/>
                    <a:pt x="11864" y="19917"/>
                    <a:pt x="12081" y="19884"/>
                  </a:cubicBezTo>
                  <a:cubicBezTo>
                    <a:pt x="12532" y="19783"/>
                    <a:pt x="12983" y="19650"/>
                    <a:pt x="13418" y="19483"/>
                  </a:cubicBezTo>
                  <a:cubicBezTo>
                    <a:pt x="13869" y="19316"/>
                    <a:pt x="14320" y="19132"/>
                    <a:pt x="14738" y="18915"/>
                  </a:cubicBezTo>
                  <a:cubicBezTo>
                    <a:pt x="14955" y="18798"/>
                    <a:pt x="15155" y="18664"/>
                    <a:pt x="15356" y="18530"/>
                  </a:cubicBezTo>
                  <a:cubicBezTo>
                    <a:pt x="15573" y="18413"/>
                    <a:pt x="15774" y="18263"/>
                    <a:pt x="15974" y="18113"/>
                  </a:cubicBezTo>
                  <a:cubicBezTo>
                    <a:pt x="16793" y="17528"/>
                    <a:pt x="17511" y="16809"/>
                    <a:pt x="18096" y="15974"/>
                  </a:cubicBezTo>
                  <a:cubicBezTo>
                    <a:pt x="18714" y="15138"/>
                    <a:pt x="19199" y="14203"/>
                    <a:pt x="19533" y="13200"/>
                  </a:cubicBezTo>
                  <a:cubicBezTo>
                    <a:pt x="20218" y="11145"/>
                    <a:pt x="20218" y="8923"/>
                    <a:pt x="19516" y="6851"/>
                  </a:cubicBezTo>
                  <a:cubicBezTo>
                    <a:pt x="19182" y="5865"/>
                    <a:pt x="18698" y="4930"/>
                    <a:pt x="18063" y="4094"/>
                  </a:cubicBezTo>
                  <a:cubicBezTo>
                    <a:pt x="17478" y="3275"/>
                    <a:pt x="16759" y="2557"/>
                    <a:pt x="15941" y="1955"/>
                  </a:cubicBezTo>
                  <a:cubicBezTo>
                    <a:pt x="15740" y="1805"/>
                    <a:pt x="15540" y="1671"/>
                    <a:pt x="15322" y="1554"/>
                  </a:cubicBezTo>
                  <a:cubicBezTo>
                    <a:pt x="15122" y="1421"/>
                    <a:pt x="14905" y="1287"/>
                    <a:pt x="14704" y="1170"/>
                  </a:cubicBezTo>
                  <a:cubicBezTo>
                    <a:pt x="13852" y="736"/>
                    <a:pt x="12966" y="418"/>
                    <a:pt x="12048" y="218"/>
                  </a:cubicBezTo>
                  <a:cubicBezTo>
                    <a:pt x="11814" y="168"/>
                    <a:pt x="11596" y="151"/>
                    <a:pt x="11362" y="117"/>
                  </a:cubicBezTo>
                  <a:cubicBezTo>
                    <a:pt x="11145" y="67"/>
                    <a:pt x="10928" y="51"/>
                    <a:pt x="10694" y="34"/>
                  </a:cubicBezTo>
                  <a:lnTo>
                    <a:pt x="10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7"/>
            <p:cNvSpPr/>
            <p:nvPr/>
          </p:nvSpPr>
          <p:spPr>
            <a:xfrm>
              <a:off x="5191742" y="2058342"/>
              <a:ext cx="1420462" cy="869671"/>
            </a:xfrm>
            <a:custGeom>
              <a:avLst/>
              <a:gdLst/>
              <a:ahLst/>
              <a:cxnLst/>
              <a:rect l="l" t="t" r="r" b="b"/>
              <a:pathLst>
                <a:path w="44296" h="27120" extrusionOk="0">
                  <a:moveTo>
                    <a:pt x="35" y="0"/>
                  </a:moveTo>
                  <a:cubicBezTo>
                    <a:pt x="35" y="0"/>
                    <a:pt x="34" y="1"/>
                    <a:pt x="34" y="1"/>
                  </a:cubicBezTo>
                  <a:cubicBezTo>
                    <a:pt x="1" y="68"/>
                    <a:pt x="9875" y="6183"/>
                    <a:pt x="22089" y="13669"/>
                  </a:cubicBezTo>
                  <a:cubicBezTo>
                    <a:pt x="34253" y="21123"/>
                    <a:pt x="44146" y="27119"/>
                    <a:pt x="44261" y="27119"/>
                  </a:cubicBezTo>
                  <a:cubicBezTo>
                    <a:pt x="44261" y="27119"/>
                    <a:pt x="44261" y="27119"/>
                    <a:pt x="44262" y="27119"/>
                  </a:cubicBezTo>
                  <a:cubicBezTo>
                    <a:pt x="44295" y="27052"/>
                    <a:pt x="34420" y="20937"/>
                    <a:pt x="22206" y="13451"/>
                  </a:cubicBezTo>
                  <a:cubicBezTo>
                    <a:pt x="10060" y="5991"/>
                    <a:pt x="177"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57"/>
          <p:cNvGrpSpPr/>
          <p:nvPr/>
        </p:nvGrpSpPr>
        <p:grpSpPr>
          <a:xfrm>
            <a:off x="1012475" y="1816179"/>
            <a:ext cx="1954630" cy="1430114"/>
            <a:chOff x="1930948" y="2108112"/>
            <a:chExt cx="1954630" cy="1430114"/>
          </a:xfrm>
        </p:grpSpPr>
        <p:sp>
          <p:nvSpPr>
            <p:cNvPr id="3132" name="Google Shape;3132;p57"/>
            <p:cNvSpPr/>
            <p:nvPr/>
          </p:nvSpPr>
          <p:spPr>
            <a:xfrm>
              <a:off x="2465149" y="2108112"/>
              <a:ext cx="1420430" cy="869671"/>
            </a:xfrm>
            <a:custGeom>
              <a:avLst/>
              <a:gdLst/>
              <a:ahLst/>
              <a:cxnLst/>
              <a:rect l="l" t="t" r="r" b="b"/>
              <a:pathLst>
                <a:path w="44295" h="27120" extrusionOk="0">
                  <a:moveTo>
                    <a:pt x="44260" y="0"/>
                  </a:moveTo>
                  <a:cubicBezTo>
                    <a:pt x="44118" y="0"/>
                    <a:pt x="34235" y="5991"/>
                    <a:pt x="22089" y="13451"/>
                  </a:cubicBezTo>
                  <a:cubicBezTo>
                    <a:pt x="9875" y="20937"/>
                    <a:pt x="0" y="27052"/>
                    <a:pt x="33" y="27119"/>
                  </a:cubicBezTo>
                  <a:cubicBezTo>
                    <a:pt x="34" y="27119"/>
                    <a:pt x="34" y="27119"/>
                    <a:pt x="34" y="27119"/>
                  </a:cubicBezTo>
                  <a:cubicBezTo>
                    <a:pt x="149" y="27119"/>
                    <a:pt x="10042" y="21123"/>
                    <a:pt x="22206" y="13669"/>
                  </a:cubicBezTo>
                  <a:cubicBezTo>
                    <a:pt x="34420" y="6183"/>
                    <a:pt x="44294" y="68"/>
                    <a:pt x="44261" y="1"/>
                  </a:cubicBezTo>
                  <a:cubicBezTo>
                    <a:pt x="44261" y="1"/>
                    <a:pt x="44260" y="0"/>
                    <a:pt x="44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1933886" y="2896572"/>
              <a:ext cx="664952" cy="639234"/>
            </a:xfrm>
            <a:custGeom>
              <a:avLst/>
              <a:gdLst/>
              <a:ahLst/>
              <a:cxnLst/>
              <a:rect l="l" t="t" r="r" b="b"/>
              <a:pathLst>
                <a:path w="20736" h="19934" extrusionOk="0">
                  <a:moveTo>
                    <a:pt x="10000" y="1"/>
                  </a:moveTo>
                  <a:cubicBezTo>
                    <a:pt x="9986" y="1"/>
                    <a:pt x="9972" y="1"/>
                    <a:pt x="9958" y="1"/>
                  </a:cubicBezTo>
                  <a:cubicBezTo>
                    <a:pt x="4445" y="1"/>
                    <a:pt x="0" y="4479"/>
                    <a:pt x="0" y="9976"/>
                  </a:cubicBezTo>
                  <a:cubicBezTo>
                    <a:pt x="17" y="14019"/>
                    <a:pt x="2456" y="17645"/>
                    <a:pt x="6182" y="19182"/>
                  </a:cubicBezTo>
                  <a:cubicBezTo>
                    <a:pt x="7407" y="19688"/>
                    <a:pt x="8692" y="19933"/>
                    <a:pt x="9967" y="19933"/>
                  </a:cubicBezTo>
                  <a:cubicBezTo>
                    <a:pt x="12568" y="19933"/>
                    <a:pt x="15125" y="18911"/>
                    <a:pt x="17043" y="16994"/>
                  </a:cubicBezTo>
                  <a:cubicBezTo>
                    <a:pt x="19883" y="14136"/>
                    <a:pt x="20735" y="9859"/>
                    <a:pt x="19182" y="6133"/>
                  </a:cubicBezTo>
                  <a:cubicBezTo>
                    <a:pt x="17633" y="2420"/>
                    <a:pt x="14010" y="1"/>
                    <a:pt x="10000" y="1"/>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1930948" y="2894151"/>
              <a:ext cx="647828" cy="644076"/>
            </a:xfrm>
            <a:custGeom>
              <a:avLst/>
              <a:gdLst/>
              <a:ahLst/>
              <a:cxnLst/>
              <a:rect l="l" t="t" r="r" b="b"/>
              <a:pathLst>
                <a:path w="20202" h="20085" extrusionOk="0">
                  <a:moveTo>
                    <a:pt x="10143" y="0"/>
                  </a:moveTo>
                  <a:lnTo>
                    <a:pt x="9475" y="34"/>
                  </a:lnTo>
                  <a:cubicBezTo>
                    <a:pt x="9257" y="51"/>
                    <a:pt x="9023" y="67"/>
                    <a:pt x="8806" y="117"/>
                  </a:cubicBezTo>
                  <a:cubicBezTo>
                    <a:pt x="8589" y="151"/>
                    <a:pt x="8355" y="167"/>
                    <a:pt x="8138" y="218"/>
                  </a:cubicBezTo>
                  <a:cubicBezTo>
                    <a:pt x="7219" y="435"/>
                    <a:pt x="6317" y="752"/>
                    <a:pt x="5481" y="1187"/>
                  </a:cubicBezTo>
                  <a:cubicBezTo>
                    <a:pt x="5264" y="1304"/>
                    <a:pt x="5064" y="1437"/>
                    <a:pt x="4863" y="1571"/>
                  </a:cubicBezTo>
                  <a:cubicBezTo>
                    <a:pt x="4646" y="1688"/>
                    <a:pt x="4445" y="1822"/>
                    <a:pt x="4245" y="1989"/>
                  </a:cubicBezTo>
                  <a:cubicBezTo>
                    <a:pt x="3426" y="2574"/>
                    <a:pt x="2708" y="3292"/>
                    <a:pt x="2123" y="4111"/>
                  </a:cubicBezTo>
                  <a:cubicBezTo>
                    <a:pt x="1505" y="4963"/>
                    <a:pt x="1020" y="5899"/>
                    <a:pt x="686" y="6884"/>
                  </a:cubicBezTo>
                  <a:cubicBezTo>
                    <a:pt x="1" y="8956"/>
                    <a:pt x="1" y="11178"/>
                    <a:pt x="703" y="13234"/>
                  </a:cubicBezTo>
                  <a:cubicBezTo>
                    <a:pt x="1037" y="14236"/>
                    <a:pt x="1521" y="15172"/>
                    <a:pt x="2156" y="16007"/>
                  </a:cubicBezTo>
                  <a:cubicBezTo>
                    <a:pt x="2741" y="16826"/>
                    <a:pt x="3460" y="17544"/>
                    <a:pt x="4278" y="18129"/>
                  </a:cubicBezTo>
                  <a:cubicBezTo>
                    <a:pt x="4479" y="18280"/>
                    <a:pt x="4679" y="18430"/>
                    <a:pt x="4896" y="18547"/>
                  </a:cubicBezTo>
                  <a:cubicBezTo>
                    <a:pt x="5097" y="18681"/>
                    <a:pt x="5297" y="18814"/>
                    <a:pt x="5515" y="18914"/>
                  </a:cubicBezTo>
                  <a:cubicBezTo>
                    <a:pt x="5949" y="19148"/>
                    <a:pt x="6384" y="19332"/>
                    <a:pt x="6835" y="19499"/>
                  </a:cubicBezTo>
                  <a:cubicBezTo>
                    <a:pt x="7269" y="19650"/>
                    <a:pt x="7720" y="19783"/>
                    <a:pt x="8171" y="19884"/>
                  </a:cubicBezTo>
                  <a:cubicBezTo>
                    <a:pt x="8405" y="19917"/>
                    <a:pt x="8622" y="19950"/>
                    <a:pt x="8856" y="19984"/>
                  </a:cubicBezTo>
                  <a:cubicBezTo>
                    <a:pt x="9074" y="20034"/>
                    <a:pt x="9291" y="20051"/>
                    <a:pt x="9525" y="20051"/>
                  </a:cubicBezTo>
                  <a:lnTo>
                    <a:pt x="10193" y="20084"/>
                  </a:lnTo>
                  <a:cubicBezTo>
                    <a:pt x="10410" y="20084"/>
                    <a:pt x="10628" y="20067"/>
                    <a:pt x="10845" y="20067"/>
                  </a:cubicBezTo>
                  <a:cubicBezTo>
                    <a:pt x="11262" y="20034"/>
                    <a:pt x="11697" y="19984"/>
                    <a:pt x="12115" y="19900"/>
                  </a:cubicBezTo>
                  <a:cubicBezTo>
                    <a:pt x="14938" y="19366"/>
                    <a:pt x="17394" y="17628"/>
                    <a:pt x="18848" y="15138"/>
                  </a:cubicBezTo>
                  <a:cubicBezTo>
                    <a:pt x="19349" y="14320"/>
                    <a:pt x="19717" y="13417"/>
                    <a:pt x="19934" y="12465"/>
                  </a:cubicBezTo>
                  <a:cubicBezTo>
                    <a:pt x="20018" y="12131"/>
                    <a:pt x="20085" y="11780"/>
                    <a:pt x="20118" y="11429"/>
                  </a:cubicBezTo>
                  <a:cubicBezTo>
                    <a:pt x="20151" y="11279"/>
                    <a:pt x="20168" y="11145"/>
                    <a:pt x="20185" y="11011"/>
                  </a:cubicBezTo>
                  <a:cubicBezTo>
                    <a:pt x="20185" y="10878"/>
                    <a:pt x="20185" y="10761"/>
                    <a:pt x="20185" y="10660"/>
                  </a:cubicBezTo>
                  <a:cubicBezTo>
                    <a:pt x="20202" y="10460"/>
                    <a:pt x="20202" y="10310"/>
                    <a:pt x="20202" y="10193"/>
                  </a:cubicBezTo>
                  <a:cubicBezTo>
                    <a:pt x="20202" y="10076"/>
                    <a:pt x="20202" y="10026"/>
                    <a:pt x="20202" y="10026"/>
                  </a:cubicBezTo>
                  <a:cubicBezTo>
                    <a:pt x="20202" y="10026"/>
                    <a:pt x="20202" y="10076"/>
                    <a:pt x="20185" y="10193"/>
                  </a:cubicBezTo>
                  <a:cubicBezTo>
                    <a:pt x="20185" y="10310"/>
                    <a:pt x="20168" y="10460"/>
                    <a:pt x="20151" y="10660"/>
                  </a:cubicBezTo>
                  <a:cubicBezTo>
                    <a:pt x="20151" y="10761"/>
                    <a:pt x="20135" y="10878"/>
                    <a:pt x="20135" y="11011"/>
                  </a:cubicBezTo>
                  <a:cubicBezTo>
                    <a:pt x="20118" y="11128"/>
                    <a:pt x="20101" y="11279"/>
                    <a:pt x="20068" y="11429"/>
                  </a:cubicBezTo>
                  <a:cubicBezTo>
                    <a:pt x="20034" y="11780"/>
                    <a:pt x="19968" y="12114"/>
                    <a:pt x="19867" y="12448"/>
                  </a:cubicBezTo>
                  <a:cubicBezTo>
                    <a:pt x="19633" y="13384"/>
                    <a:pt x="19266" y="14269"/>
                    <a:pt x="18765" y="15088"/>
                  </a:cubicBezTo>
                  <a:cubicBezTo>
                    <a:pt x="17311" y="17528"/>
                    <a:pt x="14871" y="19232"/>
                    <a:pt x="12081" y="19767"/>
                  </a:cubicBezTo>
                  <a:cubicBezTo>
                    <a:pt x="11663" y="19833"/>
                    <a:pt x="11246" y="19884"/>
                    <a:pt x="10828" y="19917"/>
                  </a:cubicBezTo>
                  <a:cubicBezTo>
                    <a:pt x="10628" y="19917"/>
                    <a:pt x="10410" y="19934"/>
                    <a:pt x="10193" y="19934"/>
                  </a:cubicBezTo>
                  <a:cubicBezTo>
                    <a:pt x="9976" y="19917"/>
                    <a:pt x="9759" y="19917"/>
                    <a:pt x="9525" y="19900"/>
                  </a:cubicBezTo>
                  <a:cubicBezTo>
                    <a:pt x="9308" y="19900"/>
                    <a:pt x="9090" y="19867"/>
                    <a:pt x="8873" y="19833"/>
                  </a:cubicBezTo>
                  <a:cubicBezTo>
                    <a:pt x="8656" y="19800"/>
                    <a:pt x="8422" y="19767"/>
                    <a:pt x="8205" y="19716"/>
                  </a:cubicBezTo>
                  <a:cubicBezTo>
                    <a:pt x="7754" y="19616"/>
                    <a:pt x="7319" y="19499"/>
                    <a:pt x="6885" y="19332"/>
                  </a:cubicBezTo>
                  <a:cubicBezTo>
                    <a:pt x="6450" y="19182"/>
                    <a:pt x="6016" y="18998"/>
                    <a:pt x="5598" y="18781"/>
                  </a:cubicBezTo>
                  <a:cubicBezTo>
                    <a:pt x="5381" y="18664"/>
                    <a:pt x="5181" y="18530"/>
                    <a:pt x="4980" y="18413"/>
                  </a:cubicBezTo>
                  <a:cubicBezTo>
                    <a:pt x="4780" y="18280"/>
                    <a:pt x="4579" y="18146"/>
                    <a:pt x="4379" y="17995"/>
                  </a:cubicBezTo>
                  <a:cubicBezTo>
                    <a:pt x="3576" y="17427"/>
                    <a:pt x="2875" y="16709"/>
                    <a:pt x="2290" y="15907"/>
                  </a:cubicBezTo>
                  <a:cubicBezTo>
                    <a:pt x="1672" y="15071"/>
                    <a:pt x="1204" y="14153"/>
                    <a:pt x="870" y="13183"/>
                  </a:cubicBezTo>
                  <a:cubicBezTo>
                    <a:pt x="185" y="11162"/>
                    <a:pt x="185" y="8973"/>
                    <a:pt x="853" y="6951"/>
                  </a:cubicBezTo>
                  <a:cubicBezTo>
                    <a:pt x="1187" y="5965"/>
                    <a:pt x="1655" y="5046"/>
                    <a:pt x="2273" y="4228"/>
                  </a:cubicBezTo>
                  <a:cubicBezTo>
                    <a:pt x="2841" y="3409"/>
                    <a:pt x="3543" y="2707"/>
                    <a:pt x="4345" y="2122"/>
                  </a:cubicBezTo>
                  <a:cubicBezTo>
                    <a:pt x="4546" y="1972"/>
                    <a:pt x="4746" y="1822"/>
                    <a:pt x="4947" y="1705"/>
                  </a:cubicBezTo>
                  <a:cubicBezTo>
                    <a:pt x="5147" y="1588"/>
                    <a:pt x="5348" y="1454"/>
                    <a:pt x="5565" y="1337"/>
                  </a:cubicBezTo>
                  <a:cubicBezTo>
                    <a:pt x="6384" y="903"/>
                    <a:pt x="7269" y="585"/>
                    <a:pt x="8171" y="385"/>
                  </a:cubicBezTo>
                  <a:cubicBezTo>
                    <a:pt x="8389" y="335"/>
                    <a:pt x="8606" y="301"/>
                    <a:pt x="8840" y="268"/>
                  </a:cubicBezTo>
                  <a:cubicBezTo>
                    <a:pt x="9057" y="218"/>
                    <a:pt x="9274" y="201"/>
                    <a:pt x="9491" y="201"/>
                  </a:cubicBezTo>
                  <a:cubicBezTo>
                    <a:pt x="9709" y="184"/>
                    <a:pt x="9926" y="167"/>
                    <a:pt x="10143" y="151"/>
                  </a:cubicBezTo>
                  <a:cubicBezTo>
                    <a:pt x="10360" y="151"/>
                    <a:pt x="10577" y="167"/>
                    <a:pt x="10795" y="184"/>
                  </a:cubicBezTo>
                  <a:cubicBezTo>
                    <a:pt x="11212" y="201"/>
                    <a:pt x="11630" y="251"/>
                    <a:pt x="12048" y="318"/>
                  </a:cubicBezTo>
                  <a:cubicBezTo>
                    <a:pt x="14838" y="836"/>
                    <a:pt x="17278" y="2523"/>
                    <a:pt x="18748" y="4963"/>
                  </a:cubicBezTo>
                  <a:cubicBezTo>
                    <a:pt x="19249" y="5782"/>
                    <a:pt x="19617" y="6667"/>
                    <a:pt x="19851" y="7603"/>
                  </a:cubicBezTo>
                  <a:cubicBezTo>
                    <a:pt x="19951" y="7937"/>
                    <a:pt x="20018" y="8288"/>
                    <a:pt x="20068" y="8622"/>
                  </a:cubicBezTo>
                  <a:cubicBezTo>
                    <a:pt x="20085" y="8772"/>
                    <a:pt x="20118" y="8923"/>
                    <a:pt x="20135" y="9040"/>
                  </a:cubicBezTo>
                  <a:cubicBezTo>
                    <a:pt x="20135" y="9173"/>
                    <a:pt x="20151" y="9290"/>
                    <a:pt x="20151" y="9391"/>
                  </a:cubicBezTo>
                  <a:cubicBezTo>
                    <a:pt x="20168" y="9591"/>
                    <a:pt x="20185" y="9741"/>
                    <a:pt x="20185" y="9858"/>
                  </a:cubicBezTo>
                  <a:cubicBezTo>
                    <a:pt x="20202" y="9975"/>
                    <a:pt x="20202" y="10026"/>
                    <a:pt x="20202" y="10026"/>
                  </a:cubicBezTo>
                  <a:cubicBezTo>
                    <a:pt x="20202" y="10026"/>
                    <a:pt x="20202" y="9975"/>
                    <a:pt x="20202" y="9858"/>
                  </a:cubicBezTo>
                  <a:cubicBezTo>
                    <a:pt x="20202" y="9741"/>
                    <a:pt x="20202" y="9591"/>
                    <a:pt x="20185" y="9391"/>
                  </a:cubicBezTo>
                  <a:cubicBezTo>
                    <a:pt x="20185" y="9290"/>
                    <a:pt x="20185" y="9173"/>
                    <a:pt x="20168" y="9040"/>
                  </a:cubicBezTo>
                  <a:cubicBezTo>
                    <a:pt x="20168" y="8906"/>
                    <a:pt x="20135" y="8772"/>
                    <a:pt x="20118" y="8622"/>
                  </a:cubicBezTo>
                  <a:cubicBezTo>
                    <a:pt x="20085" y="8271"/>
                    <a:pt x="20018" y="7920"/>
                    <a:pt x="19917" y="7586"/>
                  </a:cubicBezTo>
                  <a:cubicBezTo>
                    <a:pt x="19700" y="6650"/>
                    <a:pt x="19333" y="5748"/>
                    <a:pt x="18831" y="4913"/>
                  </a:cubicBezTo>
                  <a:cubicBezTo>
                    <a:pt x="17361" y="2440"/>
                    <a:pt x="14905" y="719"/>
                    <a:pt x="12064" y="184"/>
                  </a:cubicBezTo>
                  <a:cubicBezTo>
                    <a:pt x="11647" y="101"/>
                    <a:pt x="11229" y="51"/>
                    <a:pt x="10795" y="34"/>
                  </a:cubicBezTo>
                  <a:cubicBezTo>
                    <a:pt x="10577" y="17"/>
                    <a:pt x="10360" y="0"/>
                    <a:pt x="10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57"/>
          <p:cNvGrpSpPr/>
          <p:nvPr/>
        </p:nvGrpSpPr>
        <p:grpSpPr>
          <a:xfrm>
            <a:off x="2007454" y="1469048"/>
            <a:ext cx="3356826" cy="560957"/>
            <a:chOff x="2925927" y="1608581"/>
            <a:chExt cx="3356826" cy="560957"/>
          </a:xfrm>
          <a:solidFill>
            <a:schemeClr val="bg2">
              <a:lumMod val="20000"/>
              <a:lumOff val="80000"/>
            </a:schemeClr>
          </a:solidFill>
        </p:grpSpPr>
        <p:sp>
          <p:nvSpPr>
            <p:cNvPr id="3136" name="Google Shape;3136;p57"/>
            <p:cNvSpPr/>
            <p:nvPr/>
          </p:nvSpPr>
          <p:spPr>
            <a:xfrm>
              <a:off x="2926472" y="1612814"/>
              <a:ext cx="3355736" cy="556179"/>
            </a:xfrm>
            <a:custGeom>
              <a:avLst/>
              <a:gdLst/>
              <a:ahLst/>
              <a:cxnLst/>
              <a:rect l="l" t="t" r="r" b="b"/>
              <a:pathLst>
                <a:path w="104646" h="17344" extrusionOk="0">
                  <a:moveTo>
                    <a:pt x="8672" y="1"/>
                  </a:moveTo>
                  <a:cubicBezTo>
                    <a:pt x="3876" y="1"/>
                    <a:pt x="0" y="3860"/>
                    <a:pt x="0" y="8672"/>
                  </a:cubicBezTo>
                  <a:cubicBezTo>
                    <a:pt x="0" y="13468"/>
                    <a:pt x="3876" y="17344"/>
                    <a:pt x="8672" y="17344"/>
                  </a:cubicBezTo>
                  <a:lnTo>
                    <a:pt x="95974" y="17344"/>
                  </a:lnTo>
                  <a:cubicBezTo>
                    <a:pt x="100770" y="17344"/>
                    <a:pt x="104646" y="13468"/>
                    <a:pt x="104646" y="8672"/>
                  </a:cubicBezTo>
                  <a:cubicBezTo>
                    <a:pt x="104646" y="3860"/>
                    <a:pt x="100770" y="1"/>
                    <a:pt x="959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2925927" y="1608581"/>
              <a:ext cx="3356826" cy="560957"/>
            </a:xfrm>
            <a:custGeom>
              <a:avLst/>
              <a:gdLst/>
              <a:ahLst/>
              <a:cxnLst/>
              <a:rect l="l" t="t" r="r" b="b"/>
              <a:pathLst>
                <a:path w="104680" h="17493" extrusionOk="0">
                  <a:moveTo>
                    <a:pt x="94359" y="1"/>
                  </a:moveTo>
                  <a:cubicBezTo>
                    <a:pt x="92740" y="1"/>
                    <a:pt x="91062" y="16"/>
                    <a:pt x="89324" y="16"/>
                  </a:cubicBezTo>
                  <a:lnTo>
                    <a:pt x="8221" y="149"/>
                  </a:lnTo>
                  <a:cubicBezTo>
                    <a:pt x="6216" y="149"/>
                    <a:pt x="4278" y="901"/>
                    <a:pt x="2774" y="2238"/>
                  </a:cubicBezTo>
                  <a:cubicBezTo>
                    <a:pt x="1287" y="3541"/>
                    <a:pt x="335" y="5362"/>
                    <a:pt x="84" y="7334"/>
                  </a:cubicBezTo>
                  <a:cubicBezTo>
                    <a:pt x="51" y="7568"/>
                    <a:pt x="34" y="7818"/>
                    <a:pt x="34" y="8052"/>
                  </a:cubicBezTo>
                  <a:cubicBezTo>
                    <a:pt x="17" y="8303"/>
                    <a:pt x="17" y="8537"/>
                    <a:pt x="17" y="8788"/>
                  </a:cubicBezTo>
                  <a:cubicBezTo>
                    <a:pt x="0" y="9255"/>
                    <a:pt x="34" y="9740"/>
                    <a:pt x="67" y="10225"/>
                  </a:cubicBezTo>
                  <a:cubicBezTo>
                    <a:pt x="184" y="11194"/>
                    <a:pt x="468" y="12113"/>
                    <a:pt x="903" y="12981"/>
                  </a:cubicBezTo>
                  <a:cubicBezTo>
                    <a:pt x="2206" y="15571"/>
                    <a:pt x="4796" y="17292"/>
                    <a:pt x="7703" y="17459"/>
                  </a:cubicBezTo>
                  <a:cubicBezTo>
                    <a:pt x="8171" y="17493"/>
                    <a:pt x="8639" y="17493"/>
                    <a:pt x="9090" y="17493"/>
                  </a:cubicBezTo>
                  <a:lnTo>
                    <a:pt x="10477" y="17476"/>
                  </a:lnTo>
                  <a:lnTo>
                    <a:pt x="15924" y="17476"/>
                  </a:lnTo>
                  <a:lnTo>
                    <a:pt x="26467" y="17443"/>
                  </a:lnTo>
                  <a:cubicBezTo>
                    <a:pt x="40185" y="17409"/>
                    <a:pt x="52549" y="17376"/>
                    <a:pt x="62925" y="17359"/>
                  </a:cubicBezTo>
                  <a:lnTo>
                    <a:pt x="87503" y="17276"/>
                  </a:lnTo>
                  <a:cubicBezTo>
                    <a:pt x="90410" y="17259"/>
                    <a:pt x="92649" y="17259"/>
                    <a:pt x="94187" y="17242"/>
                  </a:cubicBezTo>
                  <a:lnTo>
                    <a:pt x="95924" y="17225"/>
                  </a:lnTo>
                  <a:lnTo>
                    <a:pt x="96526" y="17225"/>
                  </a:lnTo>
                  <a:cubicBezTo>
                    <a:pt x="96526" y="17225"/>
                    <a:pt x="96325" y="17225"/>
                    <a:pt x="95924" y="17209"/>
                  </a:cubicBezTo>
                  <a:lnTo>
                    <a:pt x="87503" y="17209"/>
                  </a:lnTo>
                  <a:cubicBezTo>
                    <a:pt x="81705" y="17209"/>
                    <a:pt x="73301" y="17225"/>
                    <a:pt x="62925" y="17225"/>
                  </a:cubicBezTo>
                  <a:cubicBezTo>
                    <a:pt x="52549" y="17242"/>
                    <a:pt x="40185" y="17259"/>
                    <a:pt x="26467" y="17276"/>
                  </a:cubicBezTo>
                  <a:lnTo>
                    <a:pt x="15924" y="17309"/>
                  </a:lnTo>
                  <a:lnTo>
                    <a:pt x="9090" y="17309"/>
                  </a:lnTo>
                  <a:cubicBezTo>
                    <a:pt x="8864" y="17309"/>
                    <a:pt x="8635" y="17313"/>
                    <a:pt x="8405" y="17313"/>
                  </a:cubicBezTo>
                  <a:cubicBezTo>
                    <a:pt x="8175" y="17313"/>
                    <a:pt x="7945" y="17309"/>
                    <a:pt x="7720" y="17292"/>
                  </a:cubicBezTo>
                  <a:cubicBezTo>
                    <a:pt x="4879" y="17108"/>
                    <a:pt x="2340" y="15438"/>
                    <a:pt x="1070" y="12898"/>
                  </a:cubicBezTo>
                  <a:cubicBezTo>
                    <a:pt x="635" y="12062"/>
                    <a:pt x="351" y="11143"/>
                    <a:pt x="251" y="10208"/>
                  </a:cubicBezTo>
                  <a:cubicBezTo>
                    <a:pt x="201" y="9740"/>
                    <a:pt x="184" y="9255"/>
                    <a:pt x="184" y="8788"/>
                  </a:cubicBezTo>
                  <a:cubicBezTo>
                    <a:pt x="184" y="8537"/>
                    <a:pt x="184" y="8303"/>
                    <a:pt x="201" y="8069"/>
                  </a:cubicBezTo>
                  <a:cubicBezTo>
                    <a:pt x="201" y="7818"/>
                    <a:pt x="234" y="7585"/>
                    <a:pt x="268" y="7351"/>
                  </a:cubicBezTo>
                  <a:cubicBezTo>
                    <a:pt x="502" y="5429"/>
                    <a:pt x="1437" y="3658"/>
                    <a:pt x="2891" y="2372"/>
                  </a:cubicBezTo>
                  <a:cubicBezTo>
                    <a:pt x="4361" y="1068"/>
                    <a:pt x="6266" y="333"/>
                    <a:pt x="8221" y="333"/>
                  </a:cubicBezTo>
                  <a:lnTo>
                    <a:pt x="89324" y="133"/>
                  </a:lnTo>
                  <a:cubicBezTo>
                    <a:pt x="91062" y="133"/>
                    <a:pt x="92740" y="118"/>
                    <a:pt x="94354" y="118"/>
                  </a:cubicBezTo>
                  <a:cubicBezTo>
                    <a:pt x="95161" y="118"/>
                    <a:pt x="95952" y="121"/>
                    <a:pt x="96726" y="133"/>
                  </a:cubicBezTo>
                  <a:cubicBezTo>
                    <a:pt x="101020" y="250"/>
                    <a:pt x="104479" y="3708"/>
                    <a:pt x="104579" y="8002"/>
                  </a:cubicBezTo>
                  <a:cubicBezTo>
                    <a:pt x="104596" y="8437"/>
                    <a:pt x="104596" y="8871"/>
                    <a:pt x="104579" y="9289"/>
                  </a:cubicBezTo>
                  <a:cubicBezTo>
                    <a:pt x="104579" y="9506"/>
                    <a:pt x="104563" y="9707"/>
                    <a:pt x="104563" y="9924"/>
                  </a:cubicBezTo>
                  <a:cubicBezTo>
                    <a:pt x="104529" y="10124"/>
                    <a:pt x="104496" y="10325"/>
                    <a:pt x="104462" y="10525"/>
                  </a:cubicBezTo>
                  <a:cubicBezTo>
                    <a:pt x="104329" y="11277"/>
                    <a:pt x="104095" y="11996"/>
                    <a:pt x="103761" y="12681"/>
                  </a:cubicBezTo>
                  <a:lnTo>
                    <a:pt x="103644" y="12931"/>
                  </a:lnTo>
                  <a:lnTo>
                    <a:pt x="103493" y="13148"/>
                  </a:lnTo>
                  <a:cubicBezTo>
                    <a:pt x="103410" y="13299"/>
                    <a:pt x="103326" y="13449"/>
                    <a:pt x="103226" y="13600"/>
                  </a:cubicBezTo>
                  <a:cubicBezTo>
                    <a:pt x="103025" y="13867"/>
                    <a:pt x="102842" y="14151"/>
                    <a:pt x="102624" y="14385"/>
                  </a:cubicBezTo>
                  <a:cubicBezTo>
                    <a:pt x="102424" y="14619"/>
                    <a:pt x="102207" y="14836"/>
                    <a:pt x="101973" y="15053"/>
                  </a:cubicBezTo>
                  <a:cubicBezTo>
                    <a:pt x="101873" y="15154"/>
                    <a:pt x="101756" y="15254"/>
                    <a:pt x="101655" y="15354"/>
                  </a:cubicBezTo>
                  <a:cubicBezTo>
                    <a:pt x="101538" y="15438"/>
                    <a:pt x="101421" y="15521"/>
                    <a:pt x="101321" y="15605"/>
                  </a:cubicBezTo>
                  <a:cubicBezTo>
                    <a:pt x="100553" y="16156"/>
                    <a:pt x="99717" y="16590"/>
                    <a:pt x="98815" y="16858"/>
                  </a:cubicBezTo>
                  <a:cubicBezTo>
                    <a:pt x="98497" y="16958"/>
                    <a:pt x="98163" y="17042"/>
                    <a:pt x="97829" y="17092"/>
                  </a:cubicBezTo>
                  <a:cubicBezTo>
                    <a:pt x="97595" y="17142"/>
                    <a:pt x="97345" y="17175"/>
                    <a:pt x="97111" y="17175"/>
                  </a:cubicBezTo>
                  <a:cubicBezTo>
                    <a:pt x="96710" y="17209"/>
                    <a:pt x="96526" y="17225"/>
                    <a:pt x="96526" y="17225"/>
                  </a:cubicBezTo>
                  <a:cubicBezTo>
                    <a:pt x="96526" y="17225"/>
                    <a:pt x="96726" y="17225"/>
                    <a:pt x="97111" y="17192"/>
                  </a:cubicBezTo>
                  <a:cubicBezTo>
                    <a:pt x="97361" y="17192"/>
                    <a:pt x="97595" y="17159"/>
                    <a:pt x="97829" y="17125"/>
                  </a:cubicBezTo>
                  <a:cubicBezTo>
                    <a:pt x="98163" y="17075"/>
                    <a:pt x="98497" y="16991"/>
                    <a:pt x="98815" y="16891"/>
                  </a:cubicBezTo>
                  <a:cubicBezTo>
                    <a:pt x="99734" y="16624"/>
                    <a:pt x="100586" y="16206"/>
                    <a:pt x="101338" y="15638"/>
                  </a:cubicBezTo>
                  <a:lnTo>
                    <a:pt x="101689" y="15387"/>
                  </a:lnTo>
                  <a:cubicBezTo>
                    <a:pt x="101806" y="15287"/>
                    <a:pt x="101906" y="15187"/>
                    <a:pt x="102023" y="15087"/>
                  </a:cubicBezTo>
                  <a:cubicBezTo>
                    <a:pt x="102257" y="14886"/>
                    <a:pt x="102474" y="14669"/>
                    <a:pt x="102675" y="14418"/>
                  </a:cubicBezTo>
                  <a:cubicBezTo>
                    <a:pt x="102892" y="14184"/>
                    <a:pt x="103076" y="13900"/>
                    <a:pt x="103293" y="13633"/>
                  </a:cubicBezTo>
                  <a:cubicBezTo>
                    <a:pt x="103376" y="13483"/>
                    <a:pt x="103460" y="13332"/>
                    <a:pt x="103560" y="13182"/>
                  </a:cubicBezTo>
                  <a:lnTo>
                    <a:pt x="103694" y="12965"/>
                  </a:lnTo>
                  <a:cubicBezTo>
                    <a:pt x="103744" y="12881"/>
                    <a:pt x="103777" y="12798"/>
                    <a:pt x="103811" y="12714"/>
                  </a:cubicBezTo>
                  <a:cubicBezTo>
                    <a:pt x="104162" y="12029"/>
                    <a:pt x="104412" y="11294"/>
                    <a:pt x="104546" y="10525"/>
                  </a:cubicBezTo>
                  <a:cubicBezTo>
                    <a:pt x="104579" y="10325"/>
                    <a:pt x="104596" y="10124"/>
                    <a:pt x="104629" y="9924"/>
                  </a:cubicBezTo>
                  <a:cubicBezTo>
                    <a:pt x="104646" y="9723"/>
                    <a:pt x="104663" y="9506"/>
                    <a:pt x="104663" y="9289"/>
                  </a:cubicBezTo>
                  <a:cubicBezTo>
                    <a:pt x="104680" y="8871"/>
                    <a:pt x="104680" y="8437"/>
                    <a:pt x="104663" y="8002"/>
                  </a:cubicBezTo>
                  <a:cubicBezTo>
                    <a:pt x="104563" y="3658"/>
                    <a:pt x="101087" y="149"/>
                    <a:pt x="96743" y="16"/>
                  </a:cubicBezTo>
                  <a:cubicBezTo>
                    <a:pt x="95963" y="4"/>
                    <a:pt x="95169" y="1"/>
                    <a:pt x="943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8" name="Google Shape;3138;p57"/>
          <p:cNvGrpSpPr/>
          <p:nvPr/>
        </p:nvGrpSpPr>
        <p:grpSpPr>
          <a:xfrm>
            <a:off x="2568442" y="342549"/>
            <a:ext cx="1920875" cy="1315249"/>
            <a:chOff x="3486915" y="482082"/>
            <a:chExt cx="1920875" cy="1315249"/>
          </a:xfrm>
        </p:grpSpPr>
        <p:sp>
          <p:nvSpPr>
            <p:cNvPr id="3139" name="Google Shape;3139;p57"/>
            <p:cNvSpPr/>
            <p:nvPr/>
          </p:nvSpPr>
          <p:spPr>
            <a:xfrm>
              <a:off x="4088085" y="675706"/>
              <a:ext cx="1149844" cy="917996"/>
            </a:xfrm>
            <a:custGeom>
              <a:avLst/>
              <a:gdLst/>
              <a:ahLst/>
              <a:cxnLst/>
              <a:rect l="l" t="t" r="r" b="b"/>
              <a:pathLst>
                <a:path w="35857" h="28627" extrusionOk="0">
                  <a:moveTo>
                    <a:pt x="17945" y="0"/>
                  </a:moveTo>
                  <a:lnTo>
                    <a:pt x="2624" y="886"/>
                  </a:lnTo>
                  <a:cubicBezTo>
                    <a:pt x="0" y="14838"/>
                    <a:pt x="7619" y="20719"/>
                    <a:pt x="9574" y="22624"/>
                  </a:cubicBezTo>
                  <a:cubicBezTo>
                    <a:pt x="13718" y="26667"/>
                    <a:pt x="19583" y="28472"/>
                    <a:pt x="25314" y="28622"/>
                  </a:cubicBezTo>
                  <a:cubicBezTo>
                    <a:pt x="25478" y="28625"/>
                    <a:pt x="25644" y="28627"/>
                    <a:pt x="25810" y="28627"/>
                  </a:cubicBezTo>
                  <a:cubicBezTo>
                    <a:pt x="28268" y="28627"/>
                    <a:pt x="30825" y="28253"/>
                    <a:pt x="32766" y="26751"/>
                  </a:cubicBezTo>
                  <a:cubicBezTo>
                    <a:pt x="34838" y="25130"/>
                    <a:pt x="35857" y="21855"/>
                    <a:pt x="34320" y="19683"/>
                  </a:cubicBezTo>
                  <a:cubicBezTo>
                    <a:pt x="33401" y="18380"/>
                    <a:pt x="31780" y="17711"/>
                    <a:pt x="30978" y="16341"/>
                  </a:cubicBezTo>
                  <a:cubicBezTo>
                    <a:pt x="29641" y="14102"/>
                    <a:pt x="30777" y="10660"/>
                    <a:pt x="28823" y="8990"/>
                  </a:cubicBezTo>
                  <a:cubicBezTo>
                    <a:pt x="27670" y="8020"/>
                    <a:pt x="25999" y="8188"/>
                    <a:pt x="24562" y="7837"/>
                  </a:cubicBezTo>
                  <a:cubicBezTo>
                    <a:pt x="21805" y="7168"/>
                    <a:pt x="18096" y="3025"/>
                    <a:pt x="17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7"/>
            <p:cNvSpPr/>
            <p:nvPr/>
          </p:nvSpPr>
          <p:spPr>
            <a:xfrm>
              <a:off x="3486915" y="1133277"/>
              <a:ext cx="1920875" cy="480115"/>
            </a:xfrm>
            <a:custGeom>
              <a:avLst/>
              <a:gdLst/>
              <a:ahLst/>
              <a:cxnLst/>
              <a:rect l="l" t="t" r="r" b="b"/>
              <a:pathLst>
                <a:path w="59901" h="14972" extrusionOk="0">
                  <a:moveTo>
                    <a:pt x="32448" y="0"/>
                  </a:moveTo>
                  <a:lnTo>
                    <a:pt x="25097" y="67"/>
                  </a:lnTo>
                  <a:cubicBezTo>
                    <a:pt x="24127" y="84"/>
                    <a:pt x="23175" y="284"/>
                    <a:pt x="22290" y="669"/>
                  </a:cubicBezTo>
                  <a:lnTo>
                    <a:pt x="2473" y="7285"/>
                  </a:lnTo>
                  <a:cubicBezTo>
                    <a:pt x="1003" y="7753"/>
                    <a:pt x="0" y="9257"/>
                    <a:pt x="0" y="10978"/>
                  </a:cubicBezTo>
                  <a:cubicBezTo>
                    <a:pt x="0" y="13083"/>
                    <a:pt x="1537" y="14804"/>
                    <a:pt x="3409" y="14804"/>
                  </a:cubicBezTo>
                  <a:lnTo>
                    <a:pt x="12565" y="14771"/>
                  </a:lnTo>
                  <a:lnTo>
                    <a:pt x="12565" y="14771"/>
                  </a:lnTo>
                  <a:cubicBezTo>
                    <a:pt x="12532" y="14871"/>
                    <a:pt x="12532" y="14904"/>
                    <a:pt x="12532" y="14904"/>
                  </a:cubicBezTo>
                  <a:lnTo>
                    <a:pt x="44362" y="14971"/>
                  </a:lnTo>
                  <a:lnTo>
                    <a:pt x="44362" y="14955"/>
                  </a:lnTo>
                  <a:lnTo>
                    <a:pt x="56509" y="14955"/>
                  </a:lnTo>
                  <a:cubicBezTo>
                    <a:pt x="58397" y="14955"/>
                    <a:pt x="59901" y="13217"/>
                    <a:pt x="59901" y="11095"/>
                  </a:cubicBezTo>
                  <a:cubicBezTo>
                    <a:pt x="59901" y="9357"/>
                    <a:pt x="58881" y="7837"/>
                    <a:pt x="57411" y="7369"/>
                  </a:cubicBezTo>
                  <a:lnTo>
                    <a:pt x="35623" y="953"/>
                  </a:lnTo>
                  <a:cubicBezTo>
                    <a:pt x="34604" y="518"/>
                    <a:pt x="33551" y="201"/>
                    <a:pt x="32448" y="0"/>
                  </a:cubicBez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7"/>
            <p:cNvSpPr/>
            <p:nvPr/>
          </p:nvSpPr>
          <p:spPr>
            <a:xfrm>
              <a:off x="4569771" y="1421628"/>
              <a:ext cx="618326" cy="33158"/>
            </a:xfrm>
            <a:custGeom>
              <a:avLst/>
              <a:gdLst/>
              <a:ahLst/>
              <a:cxnLst/>
              <a:rect l="l" t="t" r="r" b="b"/>
              <a:pathLst>
                <a:path w="19282" h="1034" extrusionOk="0">
                  <a:moveTo>
                    <a:pt x="10441" y="0"/>
                  </a:moveTo>
                  <a:cubicBezTo>
                    <a:pt x="7889" y="0"/>
                    <a:pt x="5338" y="177"/>
                    <a:pt x="2807" y="532"/>
                  </a:cubicBezTo>
                  <a:cubicBezTo>
                    <a:pt x="1938" y="666"/>
                    <a:pt x="1237" y="783"/>
                    <a:pt x="752" y="866"/>
                  </a:cubicBezTo>
                  <a:lnTo>
                    <a:pt x="201" y="983"/>
                  </a:lnTo>
                  <a:cubicBezTo>
                    <a:pt x="134" y="1000"/>
                    <a:pt x="67" y="1017"/>
                    <a:pt x="0" y="1034"/>
                  </a:cubicBezTo>
                  <a:cubicBezTo>
                    <a:pt x="67" y="1034"/>
                    <a:pt x="134" y="1034"/>
                    <a:pt x="201" y="1017"/>
                  </a:cubicBezTo>
                  <a:lnTo>
                    <a:pt x="769" y="950"/>
                  </a:lnTo>
                  <a:cubicBezTo>
                    <a:pt x="1253" y="866"/>
                    <a:pt x="1955" y="766"/>
                    <a:pt x="2824" y="666"/>
                  </a:cubicBezTo>
                  <a:cubicBezTo>
                    <a:pt x="5427" y="339"/>
                    <a:pt x="8046" y="173"/>
                    <a:pt x="10666" y="173"/>
                  </a:cubicBezTo>
                  <a:cubicBezTo>
                    <a:pt x="12604" y="173"/>
                    <a:pt x="14543" y="264"/>
                    <a:pt x="16475" y="449"/>
                  </a:cubicBezTo>
                  <a:cubicBezTo>
                    <a:pt x="17344" y="532"/>
                    <a:pt x="18046" y="616"/>
                    <a:pt x="18530" y="666"/>
                  </a:cubicBezTo>
                  <a:lnTo>
                    <a:pt x="19098" y="733"/>
                  </a:lnTo>
                  <a:cubicBezTo>
                    <a:pt x="19165" y="750"/>
                    <a:pt x="19232" y="750"/>
                    <a:pt x="19282" y="750"/>
                  </a:cubicBezTo>
                  <a:cubicBezTo>
                    <a:pt x="19232" y="716"/>
                    <a:pt x="19165" y="716"/>
                    <a:pt x="19098" y="699"/>
                  </a:cubicBezTo>
                  <a:cubicBezTo>
                    <a:pt x="18948" y="683"/>
                    <a:pt x="18764" y="649"/>
                    <a:pt x="18547" y="599"/>
                  </a:cubicBezTo>
                  <a:cubicBezTo>
                    <a:pt x="18062" y="516"/>
                    <a:pt x="17360" y="432"/>
                    <a:pt x="16475" y="332"/>
                  </a:cubicBezTo>
                  <a:cubicBezTo>
                    <a:pt x="14470" y="111"/>
                    <a:pt x="12455" y="0"/>
                    <a:pt x="1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7"/>
            <p:cNvSpPr/>
            <p:nvPr/>
          </p:nvSpPr>
          <p:spPr>
            <a:xfrm>
              <a:off x="3965395" y="1236695"/>
              <a:ext cx="1058773" cy="147094"/>
            </a:xfrm>
            <a:custGeom>
              <a:avLst/>
              <a:gdLst/>
              <a:ahLst/>
              <a:cxnLst/>
              <a:rect l="l" t="t" r="r" b="b"/>
              <a:pathLst>
                <a:path w="33017" h="4587" extrusionOk="0">
                  <a:moveTo>
                    <a:pt x="0" y="0"/>
                  </a:moveTo>
                  <a:cubicBezTo>
                    <a:pt x="468" y="67"/>
                    <a:pt x="919" y="234"/>
                    <a:pt x="1337" y="501"/>
                  </a:cubicBezTo>
                  <a:cubicBezTo>
                    <a:pt x="1805" y="802"/>
                    <a:pt x="2239" y="1153"/>
                    <a:pt x="2640" y="1554"/>
                  </a:cubicBezTo>
                  <a:cubicBezTo>
                    <a:pt x="3158" y="2089"/>
                    <a:pt x="3726" y="2590"/>
                    <a:pt x="4328" y="3041"/>
                  </a:cubicBezTo>
                  <a:cubicBezTo>
                    <a:pt x="5769" y="4052"/>
                    <a:pt x="7488" y="4586"/>
                    <a:pt x="9238" y="4586"/>
                  </a:cubicBezTo>
                  <a:cubicBezTo>
                    <a:pt x="9456" y="4586"/>
                    <a:pt x="9674" y="4578"/>
                    <a:pt x="9891" y="4562"/>
                  </a:cubicBezTo>
                  <a:cubicBezTo>
                    <a:pt x="10460" y="4528"/>
                    <a:pt x="11028" y="4428"/>
                    <a:pt x="11579" y="4278"/>
                  </a:cubicBezTo>
                  <a:cubicBezTo>
                    <a:pt x="11863" y="4194"/>
                    <a:pt x="12130" y="4110"/>
                    <a:pt x="12414" y="3994"/>
                  </a:cubicBezTo>
                  <a:cubicBezTo>
                    <a:pt x="12682" y="3877"/>
                    <a:pt x="12949" y="3760"/>
                    <a:pt x="13217" y="3609"/>
                  </a:cubicBezTo>
                  <a:cubicBezTo>
                    <a:pt x="14286" y="3041"/>
                    <a:pt x="15255" y="2256"/>
                    <a:pt x="16408" y="1738"/>
                  </a:cubicBezTo>
                  <a:cubicBezTo>
                    <a:pt x="17041" y="1441"/>
                    <a:pt x="17729" y="1292"/>
                    <a:pt x="18422" y="1292"/>
                  </a:cubicBezTo>
                  <a:cubicBezTo>
                    <a:pt x="18936" y="1292"/>
                    <a:pt x="19452" y="1374"/>
                    <a:pt x="19950" y="1537"/>
                  </a:cubicBezTo>
                  <a:cubicBezTo>
                    <a:pt x="21086" y="1888"/>
                    <a:pt x="22089" y="2473"/>
                    <a:pt x="23058" y="2991"/>
                  </a:cubicBezTo>
                  <a:cubicBezTo>
                    <a:pt x="24027" y="3509"/>
                    <a:pt x="24963" y="3994"/>
                    <a:pt x="25915" y="4244"/>
                  </a:cubicBezTo>
                  <a:cubicBezTo>
                    <a:pt x="26387" y="4387"/>
                    <a:pt x="26879" y="4458"/>
                    <a:pt x="27369" y="4458"/>
                  </a:cubicBezTo>
                  <a:cubicBezTo>
                    <a:pt x="27797" y="4458"/>
                    <a:pt x="28225" y="4403"/>
                    <a:pt x="28639" y="4294"/>
                  </a:cubicBezTo>
                  <a:cubicBezTo>
                    <a:pt x="29374" y="4094"/>
                    <a:pt x="30059" y="3760"/>
                    <a:pt x="30677" y="3325"/>
                  </a:cubicBezTo>
                  <a:cubicBezTo>
                    <a:pt x="31145" y="3008"/>
                    <a:pt x="31579" y="2640"/>
                    <a:pt x="31997" y="2256"/>
                  </a:cubicBezTo>
                  <a:cubicBezTo>
                    <a:pt x="32348" y="1938"/>
                    <a:pt x="32598" y="1688"/>
                    <a:pt x="32766" y="1504"/>
                  </a:cubicBezTo>
                  <a:cubicBezTo>
                    <a:pt x="32849" y="1420"/>
                    <a:pt x="32899" y="1354"/>
                    <a:pt x="32949" y="1303"/>
                  </a:cubicBezTo>
                  <a:cubicBezTo>
                    <a:pt x="32983" y="1287"/>
                    <a:pt x="32999" y="1253"/>
                    <a:pt x="33016" y="1237"/>
                  </a:cubicBezTo>
                  <a:lnTo>
                    <a:pt x="33016" y="1237"/>
                  </a:lnTo>
                  <a:cubicBezTo>
                    <a:pt x="32983" y="1253"/>
                    <a:pt x="32966" y="1270"/>
                    <a:pt x="32949" y="1287"/>
                  </a:cubicBezTo>
                  <a:lnTo>
                    <a:pt x="32732" y="1487"/>
                  </a:lnTo>
                  <a:cubicBezTo>
                    <a:pt x="32565" y="1654"/>
                    <a:pt x="32298" y="1905"/>
                    <a:pt x="31947" y="2206"/>
                  </a:cubicBezTo>
                  <a:cubicBezTo>
                    <a:pt x="31529" y="2573"/>
                    <a:pt x="31078" y="2924"/>
                    <a:pt x="30610" y="3242"/>
                  </a:cubicBezTo>
                  <a:cubicBezTo>
                    <a:pt x="30009" y="3659"/>
                    <a:pt x="29324" y="3977"/>
                    <a:pt x="28605" y="4177"/>
                  </a:cubicBezTo>
                  <a:cubicBezTo>
                    <a:pt x="28217" y="4274"/>
                    <a:pt x="27819" y="4321"/>
                    <a:pt x="27421" y="4321"/>
                  </a:cubicBezTo>
                  <a:cubicBezTo>
                    <a:pt x="26929" y="4321"/>
                    <a:pt x="26437" y="4249"/>
                    <a:pt x="25965" y="4110"/>
                  </a:cubicBezTo>
                  <a:cubicBezTo>
                    <a:pt x="25029" y="3860"/>
                    <a:pt x="24094" y="3375"/>
                    <a:pt x="23125" y="2841"/>
                  </a:cubicBezTo>
                  <a:cubicBezTo>
                    <a:pt x="22172" y="2339"/>
                    <a:pt x="21170" y="1721"/>
                    <a:pt x="20000" y="1370"/>
                  </a:cubicBezTo>
                  <a:cubicBezTo>
                    <a:pt x="19485" y="1198"/>
                    <a:pt x="18948" y="1112"/>
                    <a:pt x="18411" y="1112"/>
                  </a:cubicBezTo>
                  <a:cubicBezTo>
                    <a:pt x="17696" y="1112"/>
                    <a:pt x="16983" y="1265"/>
                    <a:pt x="16324" y="1571"/>
                  </a:cubicBezTo>
                  <a:cubicBezTo>
                    <a:pt x="15155" y="2105"/>
                    <a:pt x="14186" y="2891"/>
                    <a:pt x="13133" y="3459"/>
                  </a:cubicBezTo>
                  <a:cubicBezTo>
                    <a:pt x="12882" y="3609"/>
                    <a:pt x="12598" y="3709"/>
                    <a:pt x="12348" y="3843"/>
                  </a:cubicBezTo>
                  <a:cubicBezTo>
                    <a:pt x="12080" y="3943"/>
                    <a:pt x="11796" y="4027"/>
                    <a:pt x="11529" y="4110"/>
                  </a:cubicBezTo>
                  <a:cubicBezTo>
                    <a:pt x="10994" y="4261"/>
                    <a:pt x="10443" y="4361"/>
                    <a:pt x="9891" y="4411"/>
                  </a:cubicBezTo>
                  <a:cubicBezTo>
                    <a:pt x="9670" y="4428"/>
                    <a:pt x="9449" y="4437"/>
                    <a:pt x="9228" y="4437"/>
                  </a:cubicBezTo>
                  <a:cubicBezTo>
                    <a:pt x="7502" y="4437"/>
                    <a:pt x="5817" y="3919"/>
                    <a:pt x="4394" y="2941"/>
                  </a:cubicBezTo>
                  <a:cubicBezTo>
                    <a:pt x="3793" y="2490"/>
                    <a:pt x="3225" y="2005"/>
                    <a:pt x="2707" y="1487"/>
                  </a:cubicBezTo>
                  <a:cubicBezTo>
                    <a:pt x="2289" y="1086"/>
                    <a:pt x="1855" y="735"/>
                    <a:pt x="1370" y="435"/>
                  </a:cubicBezTo>
                  <a:cubicBezTo>
                    <a:pt x="1053" y="251"/>
                    <a:pt x="718" y="117"/>
                    <a:pt x="368" y="34"/>
                  </a:cubicBezTo>
                  <a:cubicBezTo>
                    <a:pt x="251" y="17"/>
                    <a:pt x="117"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7"/>
            <p:cNvSpPr/>
            <p:nvPr/>
          </p:nvSpPr>
          <p:spPr>
            <a:xfrm>
              <a:off x="4755153" y="1356691"/>
              <a:ext cx="520840" cy="247593"/>
            </a:xfrm>
            <a:custGeom>
              <a:avLst/>
              <a:gdLst/>
              <a:ahLst/>
              <a:cxnLst/>
              <a:rect l="l" t="t" r="r" b="b"/>
              <a:pathLst>
                <a:path w="16242" h="7721" extrusionOk="0">
                  <a:moveTo>
                    <a:pt x="16224" y="1"/>
                  </a:moveTo>
                  <a:cubicBezTo>
                    <a:pt x="16208" y="1"/>
                    <a:pt x="16208" y="285"/>
                    <a:pt x="16108" y="803"/>
                  </a:cubicBezTo>
                  <a:cubicBezTo>
                    <a:pt x="15957" y="1521"/>
                    <a:pt x="15656" y="2206"/>
                    <a:pt x="15239" y="2808"/>
                  </a:cubicBezTo>
                  <a:cubicBezTo>
                    <a:pt x="14265" y="4188"/>
                    <a:pt x="12660" y="5016"/>
                    <a:pt x="10960" y="5016"/>
                  </a:cubicBezTo>
                  <a:cubicBezTo>
                    <a:pt x="10911" y="5016"/>
                    <a:pt x="10861" y="5015"/>
                    <a:pt x="10811" y="5013"/>
                  </a:cubicBezTo>
                  <a:cubicBezTo>
                    <a:pt x="10126" y="4963"/>
                    <a:pt x="9458" y="4846"/>
                    <a:pt x="8789" y="4646"/>
                  </a:cubicBezTo>
                  <a:cubicBezTo>
                    <a:pt x="8104" y="4445"/>
                    <a:pt x="7436" y="4228"/>
                    <a:pt x="6767" y="4094"/>
                  </a:cubicBezTo>
                  <a:cubicBezTo>
                    <a:pt x="6365" y="4010"/>
                    <a:pt x="5950" y="3965"/>
                    <a:pt x="5534" y="3965"/>
                  </a:cubicBezTo>
                  <a:cubicBezTo>
                    <a:pt x="5293" y="3965"/>
                    <a:pt x="5052" y="3980"/>
                    <a:pt x="4813" y="4011"/>
                  </a:cubicBezTo>
                  <a:cubicBezTo>
                    <a:pt x="3710" y="4161"/>
                    <a:pt x="2657" y="4612"/>
                    <a:pt x="1788" y="5297"/>
                  </a:cubicBezTo>
                  <a:cubicBezTo>
                    <a:pt x="1203" y="5765"/>
                    <a:pt x="719" y="6333"/>
                    <a:pt x="335" y="6985"/>
                  </a:cubicBezTo>
                  <a:lnTo>
                    <a:pt x="168" y="7286"/>
                  </a:lnTo>
                  <a:cubicBezTo>
                    <a:pt x="134" y="7369"/>
                    <a:pt x="101" y="7453"/>
                    <a:pt x="84" y="7520"/>
                  </a:cubicBezTo>
                  <a:cubicBezTo>
                    <a:pt x="51" y="7587"/>
                    <a:pt x="17" y="7653"/>
                    <a:pt x="0" y="7720"/>
                  </a:cubicBezTo>
                  <a:cubicBezTo>
                    <a:pt x="51" y="7670"/>
                    <a:pt x="84" y="7603"/>
                    <a:pt x="117" y="7536"/>
                  </a:cubicBezTo>
                  <a:cubicBezTo>
                    <a:pt x="151" y="7470"/>
                    <a:pt x="184" y="7403"/>
                    <a:pt x="218" y="7319"/>
                  </a:cubicBezTo>
                  <a:lnTo>
                    <a:pt x="401" y="7018"/>
                  </a:lnTo>
                  <a:cubicBezTo>
                    <a:pt x="786" y="6384"/>
                    <a:pt x="1287" y="5849"/>
                    <a:pt x="1872" y="5398"/>
                  </a:cubicBezTo>
                  <a:cubicBezTo>
                    <a:pt x="2741" y="4729"/>
                    <a:pt x="3760" y="4312"/>
                    <a:pt x="4829" y="4178"/>
                  </a:cubicBezTo>
                  <a:cubicBezTo>
                    <a:pt x="5046" y="4156"/>
                    <a:pt x="5262" y="4145"/>
                    <a:pt x="5475" y="4145"/>
                  </a:cubicBezTo>
                  <a:cubicBezTo>
                    <a:pt x="5902" y="4145"/>
                    <a:pt x="6322" y="4189"/>
                    <a:pt x="6734" y="4278"/>
                  </a:cubicBezTo>
                  <a:cubicBezTo>
                    <a:pt x="7402" y="4412"/>
                    <a:pt x="8054" y="4612"/>
                    <a:pt x="8739" y="4813"/>
                  </a:cubicBezTo>
                  <a:cubicBezTo>
                    <a:pt x="9424" y="5013"/>
                    <a:pt x="10109" y="5147"/>
                    <a:pt x="10811" y="5181"/>
                  </a:cubicBezTo>
                  <a:cubicBezTo>
                    <a:pt x="10867" y="5182"/>
                    <a:pt x="10924" y="5183"/>
                    <a:pt x="10980" y="5183"/>
                  </a:cubicBezTo>
                  <a:cubicBezTo>
                    <a:pt x="13532" y="5183"/>
                    <a:pt x="15733" y="3337"/>
                    <a:pt x="16174" y="820"/>
                  </a:cubicBezTo>
                  <a:cubicBezTo>
                    <a:pt x="16208" y="619"/>
                    <a:pt x="16224" y="419"/>
                    <a:pt x="16224" y="218"/>
                  </a:cubicBezTo>
                  <a:cubicBezTo>
                    <a:pt x="16241" y="151"/>
                    <a:pt x="16224" y="68"/>
                    <a:pt x="16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4532252" y="1132219"/>
              <a:ext cx="648373" cy="289249"/>
            </a:xfrm>
            <a:custGeom>
              <a:avLst/>
              <a:gdLst/>
              <a:ahLst/>
              <a:cxnLst/>
              <a:rect l="l" t="t" r="r" b="b"/>
              <a:pathLst>
                <a:path w="20219" h="9020" extrusionOk="0">
                  <a:moveTo>
                    <a:pt x="402" y="0"/>
                  </a:moveTo>
                  <a:lnTo>
                    <a:pt x="402" y="0"/>
                  </a:lnTo>
                  <a:cubicBezTo>
                    <a:pt x="1" y="1153"/>
                    <a:pt x="619" y="2389"/>
                    <a:pt x="1220" y="3442"/>
                  </a:cubicBezTo>
                  <a:cubicBezTo>
                    <a:pt x="1638" y="4194"/>
                    <a:pt x="2056" y="4946"/>
                    <a:pt x="2657" y="5547"/>
                  </a:cubicBezTo>
                  <a:cubicBezTo>
                    <a:pt x="3238" y="6112"/>
                    <a:pt x="4021" y="6552"/>
                    <a:pt x="4841" y="6552"/>
                  </a:cubicBezTo>
                  <a:cubicBezTo>
                    <a:pt x="4870" y="6552"/>
                    <a:pt x="4900" y="6551"/>
                    <a:pt x="4930" y="6550"/>
                  </a:cubicBezTo>
                  <a:cubicBezTo>
                    <a:pt x="6006" y="6518"/>
                    <a:pt x="6959" y="5744"/>
                    <a:pt x="8026" y="5744"/>
                  </a:cubicBezTo>
                  <a:cubicBezTo>
                    <a:pt x="8069" y="5744"/>
                    <a:pt x="8111" y="5745"/>
                    <a:pt x="8154" y="5748"/>
                  </a:cubicBezTo>
                  <a:cubicBezTo>
                    <a:pt x="8923" y="5781"/>
                    <a:pt x="9591" y="6232"/>
                    <a:pt x="10210" y="6667"/>
                  </a:cubicBezTo>
                  <a:cubicBezTo>
                    <a:pt x="11312" y="7402"/>
                    <a:pt x="12432" y="8120"/>
                    <a:pt x="13668" y="8571"/>
                  </a:cubicBezTo>
                  <a:cubicBezTo>
                    <a:pt x="14430" y="8849"/>
                    <a:pt x="15248" y="9019"/>
                    <a:pt x="16057" y="9019"/>
                  </a:cubicBezTo>
                  <a:cubicBezTo>
                    <a:pt x="16562" y="9019"/>
                    <a:pt x="17063" y="8953"/>
                    <a:pt x="17545" y="8805"/>
                  </a:cubicBezTo>
                  <a:cubicBezTo>
                    <a:pt x="18815" y="8421"/>
                    <a:pt x="19917" y="7419"/>
                    <a:pt x="20218" y="6132"/>
                  </a:cubicBezTo>
                  <a:lnTo>
                    <a:pt x="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7"/>
            <p:cNvSpPr/>
            <p:nvPr/>
          </p:nvSpPr>
          <p:spPr>
            <a:xfrm>
              <a:off x="4278822" y="521397"/>
              <a:ext cx="377242" cy="714817"/>
            </a:xfrm>
            <a:custGeom>
              <a:avLst/>
              <a:gdLst/>
              <a:ahLst/>
              <a:cxnLst/>
              <a:rect l="l" t="t" r="r" b="b"/>
              <a:pathLst>
                <a:path w="11764" h="22291" extrusionOk="0">
                  <a:moveTo>
                    <a:pt x="5932" y="0"/>
                  </a:moveTo>
                  <a:lnTo>
                    <a:pt x="1" y="4796"/>
                  </a:lnTo>
                  <a:lnTo>
                    <a:pt x="970" y="18831"/>
                  </a:lnTo>
                  <a:cubicBezTo>
                    <a:pt x="1102" y="20781"/>
                    <a:pt x="2722" y="22290"/>
                    <a:pt x="4665" y="22290"/>
                  </a:cubicBezTo>
                  <a:cubicBezTo>
                    <a:pt x="4687" y="22290"/>
                    <a:pt x="4708" y="22290"/>
                    <a:pt x="4729" y="22289"/>
                  </a:cubicBezTo>
                  <a:cubicBezTo>
                    <a:pt x="6701" y="22273"/>
                    <a:pt x="8321" y="20702"/>
                    <a:pt x="8405" y="18731"/>
                  </a:cubicBezTo>
                  <a:cubicBezTo>
                    <a:pt x="8455" y="17377"/>
                    <a:pt x="8522" y="16174"/>
                    <a:pt x="8522" y="16174"/>
                  </a:cubicBezTo>
                  <a:cubicBezTo>
                    <a:pt x="8522" y="16174"/>
                    <a:pt x="11513" y="15790"/>
                    <a:pt x="11646" y="12732"/>
                  </a:cubicBezTo>
                  <a:cubicBezTo>
                    <a:pt x="11763" y="9675"/>
                    <a:pt x="11446" y="2640"/>
                    <a:pt x="11446" y="2640"/>
                  </a:cubicBezTo>
                  <a:lnTo>
                    <a:pt x="5932"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6" name="Google Shape;3146;p57"/>
            <p:cNvSpPr/>
            <p:nvPr/>
          </p:nvSpPr>
          <p:spPr>
            <a:xfrm>
              <a:off x="4600844" y="771074"/>
              <a:ext cx="28957" cy="24435"/>
            </a:xfrm>
            <a:custGeom>
              <a:avLst/>
              <a:gdLst/>
              <a:ahLst/>
              <a:cxnLst/>
              <a:rect l="l" t="t" r="r" b="b"/>
              <a:pathLst>
                <a:path w="903" h="762" extrusionOk="0">
                  <a:moveTo>
                    <a:pt x="502" y="0"/>
                  </a:moveTo>
                  <a:cubicBezTo>
                    <a:pt x="167" y="0"/>
                    <a:pt x="0" y="418"/>
                    <a:pt x="251" y="652"/>
                  </a:cubicBezTo>
                  <a:cubicBezTo>
                    <a:pt x="326" y="727"/>
                    <a:pt x="419" y="761"/>
                    <a:pt x="510" y="761"/>
                  </a:cubicBezTo>
                  <a:cubicBezTo>
                    <a:pt x="703" y="761"/>
                    <a:pt x="891" y="611"/>
                    <a:pt x="903" y="385"/>
                  </a:cubicBezTo>
                  <a:cubicBezTo>
                    <a:pt x="886" y="168"/>
                    <a:pt x="7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7"/>
            <p:cNvSpPr/>
            <p:nvPr/>
          </p:nvSpPr>
          <p:spPr>
            <a:xfrm>
              <a:off x="4592282" y="742374"/>
              <a:ext cx="49833" cy="15040"/>
            </a:xfrm>
            <a:custGeom>
              <a:avLst/>
              <a:gdLst/>
              <a:ahLst/>
              <a:cxnLst/>
              <a:rect l="l" t="t" r="r" b="b"/>
              <a:pathLst>
                <a:path w="1554" h="469" extrusionOk="0">
                  <a:moveTo>
                    <a:pt x="758" y="1"/>
                  </a:moveTo>
                  <a:cubicBezTo>
                    <a:pt x="558" y="1"/>
                    <a:pt x="356" y="60"/>
                    <a:pt x="184" y="177"/>
                  </a:cubicBezTo>
                  <a:cubicBezTo>
                    <a:pt x="50" y="277"/>
                    <a:pt x="0" y="361"/>
                    <a:pt x="33" y="394"/>
                  </a:cubicBezTo>
                  <a:cubicBezTo>
                    <a:pt x="37" y="399"/>
                    <a:pt x="44" y="402"/>
                    <a:pt x="53" y="402"/>
                  </a:cubicBezTo>
                  <a:cubicBezTo>
                    <a:pt x="127" y="402"/>
                    <a:pt x="381" y="257"/>
                    <a:pt x="700" y="257"/>
                  </a:cubicBezTo>
                  <a:cubicBezTo>
                    <a:pt x="728" y="257"/>
                    <a:pt x="756" y="258"/>
                    <a:pt x="785" y="261"/>
                  </a:cubicBezTo>
                  <a:cubicBezTo>
                    <a:pt x="1163" y="276"/>
                    <a:pt x="1431" y="468"/>
                    <a:pt x="1516" y="468"/>
                  </a:cubicBezTo>
                  <a:cubicBezTo>
                    <a:pt x="1525" y="468"/>
                    <a:pt x="1532" y="466"/>
                    <a:pt x="1537" y="461"/>
                  </a:cubicBezTo>
                  <a:cubicBezTo>
                    <a:pt x="1554" y="428"/>
                    <a:pt x="1521" y="344"/>
                    <a:pt x="1387" y="227"/>
                  </a:cubicBezTo>
                  <a:cubicBezTo>
                    <a:pt x="1209" y="76"/>
                    <a:pt x="985"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4455097" y="771074"/>
              <a:ext cx="28957" cy="24435"/>
            </a:xfrm>
            <a:custGeom>
              <a:avLst/>
              <a:gdLst/>
              <a:ahLst/>
              <a:cxnLst/>
              <a:rect l="l" t="t" r="r" b="b"/>
              <a:pathLst>
                <a:path w="903" h="762" extrusionOk="0">
                  <a:moveTo>
                    <a:pt x="502" y="0"/>
                  </a:moveTo>
                  <a:cubicBezTo>
                    <a:pt x="168" y="17"/>
                    <a:pt x="1" y="418"/>
                    <a:pt x="251" y="652"/>
                  </a:cubicBezTo>
                  <a:cubicBezTo>
                    <a:pt x="327" y="727"/>
                    <a:pt x="419" y="761"/>
                    <a:pt x="511" y="761"/>
                  </a:cubicBezTo>
                  <a:cubicBezTo>
                    <a:pt x="704" y="761"/>
                    <a:pt x="892" y="611"/>
                    <a:pt x="903" y="385"/>
                  </a:cubicBezTo>
                  <a:cubicBezTo>
                    <a:pt x="903" y="168"/>
                    <a:pt x="719"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4446535" y="745068"/>
              <a:ext cx="49865" cy="15008"/>
            </a:xfrm>
            <a:custGeom>
              <a:avLst/>
              <a:gdLst/>
              <a:ahLst/>
              <a:cxnLst/>
              <a:rect l="l" t="t" r="r" b="b"/>
              <a:pathLst>
                <a:path w="1555" h="468" extrusionOk="0">
                  <a:moveTo>
                    <a:pt x="758" y="0"/>
                  </a:moveTo>
                  <a:cubicBezTo>
                    <a:pt x="558" y="0"/>
                    <a:pt x="356" y="59"/>
                    <a:pt x="184" y="177"/>
                  </a:cubicBezTo>
                  <a:cubicBezTo>
                    <a:pt x="50" y="277"/>
                    <a:pt x="0" y="377"/>
                    <a:pt x="34" y="394"/>
                  </a:cubicBezTo>
                  <a:cubicBezTo>
                    <a:pt x="37" y="399"/>
                    <a:pt x="45" y="402"/>
                    <a:pt x="55" y="402"/>
                  </a:cubicBezTo>
                  <a:cubicBezTo>
                    <a:pt x="135" y="402"/>
                    <a:pt x="404" y="259"/>
                    <a:pt x="738" y="259"/>
                  </a:cubicBezTo>
                  <a:cubicBezTo>
                    <a:pt x="754" y="259"/>
                    <a:pt x="770" y="259"/>
                    <a:pt x="786" y="260"/>
                  </a:cubicBezTo>
                  <a:cubicBezTo>
                    <a:pt x="1163" y="275"/>
                    <a:pt x="1431" y="468"/>
                    <a:pt x="1517" y="468"/>
                  </a:cubicBezTo>
                  <a:cubicBezTo>
                    <a:pt x="1526" y="468"/>
                    <a:pt x="1533" y="465"/>
                    <a:pt x="1538" y="461"/>
                  </a:cubicBezTo>
                  <a:cubicBezTo>
                    <a:pt x="1554" y="444"/>
                    <a:pt x="1521" y="344"/>
                    <a:pt x="1387" y="227"/>
                  </a:cubicBezTo>
                  <a:cubicBezTo>
                    <a:pt x="1210" y="76"/>
                    <a:pt x="985" y="0"/>
                    <a:pt x="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a:off x="4539210" y="755009"/>
              <a:ext cx="40245" cy="119195"/>
            </a:xfrm>
            <a:custGeom>
              <a:avLst/>
              <a:gdLst/>
              <a:ahLst/>
              <a:cxnLst/>
              <a:rect l="l" t="t" r="r" b="b"/>
              <a:pathLst>
                <a:path w="1255" h="3717" extrusionOk="0">
                  <a:moveTo>
                    <a:pt x="52" y="0"/>
                  </a:moveTo>
                  <a:cubicBezTo>
                    <a:pt x="52" y="0"/>
                    <a:pt x="51" y="0"/>
                    <a:pt x="51" y="0"/>
                  </a:cubicBezTo>
                  <a:cubicBezTo>
                    <a:pt x="1" y="17"/>
                    <a:pt x="302" y="1036"/>
                    <a:pt x="719" y="2273"/>
                  </a:cubicBezTo>
                  <a:cubicBezTo>
                    <a:pt x="820" y="2573"/>
                    <a:pt x="920" y="2857"/>
                    <a:pt x="1020" y="3141"/>
                  </a:cubicBezTo>
                  <a:cubicBezTo>
                    <a:pt x="1070" y="3242"/>
                    <a:pt x="1087" y="3359"/>
                    <a:pt x="1087" y="3476"/>
                  </a:cubicBezTo>
                  <a:cubicBezTo>
                    <a:pt x="1070" y="3542"/>
                    <a:pt x="970" y="3559"/>
                    <a:pt x="853" y="3576"/>
                  </a:cubicBezTo>
                  <a:cubicBezTo>
                    <a:pt x="636" y="3576"/>
                    <a:pt x="402" y="3609"/>
                    <a:pt x="185" y="3676"/>
                  </a:cubicBezTo>
                  <a:cubicBezTo>
                    <a:pt x="356" y="3701"/>
                    <a:pt x="518" y="3716"/>
                    <a:pt x="685" y="3716"/>
                  </a:cubicBezTo>
                  <a:cubicBezTo>
                    <a:pt x="746" y="3716"/>
                    <a:pt x="807" y="3714"/>
                    <a:pt x="870" y="3710"/>
                  </a:cubicBezTo>
                  <a:cubicBezTo>
                    <a:pt x="920" y="3710"/>
                    <a:pt x="987" y="3693"/>
                    <a:pt x="1037" y="3676"/>
                  </a:cubicBezTo>
                  <a:cubicBezTo>
                    <a:pt x="1120" y="3659"/>
                    <a:pt x="1187" y="3593"/>
                    <a:pt x="1221" y="3526"/>
                  </a:cubicBezTo>
                  <a:cubicBezTo>
                    <a:pt x="1254" y="3375"/>
                    <a:pt x="1237" y="3225"/>
                    <a:pt x="1171" y="3075"/>
                  </a:cubicBezTo>
                  <a:cubicBezTo>
                    <a:pt x="1087" y="2807"/>
                    <a:pt x="987" y="2506"/>
                    <a:pt x="886" y="2206"/>
                  </a:cubicBezTo>
                  <a:cubicBezTo>
                    <a:pt x="472" y="980"/>
                    <a:pt x="107" y="0"/>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4494220" y="884754"/>
              <a:ext cx="71831" cy="39315"/>
            </a:xfrm>
            <a:custGeom>
              <a:avLst/>
              <a:gdLst/>
              <a:ahLst/>
              <a:cxnLst/>
              <a:rect l="l" t="t" r="r" b="b"/>
              <a:pathLst>
                <a:path w="2240" h="1226" extrusionOk="0">
                  <a:moveTo>
                    <a:pt x="182" y="0"/>
                  </a:moveTo>
                  <a:cubicBezTo>
                    <a:pt x="178" y="0"/>
                    <a:pt x="200" y="15"/>
                    <a:pt x="251" y="48"/>
                  </a:cubicBezTo>
                  <a:cubicBezTo>
                    <a:pt x="251" y="48"/>
                    <a:pt x="0" y="783"/>
                    <a:pt x="886" y="1134"/>
                  </a:cubicBezTo>
                  <a:cubicBezTo>
                    <a:pt x="1044" y="1199"/>
                    <a:pt x="1191" y="1226"/>
                    <a:pt x="1324" y="1226"/>
                  </a:cubicBezTo>
                  <a:cubicBezTo>
                    <a:pt x="1907" y="1226"/>
                    <a:pt x="2239" y="716"/>
                    <a:pt x="2239" y="716"/>
                  </a:cubicBezTo>
                  <a:lnTo>
                    <a:pt x="2239" y="716"/>
                  </a:lnTo>
                  <a:cubicBezTo>
                    <a:pt x="2232" y="716"/>
                    <a:pt x="2225" y="716"/>
                    <a:pt x="2217" y="716"/>
                  </a:cubicBezTo>
                  <a:cubicBezTo>
                    <a:pt x="1481" y="716"/>
                    <a:pt x="209" y="0"/>
                    <a:pt x="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7"/>
            <p:cNvSpPr/>
            <p:nvPr/>
          </p:nvSpPr>
          <p:spPr>
            <a:xfrm>
              <a:off x="4425082" y="998786"/>
              <a:ext cx="127019" cy="65738"/>
            </a:xfrm>
            <a:custGeom>
              <a:avLst/>
              <a:gdLst/>
              <a:ahLst/>
              <a:cxnLst/>
              <a:rect l="l" t="t" r="r" b="b"/>
              <a:pathLst>
                <a:path w="3961" h="2050" extrusionOk="0">
                  <a:moveTo>
                    <a:pt x="1" y="1"/>
                  </a:moveTo>
                  <a:cubicBezTo>
                    <a:pt x="1" y="1"/>
                    <a:pt x="864" y="2050"/>
                    <a:pt x="3566" y="2050"/>
                  </a:cubicBezTo>
                  <a:cubicBezTo>
                    <a:pt x="3678" y="2050"/>
                    <a:pt x="3793" y="2046"/>
                    <a:pt x="3911" y="2039"/>
                  </a:cubicBezTo>
                  <a:lnTo>
                    <a:pt x="3961" y="1287"/>
                  </a:lnTo>
                  <a:cubicBezTo>
                    <a:pt x="2541" y="1254"/>
                    <a:pt x="1154" y="803"/>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7"/>
            <p:cNvSpPr/>
            <p:nvPr/>
          </p:nvSpPr>
          <p:spPr>
            <a:xfrm>
              <a:off x="4153984" y="482082"/>
              <a:ext cx="546558" cy="629806"/>
            </a:xfrm>
            <a:custGeom>
              <a:avLst/>
              <a:gdLst/>
              <a:ahLst/>
              <a:cxnLst/>
              <a:rect l="l" t="t" r="r" b="b"/>
              <a:pathLst>
                <a:path w="17044" h="19640" extrusionOk="0">
                  <a:moveTo>
                    <a:pt x="10564" y="0"/>
                  </a:moveTo>
                  <a:cubicBezTo>
                    <a:pt x="9182" y="0"/>
                    <a:pt x="7992" y="621"/>
                    <a:pt x="7070" y="621"/>
                  </a:cubicBezTo>
                  <a:cubicBezTo>
                    <a:pt x="6995" y="621"/>
                    <a:pt x="6922" y="617"/>
                    <a:pt x="6851" y="608"/>
                  </a:cubicBezTo>
                  <a:cubicBezTo>
                    <a:pt x="6728" y="595"/>
                    <a:pt x="6570" y="583"/>
                    <a:pt x="6384" y="583"/>
                  </a:cubicBezTo>
                  <a:cubicBezTo>
                    <a:pt x="4957" y="583"/>
                    <a:pt x="1899" y="1261"/>
                    <a:pt x="569" y="6924"/>
                  </a:cubicBezTo>
                  <a:lnTo>
                    <a:pt x="685" y="9029"/>
                  </a:lnTo>
                  <a:cubicBezTo>
                    <a:pt x="685" y="11686"/>
                    <a:pt x="0" y="18670"/>
                    <a:pt x="4829" y="19639"/>
                  </a:cubicBezTo>
                  <a:lnTo>
                    <a:pt x="4629" y="9998"/>
                  </a:lnTo>
                  <a:cubicBezTo>
                    <a:pt x="4629" y="9998"/>
                    <a:pt x="9307" y="7793"/>
                    <a:pt x="10076" y="3215"/>
                  </a:cubicBezTo>
                  <a:lnTo>
                    <a:pt x="10109" y="3231"/>
                  </a:lnTo>
                  <a:cubicBezTo>
                    <a:pt x="10410" y="3916"/>
                    <a:pt x="10945" y="5403"/>
                    <a:pt x="10627" y="6623"/>
                  </a:cubicBezTo>
                  <a:lnTo>
                    <a:pt x="14988" y="7693"/>
                  </a:lnTo>
                  <a:lnTo>
                    <a:pt x="15506" y="8144"/>
                  </a:lnTo>
                  <a:cubicBezTo>
                    <a:pt x="15506" y="8144"/>
                    <a:pt x="17043" y="4735"/>
                    <a:pt x="14036" y="1644"/>
                  </a:cubicBezTo>
                  <a:cubicBezTo>
                    <a:pt x="12790" y="363"/>
                    <a:pt x="11621" y="0"/>
                    <a:pt x="10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4231074" y="802853"/>
              <a:ext cx="90655" cy="108003"/>
            </a:xfrm>
            <a:custGeom>
              <a:avLst/>
              <a:gdLst/>
              <a:ahLst/>
              <a:cxnLst/>
              <a:rect l="l" t="t" r="r" b="b"/>
              <a:pathLst>
                <a:path w="2827" h="3368" extrusionOk="0">
                  <a:moveTo>
                    <a:pt x="1943" y="0"/>
                  </a:moveTo>
                  <a:cubicBezTo>
                    <a:pt x="1622" y="0"/>
                    <a:pt x="1291" y="171"/>
                    <a:pt x="1072" y="413"/>
                  </a:cubicBezTo>
                  <a:cubicBezTo>
                    <a:pt x="0" y="1590"/>
                    <a:pt x="906" y="3368"/>
                    <a:pt x="2347" y="3368"/>
                  </a:cubicBezTo>
                  <a:cubicBezTo>
                    <a:pt x="2501" y="3368"/>
                    <a:pt x="2661" y="3347"/>
                    <a:pt x="2826" y="3304"/>
                  </a:cubicBezTo>
                  <a:lnTo>
                    <a:pt x="2358" y="112"/>
                  </a:lnTo>
                  <a:cubicBezTo>
                    <a:pt x="2229" y="35"/>
                    <a:pt x="2087" y="0"/>
                    <a:pt x="194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7"/>
            <p:cNvSpPr/>
            <p:nvPr/>
          </p:nvSpPr>
          <p:spPr>
            <a:xfrm>
              <a:off x="4040914" y="1420986"/>
              <a:ext cx="443686" cy="153828"/>
            </a:xfrm>
            <a:custGeom>
              <a:avLst/>
              <a:gdLst/>
              <a:ahLst/>
              <a:cxnLst/>
              <a:rect l="l" t="t" r="r" b="b"/>
              <a:pathLst>
                <a:path w="13836" h="4797" extrusionOk="0">
                  <a:moveTo>
                    <a:pt x="1" y="1"/>
                  </a:moveTo>
                  <a:lnTo>
                    <a:pt x="11914" y="4796"/>
                  </a:lnTo>
                  <a:lnTo>
                    <a:pt x="12332" y="4780"/>
                  </a:lnTo>
                  <a:lnTo>
                    <a:pt x="13836" y="2140"/>
                  </a:lnTo>
                  <a:lnTo>
                    <a:pt x="1" y="1"/>
                  </a:lnTo>
                  <a:close/>
                </a:path>
              </a:pathLst>
            </a:custGeom>
            <a:solidFill>
              <a:schemeClr val="dk2">
                <a:alpha val="32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7"/>
            <p:cNvSpPr/>
            <p:nvPr/>
          </p:nvSpPr>
          <p:spPr>
            <a:xfrm>
              <a:off x="4270260" y="831554"/>
              <a:ext cx="33254" cy="48518"/>
            </a:xfrm>
            <a:custGeom>
              <a:avLst/>
              <a:gdLst/>
              <a:ahLst/>
              <a:cxnLst/>
              <a:rect l="l" t="t" r="r" b="b"/>
              <a:pathLst>
                <a:path w="1037" h="1513" extrusionOk="0">
                  <a:moveTo>
                    <a:pt x="619" y="0"/>
                  </a:moveTo>
                  <a:cubicBezTo>
                    <a:pt x="560" y="0"/>
                    <a:pt x="454" y="27"/>
                    <a:pt x="334" y="103"/>
                  </a:cubicBezTo>
                  <a:cubicBezTo>
                    <a:pt x="217" y="186"/>
                    <a:pt x="117" y="287"/>
                    <a:pt x="67" y="420"/>
                  </a:cubicBezTo>
                  <a:cubicBezTo>
                    <a:pt x="0" y="571"/>
                    <a:pt x="0" y="754"/>
                    <a:pt x="50" y="905"/>
                  </a:cubicBezTo>
                  <a:cubicBezTo>
                    <a:pt x="151" y="1189"/>
                    <a:pt x="401" y="1406"/>
                    <a:pt x="685" y="1473"/>
                  </a:cubicBezTo>
                  <a:cubicBezTo>
                    <a:pt x="784" y="1503"/>
                    <a:pt x="865" y="1513"/>
                    <a:pt x="924" y="1513"/>
                  </a:cubicBezTo>
                  <a:cubicBezTo>
                    <a:pt x="996" y="1513"/>
                    <a:pt x="1036" y="1499"/>
                    <a:pt x="1036" y="1490"/>
                  </a:cubicBezTo>
                  <a:cubicBezTo>
                    <a:pt x="1036" y="1456"/>
                    <a:pt x="919" y="1439"/>
                    <a:pt x="735" y="1356"/>
                  </a:cubicBezTo>
                  <a:cubicBezTo>
                    <a:pt x="501" y="1272"/>
                    <a:pt x="318" y="1089"/>
                    <a:pt x="217" y="855"/>
                  </a:cubicBezTo>
                  <a:cubicBezTo>
                    <a:pt x="134" y="621"/>
                    <a:pt x="217" y="370"/>
                    <a:pt x="401" y="203"/>
                  </a:cubicBezTo>
                  <a:cubicBezTo>
                    <a:pt x="552" y="86"/>
                    <a:pt x="669" y="36"/>
                    <a:pt x="669" y="19"/>
                  </a:cubicBezTo>
                  <a:cubicBezTo>
                    <a:pt x="669" y="8"/>
                    <a:pt x="650" y="0"/>
                    <a:pt x="61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7"/>
            <p:cNvSpPr/>
            <p:nvPr/>
          </p:nvSpPr>
          <p:spPr>
            <a:xfrm>
              <a:off x="4277924" y="898607"/>
              <a:ext cx="30400" cy="21998"/>
            </a:xfrm>
            <a:custGeom>
              <a:avLst/>
              <a:gdLst/>
              <a:ahLst/>
              <a:cxnLst/>
              <a:rect l="l" t="t" r="r" b="b"/>
              <a:pathLst>
                <a:path w="948" h="686" extrusionOk="0">
                  <a:moveTo>
                    <a:pt x="396" y="0"/>
                  </a:moveTo>
                  <a:cubicBezTo>
                    <a:pt x="1" y="99"/>
                    <a:pt x="76" y="685"/>
                    <a:pt x="479" y="685"/>
                  </a:cubicBezTo>
                  <a:cubicBezTo>
                    <a:pt x="485" y="685"/>
                    <a:pt x="491" y="685"/>
                    <a:pt x="496" y="685"/>
                  </a:cubicBezTo>
                  <a:cubicBezTo>
                    <a:pt x="914" y="668"/>
                    <a:pt x="948" y="67"/>
                    <a:pt x="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7"/>
            <p:cNvSpPr/>
            <p:nvPr/>
          </p:nvSpPr>
          <p:spPr>
            <a:xfrm>
              <a:off x="4332952" y="1453150"/>
              <a:ext cx="243264" cy="161300"/>
            </a:xfrm>
            <a:custGeom>
              <a:avLst/>
              <a:gdLst/>
              <a:ahLst/>
              <a:cxnLst/>
              <a:rect l="l" t="t" r="r" b="b"/>
              <a:pathLst>
                <a:path w="7586" h="5030" extrusionOk="0">
                  <a:moveTo>
                    <a:pt x="7586" y="0"/>
                  </a:moveTo>
                  <a:cubicBezTo>
                    <a:pt x="7586" y="0"/>
                    <a:pt x="134" y="1571"/>
                    <a:pt x="0" y="4980"/>
                  </a:cubicBezTo>
                  <a:lnTo>
                    <a:pt x="7586" y="5030"/>
                  </a:lnTo>
                  <a:lnTo>
                    <a:pt x="758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7"/>
            <p:cNvSpPr/>
            <p:nvPr/>
          </p:nvSpPr>
          <p:spPr>
            <a:xfrm>
              <a:off x="4550466" y="1094700"/>
              <a:ext cx="654786" cy="316250"/>
            </a:xfrm>
            <a:custGeom>
              <a:avLst/>
              <a:gdLst/>
              <a:ahLst/>
              <a:cxnLst/>
              <a:rect l="l" t="t" r="r" b="b"/>
              <a:pathLst>
                <a:path w="20419" h="9862" extrusionOk="0">
                  <a:moveTo>
                    <a:pt x="302" y="0"/>
                  </a:moveTo>
                  <a:lnTo>
                    <a:pt x="1" y="318"/>
                  </a:lnTo>
                  <a:cubicBezTo>
                    <a:pt x="268" y="3526"/>
                    <a:pt x="2925" y="5999"/>
                    <a:pt x="6133" y="6049"/>
                  </a:cubicBezTo>
                  <a:cubicBezTo>
                    <a:pt x="6169" y="6049"/>
                    <a:pt x="6206" y="6050"/>
                    <a:pt x="6243" y="6050"/>
                  </a:cubicBezTo>
                  <a:cubicBezTo>
                    <a:pt x="6790" y="6050"/>
                    <a:pt x="7348" y="5992"/>
                    <a:pt x="7895" y="5992"/>
                  </a:cubicBezTo>
                  <a:cubicBezTo>
                    <a:pt x="8416" y="5992"/>
                    <a:pt x="8927" y="6044"/>
                    <a:pt x="9408" y="6249"/>
                  </a:cubicBezTo>
                  <a:cubicBezTo>
                    <a:pt x="10277" y="6650"/>
                    <a:pt x="10845" y="7486"/>
                    <a:pt x="11530" y="8154"/>
                  </a:cubicBezTo>
                  <a:cubicBezTo>
                    <a:pt x="12715" y="9268"/>
                    <a:pt x="14270" y="9861"/>
                    <a:pt x="15855" y="9861"/>
                  </a:cubicBezTo>
                  <a:cubicBezTo>
                    <a:pt x="16505" y="9861"/>
                    <a:pt x="17159" y="9762"/>
                    <a:pt x="17795" y="9558"/>
                  </a:cubicBezTo>
                  <a:cubicBezTo>
                    <a:pt x="18698" y="9257"/>
                    <a:pt x="20118" y="8605"/>
                    <a:pt x="20285" y="7670"/>
                  </a:cubicBezTo>
                  <a:cubicBezTo>
                    <a:pt x="20419" y="6951"/>
                    <a:pt x="19550" y="6233"/>
                    <a:pt x="19032" y="5731"/>
                  </a:cubicBezTo>
                  <a:cubicBezTo>
                    <a:pt x="18514" y="5213"/>
                    <a:pt x="17846" y="4896"/>
                    <a:pt x="17194" y="4579"/>
                  </a:cubicBezTo>
                  <a:cubicBezTo>
                    <a:pt x="11864" y="2106"/>
                    <a:pt x="6166" y="301"/>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7"/>
            <p:cNvSpPr/>
            <p:nvPr/>
          </p:nvSpPr>
          <p:spPr>
            <a:xfrm>
              <a:off x="4349018" y="1554163"/>
              <a:ext cx="381988" cy="224152"/>
            </a:xfrm>
            <a:custGeom>
              <a:avLst/>
              <a:gdLst/>
              <a:ahLst/>
              <a:cxnLst/>
              <a:rect l="l" t="t" r="r" b="b"/>
              <a:pathLst>
                <a:path w="11912" h="6990" extrusionOk="0">
                  <a:moveTo>
                    <a:pt x="9201" y="0"/>
                  </a:moveTo>
                  <a:cubicBezTo>
                    <a:pt x="9084" y="0"/>
                    <a:pt x="8962" y="38"/>
                    <a:pt x="8856" y="125"/>
                  </a:cubicBezTo>
                  <a:cubicBezTo>
                    <a:pt x="8421" y="409"/>
                    <a:pt x="7937" y="643"/>
                    <a:pt x="7436" y="794"/>
                  </a:cubicBezTo>
                  <a:cubicBezTo>
                    <a:pt x="7051" y="944"/>
                    <a:pt x="6634" y="1011"/>
                    <a:pt x="6216" y="1028"/>
                  </a:cubicBezTo>
                  <a:cubicBezTo>
                    <a:pt x="5848" y="1028"/>
                    <a:pt x="5531" y="1028"/>
                    <a:pt x="5247" y="1011"/>
                  </a:cubicBezTo>
                  <a:cubicBezTo>
                    <a:pt x="5247" y="1011"/>
                    <a:pt x="3576" y="944"/>
                    <a:pt x="2774" y="510"/>
                  </a:cubicBezTo>
                  <a:lnTo>
                    <a:pt x="0" y="4737"/>
                  </a:lnTo>
                  <a:lnTo>
                    <a:pt x="1905" y="6274"/>
                  </a:lnTo>
                  <a:cubicBezTo>
                    <a:pt x="1905" y="6274"/>
                    <a:pt x="2585" y="6990"/>
                    <a:pt x="3613" y="6990"/>
                  </a:cubicBezTo>
                  <a:cubicBezTo>
                    <a:pt x="3801" y="6990"/>
                    <a:pt x="4001" y="6966"/>
                    <a:pt x="4211" y="6909"/>
                  </a:cubicBezTo>
                  <a:cubicBezTo>
                    <a:pt x="5564" y="6541"/>
                    <a:pt x="7235" y="5238"/>
                    <a:pt x="7235" y="5238"/>
                  </a:cubicBezTo>
                  <a:cubicBezTo>
                    <a:pt x="7267" y="5167"/>
                    <a:pt x="7364" y="5136"/>
                    <a:pt x="7509" y="5136"/>
                  </a:cubicBezTo>
                  <a:cubicBezTo>
                    <a:pt x="8207" y="5136"/>
                    <a:pt x="9996" y="5858"/>
                    <a:pt x="10660" y="6190"/>
                  </a:cubicBezTo>
                  <a:cubicBezTo>
                    <a:pt x="10939" y="6327"/>
                    <a:pt x="11181" y="6387"/>
                    <a:pt x="11374" y="6387"/>
                  </a:cubicBezTo>
                  <a:cubicBezTo>
                    <a:pt x="11725" y="6387"/>
                    <a:pt x="11911" y="6186"/>
                    <a:pt x="11847" y="5873"/>
                  </a:cubicBezTo>
                  <a:cubicBezTo>
                    <a:pt x="11763" y="5539"/>
                    <a:pt x="9357" y="4286"/>
                    <a:pt x="8555" y="3918"/>
                  </a:cubicBezTo>
                  <a:cubicBezTo>
                    <a:pt x="8121" y="3718"/>
                    <a:pt x="7269" y="3350"/>
                    <a:pt x="6817" y="2982"/>
                  </a:cubicBezTo>
                  <a:cubicBezTo>
                    <a:pt x="6450" y="2665"/>
                    <a:pt x="6366" y="2381"/>
                    <a:pt x="7051" y="2197"/>
                  </a:cubicBezTo>
                  <a:cubicBezTo>
                    <a:pt x="8538" y="1796"/>
                    <a:pt x="9558" y="944"/>
                    <a:pt x="9658" y="526"/>
                  </a:cubicBezTo>
                  <a:cubicBezTo>
                    <a:pt x="9741" y="229"/>
                    <a:pt x="9487" y="0"/>
                    <a:pt x="92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7"/>
            <p:cNvSpPr/>
            <p:nvPr/>
          </p:nvSpPr>
          <p:spPr>
            <a:xfrm>
              <a:off x="3543162" y="1334725"/>
              <a:ext cx="924827" cy="462606"/>
            </a:xfrm>
            <a:custGeom>
              <a:avLst/>
              <a:gdLst/>
              <a:ahLst/>
              <a:cxnLst/>
              <a:rect l="l" t="t" r="r" b="b"/>
              <a:pathLst>
                <a:path w="28840" h="14426" extrusionOk="0">
                  <a:moveTo>
                    <a:pt x="7286" y="1"/>
                  </a:moveTo>
                  <a:lnTo>
                    <a:pt x="1" y="8021"/>
                  </a:lnTo>
                  <a:cubicBezTo>
                    <a:pt x="1" y="8021"/>
                    <a:pt x="25538" y="14426"/>
                    <a:pt x="26204" y="14426"/>
                  </a:cubicBezTo>
                  <a:cubicBezTo>
                    <a:pt x="26215" y="14426"/>
                    <a:pt x="26219" y="14424"/>
                    <a:pt x="26216" y="14420"/>
                  </a:cubicBezTo>
                  <a:cubicBezTo>
                    <a:pt x="26049" y="14186"/>
                    <a:pt x="28840" y="6400"/>
                    <a:pt x="28840" y="6400"/>
                  </a:cubicBezTo>
                  <a:lnTo>
                    <a:pt x="7286" y="1"/>
                  </a:ln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7"/>
            <p:cNvSpPr/>
            <p:nvPr/>
          </p:nvSpPr>
          <p:spPr>
            <a:xfrm>
              <a:off x="3928934" y="1384045"/>
              <a:ext cx="434579" cy="129136"/>
            </a:xfrm>
            <a:custGeom>
              <a:avLst/>
              <a:gdLst/>
              <a:ahLst/>
              <a:cxnLst/>
              <a:rect l="l" t="t" r="r" b="b"/>
              <a:pathLst>
                <a:path w="13552" h="4027" extrusionOk="0">
                  <a:moveTo>
                    <a:pt x="1" y="0"/>
                  </a:moveTo>
                  <a:lnTo>
                    <a:pt x="1" y="0"/>
                  </a:lnTo>
                  <a:cubicBezTo>
                    <a:pt x="168" y="84"/>
                    <a:pt x="352" y="134"/>
                    <a:pt x="519" y="184"/>
                  </a:cubicBezTo>
                  <a:lnTo>
                    <a:pt x="1972" y="652"/>
                  </a:lnTo>
                  <a:cubicBezTo>
                    <a:pt x="3192" y="1036"/>
                    <a:pt x="4880" y="1537"/>
                    <a:pt x="6751" y="2105"/>
                  </a:cubicBezTo>
                  <a:cubicBezTo>
                    <a:pt x="8622" y="2657"/>
                    <a:pt x="10310" y="3141"/>
                    <a:pt x="11546" y="3492"/>
                  </a:cubicBezTo>
                  <a:lnTo>
                    <a:pt x="13000" y="3893"/>
                  </a:lnTo>
                  <a:cubicBezTo>
                    <a:pt x="13184" y="3960"/>
                    <a:pt x="13368" y="3993"/>
                    <a:pt x="13551" y="4027"/>
                  </a:cubicBezTo>
                  <a:cubicBezTo>
                    <a:pt x="13384" y="3943"/>
                    <a:pt x="13201" y="3876"/>
                    <a:pt x="13017" y="3843"/>
                  </a:cubicBezTo>
                  <a:lnTo>
                    <a:pt x="11580" y="3375"/>
                  </a:lnTo>
                  <a:cubicBezTo>
                    <a:pt x="10360" y="2991"/>
                    <a:pt x="8673" y="2490"/>
                    <a:pt x="6801" y="1922"/>
                  </a:cubicBezTo>
                  <a:cubicBezTo>
                    <a:pt x="4930" y="1370"/>
                    <a:pt x="3242" y="869"/>
                    <a:pt x="2006" y="535"/>
                  </a:cubicBezTo>
                  <a:cubicBezTo>
                    <a:pt x="1421" y="368"/>
                    <a:pt x="920" y="234"/>
                    <a:pt x="552" y="117"/>
                  </a:cubicBezTo>
                  <a:cubicBezTo>
                    <a:pt x="368" y="67"/>
                    <a:pt x="185" y="1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7"/>
            <p:cNvSpPr/>
            <p:nvPr/>
          </p:nvSpPr>
          <p:spPr>
            <a:xfrm>
              <a:off x="3534055" y="1439746"/>
              <a:ext cx="532609" cy="152192"/>
            </a:xfrm>
            <a:custGeom>
              <a:avLst/>
              <a:gdLst/>
              <a:ahLst/>
              <a:cxnLst/>
              <a:rect l="l" t="t" r="r" b="b"/>
              <a:pathLst>
                <a:path w="16609" h="4746" extrusionOk="0">
                  <a:moveTo>
                    <a:pt x="16592" y="1"/>
                  </a:moveTo>
                  <a:lnTo>
                    <a:pt x="16592" y="1"/>
                  </a:lnTo>
                  <a:cubicBezTo>
                    <a:pt x="16559" y="251"/>
                    <a:pt x="16509" y="502"/>
                    <a:pt x="16425" y="736"/>
                  </a:cubicBezTo>
                  <a:cubicBezTo>
                    <a:pt x="16191" y="1388"/>
                    <a:pt x="15774" y="1956"/>
                    <a:pt x="15205" y="2373"/>
                  </a:cubicBezTo>
                  <a:cubicBezTo>
                    <a:pt x="14821" y="2657"/>
                    <a:pt x="14403" y="2891"/>
                    <a:pt x="13952" y="3058"/>
                  </a:cubicBezTo>
                  <a:cubicBezTo>
                    <a:pt x="13434" y="3225"/>
                    <a:pt x="12883" y="3326"/>
                    <a:pt x="12348" y="3326"/>
                  </a:cubicBezTo>
                  <a:cubicBezTo>
                    <a:pt x="12258" y="3330"/>
                    <a:pt x="12167" y="3331"/>
                    <a:pt x="12075" y="3331"/>
                  </a:cubicBezTo>
                  <a:cubicBezTo>
                    <a:pt x="10982" y="3331"/>
                    <a:pt x="9808" y="3065"/>
                    <a:pt x="8606" y="2741"/>
                  </a:cubicBezTo>
                  <a:cubicBezTo>
                    <a:pt x="7302" y="2373"/>
                    <a:pt x="6049" y="2039"/>
                    <a:pt x="4863" y="1972"/>
                  </a:cubicBezTo>
                  <a:cubicBezTo>
                    <a:pt x="4721" y="1964"/>
                    <a:pt x="4580" y="1960"/>
                    <a:pt x="4439" y="1960"/>
                  </a:cubicBezTo>
                  <a:cubicBezTo>
                    <a:pt x="4018" y="1960"/>
                    <a:pt x="3601" y="1997"/>
                    <a:pt x="3175" y="2073"/>
                  </a:cubicBezTo>
                  <a:cubicBezTo>
                    <a:pt x="2707" y="2173"/>
                    <a:pt x="2240" y="2357"/>
                    <a:pt x="1805" y="2591"/>
                  </a:cubicBezTo>
                  <a:cubicBezTo>
                    <a:pt x="1170" y="2908"/>
                    <a:pt x="636" y="3409"/>
                    <a:pt x="285" y="4027"/>
                  </a:cubicBezTo>
                  <a:cubicBezTo>
                    <a:pt x="151" y="4245"/>
                    <a:pt x="51" y="4495"/>
                    <a:pt x="1" y="4746"/>
                  </a:cubicBezTo>
                  <a:cubicBezTo>
                    <a:pt x="101" y="4512"/>
                    <a:pt x="218" y="4278"/>
                    <a:pt x="335" y="4061"/>
                  </a:cubicBezTo>
                  <a:cubicBezTo>
                    <a:pt x="719" y="3476"/>
                    <a:pt x="1237" y="3008"/>
                    <a:pt x="1872" y="2691"/>
                  </a:cubicBezTo>
                  <a:cubicBezTo>
                    <a:pt x="2290" y="2474"/>
                    <a:pt x="2741" y="2323"/>
                    <a:pt x="3209" y="2223"/>
                  </a:cubicBezTo>
                  <a:cubicBezTo>
                    <a:pt x="3589" y="2154"/>
                    <a:pt x="3970" y="2116"/>
                    <a:pt x="4345" y="2116"/>
                  </a:cubicBezTo>
                  <a:cubicBezTo>
                    <a:pt x="4513" y="2116"/>
                    <a:pt x="4681" y="2124"/>
                    <a:pt x="4846" y="2139"/>
                  </a:cubicBezTo>
                  <a:cubicBezTo>
                    <a:pt x="6016" y="2206"/>
                    <a:pt x="7269" y="2557"/>
                    <a:pt x="8572" y="2908"/>
                  </a:cubicBezTo>
                  <a:cubicBezTo>
                    <a:pt x="9775" y="3232"/>
                    <a:pt x="10963" y="3499"/>
                    <a:pt x="12071" y="3499"/>
                  </a:cubicBezTo>
                  <a:cubicBezTo>
                    <a:pt x="12164" y="3499"/>
                    <a:pt x="12256" y="3497"/>
                    <a:pt x="12348" y="3493"/>
                  </a:cubicBezTo>
                  <a:cubicBezTo>
                    <a:pt x="12916" y="3476"/>
                    <a:pt x="13468" y="3376"/>
                    <a:pt x="14002" y="3192"/>
                  </a:cubicBezTo>
                  <a:cubicBezTo>
                    <a:pt x="14470" y="3025"/>
                    <a:pt x="14905" y="2774"/>
                    <a:pt x="15289" y="2474"/>
                  </a:cubicBezTo>
                  <a:cubicBezTo>
                    <a:pt x="15857" y="2039"/>
                    <a:pt x="16275" y="1438"/>
                    <a:pt x="16492" y="753"/>
                  </a:cubicBezTo>
                  <a:cubicBezTo>
                    <a:pt x="16576" y="519"/>
                    <a:pt x="16609" y="251"/>
                    <a:pt x="16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7"/>
            <p:cNvSpPr/>
            <p:nvPr/>
          </p:nvSpPr>
          <p:spPr>
            <a:xfrm>
              <a:off x="4164149" y="1619260"/>
              <a:ext cx="277063" cy="133433"/>
            </a:xfrm>
            <a:custGeom>
              <a:avLst/>
              <a:gdLst/>
              <a:ahLst/>
              <a:cxnLst/>
              <a:rect l="l" t="t" r="r" b="b"/>
              <a:pathLst>
                <a:path w="8640" h="4161" extrusionOk="0">
                  <a:moveTo>
                    <a:pt x="8238" y="0"/>
                  </a:moveTo>
                  <a:cubicBezTo>
                    <a:pt x="7887" y="0"/>
                    <a:pt x="7536" y="33"/>
                    <a:pt x="7186" y="67"/>
                  </a:cubicBezTo>
                  <a:cubicBezTo>
                    <a:pt x="6668" y="134"/>
                    <a:pt x="6150" y="234"/>
                    <a:pt x="5632" y="384"/>
                  </a:cubicBezTo>
                  <a:cubicBezTo>
                    <a:pt x="4395" y="735"/>
                    <a:pt x="3209" y="1287"/>
                    <a:pt x="2156" y="2039"/>
                  </a:cubicBezTo>
                  <a:cubicBezTo>
                    <a:pt x="1739" y="2356"/>
                    <a:pt x="1321" y="2690"/>
                    <a:pt x="953" y="3058"/>
                  </a:cubicBezTo>
                  <a:cubicBezTo>
                    <a:pt x="686" y="3308"/>
                    <a:pt x="452" y="3559"/>
                    <a:pt x="235" y="3843"/>
                  </a:cubicBezTo>
                  <a:cubicBezTo>
                    <a:pt x="135" y="3927"/>
                    <a:pt x="68" y="4044"/>
                    <a:pt x="1" y="4160"/>
                  </a:cubicBezTo>
                  <a:cubicBezTo>
                    <a:pt x="2" y="4161"/>
                    <a:pt x="2" y="4161"/>
                    <a:pt x="3" y="4161"/>
                  </a:cubicBezTo>
                  <a:cubicBezTo>
                    <a:pt x="47" y="4161"/>
                    <a:pt x="381" y="3732"/>
                    <a:pt x="1037" y="3141"/>
                  </a:cubicBezTo>
                  <a:cubicBezTo>
                    <a:pt x="1421" y="2807"/>
                    <a:pt x="1822" y="2473"/>
                    <a:pt x="2257" y="2172"/>
                  </a:cubicBezTo>
                  <a:cubicBezTo>
                    <a:pt x="3309" y="1454"/>
                    <a:pt x="4462" y="902"/>
                    <a:pt x="5682" y="535"/>
                  </a:cubicBezTo>
                  <a:cubicBezTo>
                    <a:pt x="6183" y="401"/>
                    <a:pt x="6684" y="284"/>
                    <a:pt x="7202" y="201"/>
                  </a:cubicBezTo>
                  <a:cubicBezTo>
                    <a:pt x="8088" y="67"/>
                    <a:pt x="8639" y="67"/>
                    <a:pt x="8639" y="33"/>
                  </a:cubicBezTo>
                  <a:cubicBezTo>
                    <a:pt x="8506" y="0"/>
                    <a:pt x="8372" y="0"/>
                    <a:pt x="8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7"/>
            <p:cNvSpPr/>
            <p:nvPr/>
          </p:nvSpPr>
          <p:spPr>
            <a:xfrm>
              <a:off x="4472253" y="1737108"/>
              <a:ext cx="48775" cy="28668"/>
            </a:xfrm>
            <a:custGeom>
              <a:avLst/>
              <a:gdLst/>
              <a:ahLst/>
              <a:cxnLst/>
              <a:rect l="l" t="t" r="r" b="b"/>
              <a:pathLst>
                <a:path w="1521" h="894" extrusionOk="0">
                  <a:moveTo>
                    <a:pt x="20" y="0"/>
                  </a:moveTo>
                  <a:cubicBezTo>
                    <a:pt x="19" y="0"/>
                    <a:pt x="18" y="1"/>
                    <a:pt x="17" y="1"/>
                  </a:cubicBezTo>
                  <a:cubicBezTo>
                    <a:pt x="0" y="1"/>
                    <a:pt x="0" y="118"/>
                    <a:pt x="84" y="285"/>
                  </a:cubicBezTo>
                  <a:cubicBezTo>
                    <a:pt x="297" y="665"/>
                    <a:pt x="704" y="893"/>
                    <a:pt x="1128" y="893"/>
                  </a:cubicBezTo>
                  <a:cubicBezTo>
                    <a:pt x="1170" y="893"/>
                    <a:pt x="1212" y="891"/>
                    <a:pt x="1253" y="886"/>
                  </a:cubicBezTo>
                  <a:cubicBezTo>
                    <a:pt x="1437" y="853"/>
                    <a:pt x="1521" y="803"/>
                    <a:pt x="1521" y="770"/>
                  </a:cubicBezTo>
                  <a:cubicBezTo>
                    <a:pt x="1518" y="763"/>
                    <a:pt x="1501" y="762"/>
                    <a:pt x="1473" y="762"/>
                  </a:cubicBezTo>
                  <a:cubicBezTo>
                    <a:pt x="1442" y="762"/>
                    <a:pt x="1398" y="764"/>
                    <a:pt x="1344" y="764"/>
                  </a:cubicBezTo>
                  <a:cubicBezTo>
                    <a:pt x="1179" y="764"/>
                    <a:pt x="918" y="746"/>
                    <a:pt x="652" y="602"/>
                  </a:cubicBezTo>
                  <a:cubicBezTo>
                    <a:pt x="226" y="390"/>
                    <a:pt x="73" y="0"/>
                    <a:pt x="2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7"/>
            <p:cNvSpPr/>
            <p:nvPr/>
          </p:nvSpPr>
          <p:spPr>
            <a:xfrm>
              <a:off x="4514583" y="1712993"/>
              <a:ext cx="46626" cy="27482"/>
            </a:xfrm>
            <a:custGeom>
              <a:avLst/>
              <a:gdLst/>
              <a:ahLst/>
              <a:cxnLst/>
              <a:rect l="l" t="t" r="r" b="b"/>
              <a:pathLst>
                <a:path w="1454" h="857" extrusionOk="0">
                  <a:moveTo>
                    <a:pt x="20" y="1"/>
                  </a:moveTo>
                  <a:cubicBezTo>
                    <a:pt x="19" y="1"/>
                    <a:pt x="18" y="1"/>
                    <a:pt x="17" y="1"/>
                  </a:cubicBezTo>
                  <a:cubicBezTo>
                    <a:pt x="0" y="1"/>
                    <a:pt x="0" y="118"/>
                    <a:pt x="84" y="268"/>
                  </a:cubicBezTo>
                  <a:cubicBezTo>
                    <a:pt x="286" y="642"/>
                    <a:pt x="678" y="857"/>
                    <a:pt x="1109" y="857"/>
                  </a:cubicBezTo>
                  <a:cubicBezTo>
                    <a:pt x="1141" y="857"/>
                    <a:pt x="1172" y="855"/>
                    <a:pt x="1203" y="853"/>
                  </a:cubicBezTo>
                  <a:cubicBezTo>
                    <a:pt x="1370" y="836"/>
                    <a:pt x="1454" y="786"/>
                    <a:pt x="1454" y="770"/>
                  </a:cubicBezTo>
                  <a:cubicBezTo>
                    <a:pt x="1437" y="720"/>
                    <a:pt x="1053" y="786"/>
                    <a:pt x="635" y="569"/>
                  </a:cubicBezTo>
                  <a:cubicBezTo>
                    <a:pt x="227" y="357"/>
                    <a:pt x="74" y="1"/>
                    <a:pt x="2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7" name="Google Shape;3167;p57"/>
          <p:cNvSpPr txBox="1">
            <a:spLocks noGrp="1"/>
          </p:cNvSpPr>
          <p:nvPr>
            <p:ph type="title"/>
          </p:nvPr>
        </p:nvSpPr>
        <p:spPr>
          <a:xfrm>
            <a:off x="-211141" y="1637275"/>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53CCF5"/>
                </a:solidFill>
                <a:effectLst>
                  <a:outerShdw blurRad="38100" dist="38100" dir="2700000" algn="tl">
                    <a:srgbClr val="000000">
                      <a:alpha val="43137"/>
                    </a:srgbClr>
                  </a:outerShdw>
                </a:effectLst>
                <a:latin typeface="Lilita One" panose="020B0604020202020204" charset="0"/>
              </a:rPr>
              <a:t>Notre</a:t>
            </a:r>
            <a:r>
              <a:rPr lang="en" b="1" dirty="0">
                <a:solidFill>
                  <a:srgbClr val="53CCF5"/>
                </a:solidFill>
                <a:latin typeface="Lilita One" panose="020B0604020202020204" charset="0"/>
              </a:rPr>
              <a:t> </a:t>
            </a:r>
            <a:r>
              <a:rPr lang="en" b="1" dirty="0">
                <a:solidFill>
                  <a:srgbClr val="53CCF5"/>
                </a:solidFill>
                <a:effectLst>
                  <a:outerShdw blurRad="38100" dist="38100" dir="2700000" algn="tl">
                    <a:srgbClr val="000000">
                      <a:alpha val="43137"/>
                    </a:srgbClr>
                  </a:outerShdw>
                </a:effectLst>
                <a:latin typeface="Lilita One" panose="020B0604020202020204" charset="0"/>
              </a:rPr>
              <a:t>Projet</a:t>
            </a:r>
            <a:endParaRPr b="1" dirty="0">
              <a:solidFill>
                <a:srgbClr val="53CCF5"/>
              </a:solidFill>
              <a:effectLst>
                <a:outerShdw blurRad="38100" dist="38100" dir="2700000" algn="tl">
                  <a:srgbClr val="000000">
                    <a:alpha val="43137"/>
                  </a:srgbClr>
                </a:outerShdw>
              </a:effectLst>
              <a:latin typeface="Lilita One" panose="020B0604020202020204" charset="0"/>
            </a:endParaRPr>
          </a:p>
        </p:txBody>
      </p:sp>
      <p:sp>
        <p:nvSpPr>
          <p:cNvPr id="3168" name="Google Shape;3168;p57"/>
          <p:cNvSpPr txBox="1">
            <a:spLocks noGrp="1"/>
          </p:cNvSpPr>
          <p:nvPr>
            <p:ph type="subTitle" idx="1"/>
          </p:nvPr>
        </p:nvSpPr>
        <p:spPr>
          <a:xfrm>
            <a:off x="485927" y="3291267"/>
            <a:ext cx="16956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000" b="1" dirty="0">
                <a:solidFill>
                  <a:srgbClr val="53CCF5"/>
                </a:solidFill>
                <a:effectLst>
                  <a:outerShdw blurRad="38100" dist="38100" dir="2700000" algn="tl">
                    <a:srgbClr val="000000">
                      <a:alpha val="43137"/>
                    </a:srgbClr>
                  </a:outerShdw>
                </a:effectLst>
                <a:latin typeface="Barlow Light"/>
              </a:rPr>
              <a:t>Présentation</a:t>
            </a:r>
            <a:r>
              <a:rPr lang="fr-FR" dirty="0"/>
              <a:t> </a:t>
            </a:r>
            <a:endParaRPr dirty="0"/>
          </a:p>
        </p:txBody>
      </p:sp>
      <p:sp>
        <p:nvSpPr>
          <p:cNvPr id="3172" name="Google Shape;3172;p57"/>
          <p:cNvSpPr txBox="1">
            <a:spLocks noGrp="1"/>
          </p:cNvSpPr>
          <p:nvPr>
            <p:ph type="subTitle" idx="5"/>
          </p:nvPr>
        </p:nvSpPr>
        <p:spPr>
          <a:xfrm>
            <a:off x="3021730" y="3267220"/>
            <a:ext cx="1695600" cy="320400"/>
          </a:xfrm>
          <a:prstGeom prst="rect">
            <a:avLst/>
          </a:prstGeom>
        </p:spPr>
        <p:txBody>
          <a:bodyPr spcFirstLastPara="1" wrap="square" lIns="91425" tIns="91425" rIns="91425" bIns="91425" anchor="t" anchorCtr="0">
            <a:noAutofit/>
          </a:bodyPr>
          <a:lstStyle/>
          <a:p>
            <a:pPr marL="0" indent="0">
              <a:buSzPts val="1100"/>
            </a:pPr>
            <a:r>
              <a:rPr lang="fr-FR" sz="2000" b="1" dirty="0">
                <a:solidFill>
                  <a:srgbClr val="53CCF5"/>
                </a:solidFill>
                <a:effectLst>
                  <a:outerShdw blurRad="38100" dist="38100" dir="2700000" algn="tl">
                    <a:srgbClr val="000000">
                      <a:alpha val="43137"/>
                    </a:srgbClr>
                  </a:outerShdw>
                </a:effectLst>
                <a:latin typeface="Barlow Light"/>
                <a:sym typeface="Barlow Light"/>
              </a:rPr>
              <a:t>Rapport</a:t>
            </a:r>
            <a:endParaRPr sz="2000" b="1" dirty="0">
              <a:solidFill>
                <a:srgbClr val="53CCF5"/>
              </a:solidFill>
              <a:effectLst>
                <a:outerShdw blurRad="38100" dist="38100" dir="2700000" algn="tl">
                  <a:srgbClr val="000000">
                    <a:alpha val="43137"/>
                  </a:srgbClr>
                </a:outerShdw>
              </a:effectLst>
              <a:latin typeface="Barlow Light"/>
              <a:sym typeface="Barlow Light"/>
            </a:endParaRPr>
          </a:p>
        </p:txBody>
      </p:sp>
      <p:sp>
        <p:nvSpPr>
          <p:cNvPr id="3173" name="Google Shape;3173;p57"/>
          <p:cNvSpPr txBox="1">
            <a:spLocks noGrp="1"/>
          </p:cNvSpPr>
          <p:nvPr>
            <p:ph type="subTitle" idx="6"/>
          </p:nvPr>
        </p:nvSpPr>
        <p:spPr>
          <a:xfrm>
            <a:off x="6376889" y="3782351"/>
            <a:ext cx="2817851" cy="69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b="1" dirty="0">
                <a:solidFill>
                  <a:srgbClr val="53CCF5"/>
                </a:solidFill>
                <a:effectLst>
                  <a:outerShdw blurRad="38100" dist="38100" dir="2700000" algn="tl">
                    <a:srgbClr val="000000">
                      <a:alpha val="43137"/>
                    </a:srgbClr>
                  </a:outerShdw>
                </a:effectLst>
              </a:rPr>
              <a:t>Partie Réalisée </a:t>
            </a:r>
          </a:p>
        </p:txBody>
      </p:sp>
      <p:pic>
        <p:nvPicPr>
          <p:cNvPr id="10" name="Picture 9">
            <a:extLst>
              <a:ext uri="{FF2B5EF4-FFF2-40B4-BE49-F238E27FC236}">
                <a16:creationId xmlns:a16="http://schemas.microsoft.com/office/drawing/2014/main" id="{29FA9C6B-0EBD-43A9-9A0F-4D82F424EC40}"/>
              </a:ext>
            </a:extLst>
          </p:cNvPr>
          <p:cNvPicPr>
            <a:picLocks noChangeAspect="1"/>
          </p:cNvPicPr>
          <p:nvPr/>
        </p:nvPicPr>
        <p:blipFill>
          <a:blip r:embed="rId3"/>
          <a:stretch>
            <a:fillRect/>
          </a:stretch>
        </p:blipFill>
        <p:spPr>
          <a:xfrm>
            <a:off x="1082466" y="2693171"/>
            <a:ext cx="513431" cy="513431"/>
          </a:xfrm>
          <a:prstGeom prst="rect">
            <a:avLst/>
          </a:prstGeom>
        </p:spPr>
      </p:pic>
      <p:pic>
        <p:nvPicPr>
          <p:cNvPr id="12" name="Picture 11">
            <a:extLst>
              <a:ext uri="{FF2B5EF4-FFF2-40B4-BE49-F238E27FC236}">
                <a16:creationId xmlns:a16="http://schemas.microsoft.com/office/drawing/2014/main" id="{031224C9-267F-4EE0-9E27-25AE8A838EC3}"/>
              </a:ext>
            </a:extLst>
          </p:cNvPr>
          <p:cNvPicPr>
            <a:picLocks noChangeAspect="1"/>
          </p:cNvPicPr>
          <p:nvPr/>
        </p:nvPicPr>
        <p:blipFill>
          <a:blip r:embed="rId4"/>
          <a:stretch>
            <a:fillRect/>
          </a:stretch>
        </p:blipFill>
        <p:spPr>
          <a:xfrm>
            <a:off x="3622557" y="2662782"/>
            <a:ext cx="501762" cy="501762"/>
          </a:xfrm>
          <a:prstGeom prst="rect">
            <a:avLst/>
          </a:prstGeom>
        </p:spPr>
      </p:pic>
      <p:sp>
        <p:nvSpPr>
          <p:cNvPr id="88" name="Google Shape;3168;p57">
            <a:extLst>
              <a:ext uri="{FF2B5EF4-FFF2-40B4-BE49-F238E27FC236}">
                <a16:creationId xmlns:a16="http://schemas.microsoft.com/office/drawing/2014/main" id="{22D0BB07-5017-4F8F-B574-B7BE95B0798C}"/>
              </a:ext>
            </a:extLst>
          </p:cNvPr>
          <p:cNvSpPr txBox="1">
            <a:spLocks/>
          </p:cNvSpPr>
          <p:nvPr/>
        </p:nvSpPr>
        <p:spPr>
          <a:xfrm>
            <a:off x="6946635" y="1930614"/>
            <a:ext cx="1695600" cy="32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2100"/>
              <a:buFont typeface="Barlow Light"/>
              <a:buNone/>
              <a:defRPr sz="1600" b="0" i="0" u="none" strike="noStrike" cap="none">
                <a:solidFill>
                  <a:schemeClr val="dk1"/>
                </a:solidFill>
                <a:latin typeface="Lilita One"/>
                <a:ea typeface="Lilita One"/>
                <a:cs typeface="Lilita One"/>
                <a:sym typeface="Lilita One"/>
              </a:defRPr>
            </a:lvl1pPr>
            <a:lvl2pPr marL="914400" marR="0" lvl="1" indent="-342900" algn="ctr" rtl="0">
              <a:lnSpc>
                <a:spcPct val="100000"/>
              </a:lnSpc>
              <a:spcBef>
                <a:spcPts val="0"/>
              </a:spcBef>
              <a:spcAft>
                <a:spcPts val="0"/>
              </a:spcAft>
              <a:buClr>
                <a:schemeClr val="accent1"/>
              </a:buClr>
              <a:buSzPts val="2100"/>
              <a:buFont typeface="Barlow Light"/>
              <a:buNone/>
              <a:defRPr sz="2100" b="0" i="0" u="none" strike="noStrike" cap="none">
                <a:solidFill>
                  <a:schemeClr val="dk1"/>
                </a:solidFill>
                <a:latin typeface="Barlow Light"/>
                <a:ea typeface="Barlow Light"/>
                <a:cs typeface="Barlow Light"/>
                <a:sym typeface="Barlow Light"/>
              </a:defRPr>
            </a:lvl2pPr>
            <a:lvl3pPr marL="1371600" marR="0" lvl="2" indent="-342900" algn="ctr" rtl="0">
              <a:lnSpc>
                <a:spcPct val="100000"/>
              </a:lnSpc>
              <a:spcBef>
                <a:spcPts val="0"/>
              </a:spcBef>
              <a:spcAft>
                <a:spcPts val="0"/>
              </a:spcAft>
              <a:buClr>
                <a:schemeClr val="accent1"/>
              </a:buClr>
              <a:buSzPts val="2100"/>
              <a:buFont typeface="Barlow Light"/>
              <a:buNone/>
              <a:defRPr sz="2100" b="0" i="0" u="none" strike="noStrike" cap="none">
                <a:solidFill>
                  <a:schemeClr val="dk1"/>
                </a:solidFill>
                <a:latin typeface="Barlow Light"/>
                <a:ea typeface="Barlow Light"/>
                <a:cs typeface="Barlow Light"/>
                <a:sym typeface="Barlow Light"/>
              </a:defRPr>
            </a:lvl3pPr>
            <a:lvl4pPr marL="1828800" marR="0" lvl="3" indent="-355600" algn="ctr" rtl="0">
              <a:lnSpc>
                <a:spcPct val="100000"/>
              </a:lnSpc>
              <a:spcBef>
                <a:spcPts val="0"/>
              </a:spcBef>
              <a:spcAft>
                <a:spcPts val="0"/>
              </a:spcAft>
              <a:buClr>
                <a:schemeClr val="dk1"/>
              </a:buClr>
              <a:buSzPts val="2100"/>
              <a:buFont typeface="Barlow Light"/>
              <a:buNone/>
              <a:defRPr sz="2100" b="0" i="0" u="none" strike="noStrike" cap="none">
                <a:solidFill>
                  <a:schemeClr val="dk1"/>
                </a:solidFill>
                <a:latin typeface="Barlow Light"/>
                <a:ea typeface="Barlow Light"/>
                <a:cs typeface="Barlow Light"/>
                <a:sym typeface="Barlow Light"/>
              </a:defRPr>
            </a:lvl4pPr>
            <a:lvl5pPr marL="2286000" marR="0" lvl="4" indent="-355600" algn="ctr" rtl="0">
              <a:lnSpc>
                <a:spcPct val="100000"/>
              </a:lnSpc>
              <a:spcBef>
                <a:spcPts val="0"/>
              </a:spcBef>
              <a:spcAft>
                <a:spcPts val="0"/>
              </a:spcAft>
              <a:buClr>
                <a:schemeClr val="dk1"/>
              </a:buClr>
              <a:buSzPts val="2100"/>
              <a:buFont typeface="Barlow Light"/>
              <a:buNone/>
              <a:defRPr sz="2100" b="0" i="0" u="none" strike="noStrike" cap="none">
                <a:solidFill>
                  <a:schemeClr val="dk1"/>
                </a:solidFill>
                <a:latin typeface="Barlow Light"/>
                <a:ea typeface="Barlow Light"/>
                <a:cs typeface="Barlow Light"/>
                <a:sym typeface="Barlow Light"/>
              </a:defRPr>
            </a:lvl5pPr>
            <a:lvl6pPr marL="2743200" marR="0" lvl="5" indent="-355600" algn="ctr" rtl="0">
              <a:lnSpc>
                <a:spcPct val="100000"/>
              </a:lnSpc>
              <a:spcBef>
                <a:spcPts val="0"/>
              </a:spcBef>
              <a:spcAft>
                <a:spcPts val="0"/>
              </a:spcAft>
              <a:buClr>
                <a:schemeClr val="dk1"/>
              </a:buClr>
              <a:buSzPts val="2100"/>
              <a:buFont typeface="Barlow Light"/>
              <a:buNone/>
              <a:defRPr sz="2100" b="0" i="0" u="none" strike="noStrike" cap="none">
                <a:solidFill>
                  <a:schemeClr val="dk1"/>
                </a:solidFill>
                <a:latin typeface="Barlow Light"/>
                <a:ea typeface="Barlow Light"/>
                <a:cs typeface="Barlow Light"/>
                <a:sym typeface="Barlow Light"/>
              </a:defRPr>
            </a:lvl6pPr>
            <a:lvl7pPr marL="3200400" marR="0" lvl="6" indent="-355600" algn="ctr" rtl="0">
              <a:lnSpc>
                <a:spcPct val="100000"/>
              </a:lnSpc>
              <a:spcBef>
                <a:spcPts val="0"/>
              </a:spcBef>
              <a:spcAft>
                <a:spcPts val="0"/>
              </a:spcAft>
              <a:buClr>
                <a:schemeClr val="dk1"/>
              </a:buClr>
              <a:buSzPts val="2100"/>
              <a:buFont typeface="Barlow Light"/>
              <a:buNone/>
              <a:defRPr sz="2100" b="0" i="0" u="none" strike="noStrike" cap="none">
                <a:solidFill>
                  <a:schemeClr val="dk1"/>
                </a:solidFill>
                <a:latin typeface="Barlow Light"/>
                <a:ea typeface="Barlow Light"/>
                <a:cs typeface="Barlow Light"/>
                <a:sym typeface="Barlow Light"/>
              </a:defRPr>
            </a:lvl7pPr>
            <a:lvl8pPr marL="3657600" marR="0" lvl="7" indent="-355600" algn="ctr" rtl="0">
              <a:lnSpc>
                <a:spcPct val="100000"/>
              </a:lnSpc>
              <a:spcBef>
                <a:spcPts val="0"/>
              </a:spcBef>
              <a:spcAft>
                <a:spcPts val="0"/>
              </a:spcAft>
              <a:buClr>
                <a:schemeClr val="dk1"/>
              </a:buClr>
              <a:buSzPts val="2100"/>
              <a:buFont typeface="Barlow Light"/>
              <a:buNone/>
              <a:defRPr sz="2100" b="0" i="0" u="none" strike="noStrike" cap="none">
                <a:solidFill>
                  <a:schemeClr val="dk1"/>
                </a:solidFill>
                <a:latin typeface="Barlow Light"/>
                <a:ea typeface="Barlow Light"/>
                <a:cs typeface="Barlow Light"/>
                <a:sym typeface="Barlow Light"/>
              </a:defRPr>
            </a:lvl8pPr>
            <a:lvl9pPr marL="4114800" marR="0" lvl="8" indent="-355600" algn="ctr" rtl="0">
              <a:lnSpc>
                <a:spcPct val="100000"/>
              </a:lnSpc>
              <a:spcBef>
                <a:spcPts val="0"/>
              </a:spcBef>
              <a:spcAft>
                <a:spcPts val="0"/>
              </a:spcAft>
              <a:buClr>
                <a:schemeClr val="dk1"/>
              </a:buClr>
              <a:buSzPts val="2100"/>
              <a:buFont typeface="Barlow Light"/>
              <a:buNone/>
              <a:defRPr sz="2100" b="0" i="0" u="none" strike="noStrike" cap="none">
                <a:solidFill>
                  <a:schemeClr val="dk1"/>
                </a:solidFill>
                <a:latin typeface="Barlow Light"/>
                <a:ea typeface="Barlow Light"/>
                <a:cs typeface="Barlow Light"/>
                <a:sym typeface="Barlow Light"/>
              </a:defRPr>
            </a:lvl9pPr>
          </a:lstStyle>
          <a:p>
            <a:pPr marL="0" indent="0"/>
            <a:r>
              <a:rPr lang="fr-FR" sz="2000" b="1" dirty="0">
                <a:solidFill>
                  <a:srgbClr val="53CCF5"/>
                </a:solidFill>
                <a:effectLst>
                  <a:outerShdw blurRad="38100" dist="38100" dir="2700000" algn="tl">
                    <a:srgbClr val="000000">
                      <a:alpha val="43137"/>
                    </a:srgbClr>
                  </a:outerShdw>
                </a:effectLst>
                <a:latin typeface="Barlow Light"/>
                <a:sym typeface="Barlow Light"/>
              </a:rPr>
              <a:t>Cahier </a:t>
            </a:r>
          </a:p>
          <a:p>
            <a:pPr marL="0" indent="0"/>
            <a:r>
              <a:rPr lang="fr-FR" sz="2000" b="1" dirty="0">
                <a:solidFill>
                  <a:srgbClr val="53CCF5"/>
                </a:solidFill>
                <a:effectLst>
                  <a:outerShdw blurRad="38100" dist="38100" dir="2700000" algn="tl">
                    <a:srgbClr val="000000">
                      <a:alpha val="43137"/>
                    </a:srgbClr>
                  </a:outerShdw>
                </a:effectLst>
                <a:latin typeface="Barlow Light"/>
                <a:sym typeface="Barlow Light"/>
              </a:rPr>
              <a:t>des charges</a:t>
            </a:r>
            <a:r>
              <a:rPr lang="fr-FR" sz="2000" b="1" dirty="0">
                <a:solidFill>
                  <a:srgbClr val="53CCF5"/>
                </a:solidFill>
                <a:latin typeface="Barlow Light"/>
                <a:sym typeface="Barlow Light"/>
              </a:rPr>
              <a:t> </a:t>
            </a:r>
            <a:endParaRPr lang="fr-FR" dirty="0"/>
          </a:p>
        </p:txBody>
      </p:sp>
      <p:grpSp>
        <p:nvGrpSpPr>
          <p:cNvPr id="94" name="Google Shape;3131;p57">
            <a:extLst>
              <a:ext uri="{FF2B5EF4-FFF2-40B4-BE49-F238E27FC236}">
                <a16:creationId xmlns:a16="http://schemas.microsoft.com/office/drawing/2014/main" id="{AEF8C6B1-CD7C-4BD9-B863-7C9FE46B82E4}"/>
              </a:ext>
            </a:extLst>
          </p:cNvPr>
          <p:cNvGrpSpPr/>
          <p:nvPr/>
        </p:nvGrpSpPr>
        <p:grpSpPr>
          <a:xfrm rot="14524294">
            <a:off x="4388371" y="2709836"/>
            <a:ext cx="2446444" cy="1881460"/>
            <a:chOff x="1930948" y="2108112"/>
            <a:chExt cx="1954630" cy="1430114"/>
          </a:xfrm>
        </p:grpSpPr>
        <p:sp>
          <p:nvSpPr>
            <p:cNvPr id="95" name="Google Shape;3132;p57">
              <a:extLst>
                <a:ext uri="{FF2B5EF4-FFF2-40B4-BE49-F238E27FC236}">
                  <a16:creationId xmlns:a16="http://schemas.microsoft.com/office/drawing/2014/main" id="{DCCCB678-CAD9-4CEE-A734-92C65A187792}"/>
                </a:ext>
              </a:extLst>
            </p:cNvPr>
            <p:cNvSpPr/>
            <p:nvPr/>
          </p:nvSpPr>
          <p:spPr>
            <a:xfrm>
              <a:off x="2465149" y="2108112"/>
              <a:ext cx="1420430" cy="869671"/>
            </a:xfrm>
            <a:custGeom>
              <a:avLst/>
              <a:gdLst/>
              <a:ahLst/>
              <a:cxnLst/>
              <a:rect l="l" t="t" r="r" b="b"/>
              <a:pathLst>
                <a:path w="44295" h="27120" extrusionOk="0">
                  <a:moveTo>
                    <a:pt x="44260" y="0"/>
                  </a:moveTo>
                  <a:cubicBezTo>
                    <a:pt x="44118" y="0"/>
                    <a:pt x="34235" y="5991"/>
                    <a:pt x="22089" y="13451"/>
                  </a:cubicBezTo>
                  <a:cubicBezTo>
                    <a:pt x="9875" y="20937"/>
                    <a:pt x="0" y="27052"/>
                    <a:pt x="33" y="27119"/>
                  </a:cubicBezTo>
                  <a:cubicBezTo>
                    <a:pt x="34" y="27119"/>
                    <a:pt x="34" y="27119"/>
                    <a:pt x="34" y="27119"/>
                  </a:cubicBezTo>
                  <a:cubicBezTo>
                    <a:pt x="149" y="27119"/>
                    <a:pt x="10042" y="21123"/>
                    <a:pt x="22206" y="13669"/>
                  </a:cubicBezTo>
                  <a:cubicBezTo>
                    <a:pt x="34420" y="6183"/>
                    <a:pt x="44294" y="68"/>
                    <a:pt x="44261" y="1"/>
                  </a:cubicBezTo>
                  <a:cubicBezTo>
                    <a:pt x="44261" y="1"/>
                    <a:pt x="44260" y="0"/>
                    <a:pt x="44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133;p57">
              <a:extLst>
                <a:ext uri="{FF2B5EF4-FFF2-40B4-BE49-F238E27FC236}">
                  <a16:creationId xmlns:a16="http://schemas.microsoft.com/office/drawing/2014/main" id="{DF9FF822-73D6-457E-8EE2-CB4967A1558B}"/>
                </a:ext>
              </a:extLst>
            </p:cNvPr>
            <p:cNvSpPr/>
            <p:nvPr/>
          </p:nvSpPr>
          <p:spPr>
            <a:xfrm>
              <a:off x="1933886" y="2896572"/>
              <a:ext cx="664952" cy="639234"/>
            </a:xfrm>
            <a:custGeom>
              <a:avLst/>
              <a:gdLst/>
              <a:ahLst/>
              <a:cxnLst/>
              <a:rect l="l" t="t" r="r" b="b"/>
              <a:pathLst>
                <a:path w="20736" h="19934" extrusionOk="0">
                  <a:moveTo>
                    <a:pt x="10000" y="1"/>
                  </a:moveTo>
                  <a:cubicBezTo>
                    <a:pt x="9986" y="1"/>
                    <a:pt x="9972" y="1"/>
                    <a:pt x="9958" y="1"/>
                  </a:cubicBezTo>
                  <a:cubicBezTo>
                    <a:pt x="4445" y="1"/>
                    <a:pt x="0" y="4479"/>
                    <a:pt x="0" y="9976"/>
                  </a:cubicBezTo>
                  <a:cubicBezTo>
                    <a:pt x="17" y="14019"/>
                    <a:pt x="2456" y="17645"/>
                    <a:pt x="6182" y="19182"/>
                  </a:cubicBezTo>
                  <a:cubicBezTo>
                    <a:pt x="7407" y="19688"/>
                    <a:pt x="8692" y="19933"/>
                    <a:pt x="9967" y="19933"/>
                  </a:cubicBezTo>
                  <a:cubicBezTo>
                    <a:pt x="12568" y="19933"/>
                    <a:pt x="15125" y="18911"/>
                    <a:pt x="17043" y="16994"/>
                  </a:cubicBezTo>
                  <a:cubicBezTo>
                    <a:pt x="19883" y="14136"/>
                    <a:pt x="20735" y="9859"/>
                    <a:pt x="19182" y="6133"/>
                  </a:cubicBezTo>
                  <a:cubicBezTo>
                    <a:pt x="17633" y="2420"/>
                    <a:pt x="14010" y="1"/>
                    <a:pt x="10000" y="1"/>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134;p57">
              <a:extLst>
                <a:ext uri="{FF2B5EF4-FFF2-40B4-BE49-F238E27FC236}">
                  <a16:creationId xmlns:a16="http://schemas.microsoft.com/office/drawing/2014/main" id="{1D362F2E-FE91-40BC-8653-B39D487F3A78}"/>
                </a:ext>
              </a:extLst>
            </p:cNvPr>
            <p:cNvSpPr/>
            <p:nvPr/>
          </p:nvSpPr>
          <p:spPr>
            <a:xfrm>
              <a:off x="1930948" y="2894151"/>
              <a:ext cx="647828" cy="644076"/>
            </a:xfrm>
            <a:custGeom>
              <a:avLst/>
              <a:gdLst/>
              <a:ahLst/>
              <a:cxnLst/>
              <a:rect l="l" t="t" r="r" b="b"/>
              <a:pathLst>
                <a:path w="20202" h="20085" extrusionOk="0">
                  <a:moveTo>
                    <a:pt x="10143" y="0"/>
                  </a:moveTo>
                  <a:lnTo>
                    <a:pt x="9475" y="34"/>
                  </a:lnTo>
                  <a:cubicBezTo>
                    <a:pt x="9257" y="51"/>
                    <a:pt x="9023" y="67"/>
                    <a:pt x="8806" y="117"/>
                  </a:cubicBezTo>
                  <a:cubicBezTo>
                    <a:pt x="8589" y="151"/>
                    <a:pt x="8355" y="167"/>
                    <a:pt x="8138" y="218"/>
                  </a:cubicBezTo>
                  <a:cubicBezTo>
                    <a:pt x="7219" y="435"/>
                    <a:pt x="6317" y="752"/>
                    <a:pt x="5481" y="1187"/>
                  </a:cubicBezTo>
                  <a:cubicBezTo>
                    <a:pt x="5264" y="1304"/>
                    <a:pt x="5064" y="1437"/>
                    <a:pt x="4863" y="1571"/>
                  </a:cubicBezTo>
                  <a:cubicBezTo>
                    <a:pt x="4646" y="1688"/>
                    <a:pt x="4445" y="1822"/>
                    <a:pt x="4245" y="1989"/>
                  </a:cubicBezTo>
                  <a:cubicBezTo>
                    <a:pt x="3426" y="2574"/>
                    <a:pt x="2708" y="3292"/>
                    <a:pt x="2123" y="4111"/>
                  </a:cubicBezTo>
                  <a:cubicBezTo>
                    <a:pt x="1505" y="4963"/>
                    <a:pt x="1020" y="5899"/>
                    <a:pt x="686" y="6884"/>
                  </a:cubicBezTo>
                  <a:cubicBezTo>
                    <a:pt x="1" y="8956"/>
                    <a:pt x="1" y="11178"/>
                    <a:pt x="703" y="13234"/>
                  </a:cubicBezTo>
                  <a:cubicBezTo>
                    <a:pt x="1037" y="14236"/>
                    <a:pt x="1521" y="15172"/>
                    <a:pt x="2156" y="16007"/>
                  </a:cubicBezTo>
                  <a:cubicBezTo>
                    <a:pt x="2741" y="16826"/>
                    <a:pt x="3460" y="17544"/>
                    <a:pt x="4278" y="18129"/>
                  </a:cubicBezTo>
                  <a:cubicBezTo>
                    <a:pt x="4479" y="18280"/>
                    <a:pt x="4679" y="18430"/>
                    <a:pt x="4896" y="18547"/>
                  </a:cubicBezTo>
                  <a:cubicBezTo>
                    <a:pt x="5097" y="18681"/>
                    <a:pt x="5297" y="18814"/>
                    <a:pt x="5515" y="18914"/>
                  </a:cubicBezTo>
                  <a:cubicBezTo>
                    <a:pt x="5949" y="19148"/>
                    <a:pt x="6384" y="19332"/>
                    <a:pt x="6835" y="19499"/>
                  </a:cubicBezTo>
                  <a:cubicBezTo>
                    <a:pt x="7269" y="19650"/>
                    <a:pt x="7720" y="19783"/>
                    <a:pt x="8171" y="19884"/>
                  </a:cubicBezTo>
                  <a:cubicBezTo>
                    <a:pt x="8405" y="19917"/>
                    <a:pt x="8622" y="19950"/>
                    <a:pt x="8856" y="19984"/>
                  </a:cubicBezTo>
                  <a:cubicBezTo>
                    <a:pt x="9074" y="20034"/>
                    <a:pt x="9291" y="20051"/>
                    <a:pt x="9525" y="20051"/>
                  </a:cubicBezTo>
                  <a:lnTo>
                    <a:pt x="10193" y="20084"/>
                  </a:lnTo>
                  <a:cubicBezTo>
                    <a:pt x="10410" y="20084"/>
                    <a:pt x="10628" y="20067"/>
                    <a:pt x="10845" y="20067"/>
                  </a:cubicBezTo>
                  <a:cubicBezTo>
                    <a:pt x="11262" y="20034"/>
                    <a:pt x="11697" y="19984"/>
                    <a:pt x="12115" y="19900"/>
                  </a:cubicBezTo>
                  <a:cubicBezTo>
                    <a:pt x="14938" y="19366"/>
                    <a:pt x="17394" y="17628"/>
                    <a:pt x="18848" y="15138"/>
                  </a:cubicBezTo>
                  <a:cubicBezTo>
                    <a:pt x="19349" y="14320"/>
                    <a:pt x="19717" y="13417"/>
                    <a:pt x="19934" y="12465"/>
                  </a:cubicBezTo>
                  <a:cubicBezTo>
                    <a:pt x="20018" y="12131"/>
                    <a:pt x="20085" y="11780"/>
                    <a:pt x="20118" y="11429"/>
                  </a:cubicBezTo>
                  <a:cubicBezTo>
                    <a:pt x="20151" y="11279"/>
                    <a:pt x="20168" y="11145"/>
                    <a:pt x="20185" y="11011"/>
                  </a:cubicBezTo>
                  <a:cubicBezTo>
                    <a:pt x="20185" y="10878"/>
                    <a:pt x="20185" y="10761"/>
                    <a:pt x="20185" y="10660"/>
                  </a:cubicBezTo>
                  <a:cubicBezTo>
                    <a:pt x="20202" y="10460"/>
                    <a:pt x="20202" y="10310"/>
                    <a:pt x="20202" y="10193"/>
                  </a:cubicBezTo>
                  <a:cubicBezTo>
                    <a:pt x="20202" y="10076"/>
                    <a:pt x="20202" y="10026"/>
                    <a:pt x="20202" y="10026"/>
                  </a:cubicBezTo>
                  <a:cubicBezTo>
                    <a:pt x="20202" y="10026"/>
                    <a:pt x="20202" y="10076"/>
                    <a:pt x="20185" y="10193"/>
                  </a:cubicBezTo>
                  <a:cubicBezTo>
                    <a:pt x="20185" y="10310"/>
                    <a:pt x="20168" y="10460"/>
                    <a:pt x="20151" y="10660"/>
                  </a:cubicBezTo>
                  <a:cubicBezTo>
                    <a:pt x="20151" y="10761"/>
                    <a:pt x="20135" y="10878"/>
                    <a:pt x="20135" y="11011"/>
                  </a:cubicBezTo>
                  <a:cubicBezTo>
                    <a:pt x="20118" y="11128"/>
                    <a:pt x="20101" y="11279"/>
                    <a:pt x="20068" y="11429"/>
                  </a:cubicBezTo>
                  <a:cubicBezTo>
                    <a:pt x="20034" y="11780"/>
                    <a:pt x="19968" y="12114"/>
                    <a:pt x="19867" y="12448"/>
                  </a:cubicBezTo>
                  <a:cubicBezTo>
                    <a:pt x="19633" y="13384"/>
                    <a:pt x="19266" y="14269"/>
                    <a:pt x="18765" y="15088"/>
                  </a:cubicBezTo>
                  <a:cubicBezTo>
                    <a:pt x="17311" y="17528"/>
                    <a:pt x="14871" y="19232"/>
                    <a:pt x="12081" y="19767"/>
                  </a:cubicBezTo>
                  <a:cubicBezTo>
                    <a:pt x="11663" y="19833"/>
                    <a:pt x="11246" y="19884"/>
                    <a:pt x="10828" y="19917"/>
                  </a:cubicBezTo>
                  <a:cubicBezTo>
                    <a:pt x="10628" y="19917"/>
                    <a:pt x="10410" y="19934"/>
                    <a:pt x="10193" y="19934"/>
                  </a:cubicBezTo>
                  <a:cubicBezTo>
                    <a:pt x="9976" y="19917"/>
                    <a:pt x="9759" y="19917"/>
                    <a:pt x="9525" y="19900"/>
                  </a:cubicBezTo>
                  <a:cubicBezTo>
                    <a:pt x="9308" y="19900"/>
                    <a:pt x="9090" y="19867"/>
                    <a:pt x="8873" y="19833"/>
                  </a:cubicBezTo>
                  <a:cubicBezTo>
                    <a:pt x="8656" y="19800"/>
                    <a:pt x="8422" y="19767"/>
                    <a:pt x="8205" y="19716"/>
                  </a:cubicBezTo>
                  <a:cubicBezTo>
                    <a:pt x="7754" y="19616"/>
                    <a:pt x="7319" y="19499"/>
                    <a:pt x="6885" y="19332"/>
                  </a:cubicBezTo>
                  <a:cubicBezTo>
                    <a:pt x="6450" y="19182"/>
                    <a:pt x="6016" y="18998"/>
                    <a:pt x="5598" y="18781"/>
                  </a:cubicBezTo>
                  <a:cubicBezTo>
                    <a:pt x="5381" y="18664"/>
                    <a:pt x="5181" y="18530"/>
                    <a:pt x="4980" y="18413"/>
                  </a:cubicBezTo>
                  <a:cubicBezTo>
                    <a:pt x="4780" y="18280"/>
                    <a:pt x="4579" y="18146"/>
                    <a:pt x="4379" y="17995"/>
                  </a:cubicBezTo>
                  <a:cubicBezTo>
                    <a:pt x="3576" y="17427"/>
                    <a:pt x="2875" y="16709"/>
                    <a:pt x="2290" y="15907"/>
                  </a:cubicBezTo>
                  <a:cubicBezTo>
                    <a:pt x="1672" y="15071"/>
                    <a:pt x="1204" y="14153"/>
                    <a:pt x="870" y="13183"/>
                  </a:cubicBezTo>
                  <a:cubicBezTo>
                    <a:pt x="185" y="11162"/>
                    <a:pt x="185" y="8973"/>
                    <a:pt x="853" y="6951"/>
                  </a:cubicBezTo>
                  <a:cubicBezTo>
                    <a:pt x="1187" y="5965"/>
                    <a:pt x="1655" y="5046"/>
                    <a:pt x="2273" y="4228"/>
                  </a:cubicBezTo>
                  <a:cubicBezTo>
                    <a:pt x="2841" y="3409"/>
                    <a:pt x="3543" y="2707"/>
                    <a:pt x="4345" y="2122"/>
                  </a:cubicBezTo>
                  <a:cubicBezTo>
                    <a:pt x="4546" y="1972"/>
                    <a:pt x="4746" y="1822"/>
                    <a:pt x="4947" y="1705"/>
                  </a:cubicBezTo>
                  <a:cubicBezTo>
                    <a:pt x="5147" y="1588"/>
                    <a:pt x="5348" y="1454"/>
                    <a:pt x="5565" y="1337"/>
                  </a:cubicBezTo>
                  <a:cubicBezTo>
                    <a:pt x="6384" y="903"/>
                    <a:pt x="7269" y="585"/>
                    <a:pt x="8171" y="385"/>
                  </a:cubicBezTo>
                  <a:cubicBezTo>
                    <a:pt x="8389" y="335"/>
                    <a:pt x="8606" y="301"/>
                    <a:pt x="8840" y="268"/>
                  </a:cubicBezTo>
                  <a:cubicBezTo>
                    <a:pt x="9057" y="218"/>
                    <a:pt x="9274" y="201"/>
                    <a:pt x="9491" y="201"/>
                  </a:cubicBezTo>
                  <a:cubicBezTo>
                    <a:pt x="9709" y="184"/>
                    <a:pt x="9926" y="167"/>
                    <a:pt x="10143" y="151"/>
                  </a:cubicBezTo>
                  <a:cubicBezTo>
                    <a:pt x="10360" y="151"/>
                    <a:pt x="10577" y="167"/>
                    <a:pt x="10795" y="184"/>
                  </a:cubicBezTo>
                  <a:cubicBezTo>
                    <a:pt x="11212" y="201"/>
                    <a:pt x="11630" y="251"/>
                    <a:pt x="12048" y="318"/>
                  </a:cubicBezTo>
                  <a:cubicBezTo>
                    <a:pt x="14838" y="836"/>
                    <a:pt x="17278" y="2523"/>
                    <a:pt x="18748" y="4963"/>
                  </a:cubicBezTo>
                  <a:cubicBezTo>
                    <a:pt x="19249" y="5782"/>
                    <a:pt x="19617" y="6667"/>
                    <a:pt x="19851" y="7603"/>
                  </a:cubicBezTo>
                  <a:cubicBezTo>
                    <a:pt x="19951" y="7937"/>
                    <a:pt x="20018" y="8288"/>
                    <a:pt x="20068" y="8622"/>
                  </a:cubicBezTo>
                  <a:cubicBezTo>
                    <a:pt x="20085" y="8772"/>
                    <a:pt x="20118" y="8923"/>
                    <a:pt x="20135" y="9040"/>
                  </a:cubicBezTo>
                  <a:cubicBezTo>
                    <a:pt x="20135" y="9173"/>
                    <a:pt x="20151" y="9290"/>
                    <a:pt x="20151" y="9391"/>
                  </a:cubicBezTo>
                  <a:cubicBezTo>
                    <a:pt x="20168" y="9591"/>
                    <a:pt x="20185" y="9741"/>
                    <a:pt x="20185" y="9858"/>
                  </a:cubicBezTo>
                  <a:cubicBezTo>
                    <a:pt x="20202" y="9975"/>
                    <a:pt x="20202" y="10026"/>
                    <a:pt x="20202" y="10026"/>
                  </a:cubicBezTo>
                  <a:cubicBezTo>
                    <a:pt x="20202" y="10026"/>
                    <a:pt x="20202" y="9975"/>
                    <a:pt x="20202" y="9858"/>
                  </a:cubicBezTo>
                  <a:cubicBezTo>
                    <a:pt x="20202" y="9741"/>
                    <a:pt x="20202" y="9591"/>
                    <a:pt x="20185" y="9391"/>
                  </a:cubicBezTo>
                  <a:cubicBezTo>
                    <a:pt x="20185" y="9290"/>
                    <a:pt x="20185" y="9173"/>
                    <a:pt x="20168" y="9040"/>
                  </a:cubicBezTo>
                  <a:cubicBezTo>
                    <a:pt x="20168" y="8906"/>
                    <a:pt x="20135" y="8772"/>
                    <a:pt x="20118" y="8622"/>
                  </a:cubicBezTo>
                  <a:cubicBezTo>
                    <a:pt x="20085" y="8271"/>
                    <a:pt x="20018" y="7920"/>
                    <a:pt x="19917" y="7586"/>
                  </a:cubicBezTo>
                  <a:cubicBezTo>
                    <a:pt x="19700" y="6650"/>
                    <a:pt x="19333" y="5748"/>
                    <a:pt x="18831" y="4913"/>
                  </a:cubicBezTo>
                  <a:cubicBezTo>
                    <a:pt x="17361" y="2440"/>
                    <a:pt x="14905" y="719"/>
                    <a:pt x="12064" y="184"/>
                  </a:cubicBezTo>
                  <a:cubicBezTo>
                    <a:pt x="11647" y="101"/>
                    <a:pt x="11229" y="51"/>
                    <a:pt x="10795" y="34"/>
                  </a:cubicBezTo>
                  <a:cubicBezTo>
                    <a:pt x="10577" y="17"/>
                    <a:pt x="10360" y="0"/>
                    <a:pt x="10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D77A5AF4-0EEE-4D91-88FD-6E4DECC239AF}"/>
              </a:ext>
            </a:extLst>
          </p:cNvPr>
          <p:cNvPicPr>
            <a:picLocks noChangeAspect="1"/>
          </p:cNvPicPr>
          <p:nvPr/>
        </p:nvPicPr>
        <p:blipFill>
          <a:blip r:embed="rId5"/>
          <a:stretch>
            <a:fillRect/>
          </a:stretch>
        </p:blipFill>
        <p:spPr>
          <a:xfrm>
            <a:off x="6170418" y="1893456"/>
            <a:ext cx="609600" cy="609600"/>
          </a:xfrm>
          <a:prstGeom prst="rect">
            <a:avLst/>
          </a:prstGeom>
        </p:spPr>
      </p:pic>
      <p:pic>
        <p:nvPicPr>
          <p:cNvPr id="16" name="Picture 15">
            <a:extLst>
              <a:ext uri="{FF2B5EF4-FFF2-40B4-BE49-F238E27FC236}">
                <a16:creationId xmlns:a16="http://schemas.microsoft.com/office/drawing/2014/main" id="{DD4DC3EB-A7FD-40A5-832C-6F937B9077D2}"/>
              </a:ext>
            </a:extLst>
          </p:cNvPr>
          <p:cNvPicPr>
            <a:picLocks noChangeAspect="1"/>
          </p:cNvPicPr>
          <p:nvPr/>
        </p:nvPicPr>
        <p:blipFill>
          <a:blip r:embed="rId6"/>
          <a:stretch>
            <a:fillRect/>
          </a:stretch>
        </p:blipFill>
        <p:spPr>
          <a:xfrm>
            <a:off x="6170418" y="3863236"/>
            <a:ext cx="547986" cy="547986"/>
          </a:xfrm>
          <a:prstGeom prst="rect">
            <a:avLst/>
          </a:prstGeom>
        </p:spPr>
      </p:pic>
      <p:pic>
        <p:nvPicPr>
          <p:cNvPr id="17" name="Picture 16">
            <a:extLst>
              <a:ext uri="{FF2B5EF4-FFF2-40B4-BE49-F238E27FC236}">
                <a16:creationId xmlns:a16="http://schemas.microsoft.com/office/drawing/2014/main" id="{834AE657-4C96-48B6-9515-28F9D0C8232F}"/>
              </a:ext>
            </a:extLst>
          </p:cNvPr>
          <p:cNvPicPr>
            <a:picLocks noChangeAspect="1"/>
          </p:cNvPicPr>
          <p:nvPr/>
        </p:nvPicPr>
        <p:blipFill rotWithShape="1">
          <a:blip r:embed="rId7"/>
          <a:srcRect l="17262" t="30686" r="70253" b="50943"/>
          <a:stretch/>
        </p:blipFill>
        <p:spPr>
          <a:xfrm>
            <a:off x="-797563" y="2162105"/>
            <a:ext cx="1523628" cy="944919"/>
          </a:xfrm>
          <a:prstGeom prst="diamond">
            <a:avLst/>
          </a:prstGeom>
        </p:spPr>
      </p:pic>
      <p:sp>
        <p:nvSpPr>
          <p:cNvPr id="103" name="Google Shape;196;p28">
            <a:extLst>
              <a:ext uri="{FF2B5EF4-FFF2-40B4-BE49-F238E27FC236}">
                <a16:creationId xmlns:a16="http://schemas.microsoft.com/office/drawing/2014/main" id="{EA37BC6D-3ACE-45DA-AB6B-B599D4D6273F}"/>
              </a:ext>
            </a:extLst>
          </p:cNvPr>
          <p:cNvSpPr/>
          <p:nvPr/>
        </p:nvSpPr>
        <p:spPr>
          <a:xfrm>
            <a:off x="3333934" y="730694"/>
            <a:ext cx="80545" cy="160016"/>
          </a:xfrm>
          <a:custGeom>
            <a:avLst/>
            <a:gdLst/>
            <a:ahLst/>
            <a:cxnLst/>
            <a:rect l="l" t="t" r="r" b="b"/>
            <a:pathLst>
              <a:path w="5754" h="13392" extrusionOk="0">
                <a:moveTo>
                  <a:pt x="1812" y="0"/>
                </a:moveTo>
                <a:lnTo>
                  <a:pt x="1" y="11731"/>
                </a:lnTo>
                <a:cubicBezTo>
                  <a:pt x="1" y="12838"/>
                  <a:pt x="1439" y="13391"/>
                  <a:pt x="2877" y="13391"/>
                </a:cubicBezTo>
                <a:cubicBezTo>
                  <a:pt x="4315" y="13391"/>
                  <a:pt x="5753" y="12838"/>
                  <a:pt x="5753" y="11731"/>
                </a:cubicBezTo>
                <a:lnTo>
                  <a:pt x="4026" y="0"/>
                </a:lnTo>
                <a:cubicBezTo>
                  <a:pt x="3788" y="177"/>
                  <a:pt x="3358" y="271"/>
                  <a:pt x="2922" y="271"/>
                </a:cubicBezTo>
                <a:cubicBezTo>
                  <a:pt x="2502" y="271"/>
                  <a:pt x="2077" y="184"/>
                  <a:pt x="1812" y="0"/>
                </a:cubicBezTo>
                <a:close/>
              </a:path>
            </a:pathLst>
          </a:custGeom>
          <a:solidFill>
            <a:srgbClr val="FFD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afterEffect">
                                  <p:stCondLst>
                                    <p:cond delay="0"/>
                                  </p:stCondLst>
                                  <p:childTnLst>
                                    <p:set>
                                      <p:cBhvr>
                                        <p:cTn id="6" dur="1" fill="hold">
                                          <p:stCondLst>
                                            <p:cond delay="0"/>
                                          </p:stCondLst>
                                        </p:cTn>
                                        <p:tgtEl>
                                          <p:spTgt spid="3138"/>
                                        </p:tgtEl>
                                        <p:attrNameLst>
                                          <p:attrName>style.visibility</p:attrName>
                                        </p:attrNameLst>
                                      </p:cBhvr>
                                      <p:to>
                                        <p:strVal val="visible"/>
                                      </p:to>
                                    </p:set>
                                    <p:animEffect transition="in" filter="diamond(out)">
                                      <p:cBhvr>
                                        <p:cTn id="7" dur="2000"/>
                                        <p:tgtEl>
                                          <p:spTgt spid="3138"/>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3135"/>
                                        </p:tgtEl>
                                        <p:attrNameLst>
                                          <p:attrName>style.visibility</p:attrName>
                                        </p:attrNameLst>
                                      </p:cBhvr>
                                      <p:to>
                                        <p:strVal val="visible"/>
                                      </p:to>
                                    </p:set>
                                    <p:animEffect transition="in" filter="wipe(up)">
                                      <p:cBhvr>
                                        <p:cTn id="11" dur="500"/>
                                        <p:tgtEl>
                                          <p:spTgt spid="3135"/>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167"/>
                                        </p:tgtEl>
                                        <p:attrNameLst>
                                          <p:attrName>style.visibility</p:attrName>
                                        </p:attrNameLst>
                                      </p:cBhvr>
                                      <p:to>
                                        <p:strVal val="visible"/>
                                      </p:to>
                                    </p:set>
                                    <p:animEffect transition="in" filter="fade">
                                      <p:cBhvr>
                                        <p:cTn id="15" dur="500"/>
                                        <p:tgtEl>
                                          <p:spTgt spid="3167"/>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3131"/>
                                        </p:tgtEl>
                                        <p:attrNameLst>
                                          <p:attrName>style.visibility</p:attrName>
                                        </p:attrNameLst>
                                      </p:cBhvr>
                                      <p:to>
                                        <p:strVal val="visible"/>
                                      </p:to>
                                    </p:set>
                                    <p:animEffect transition="in" filter="wipe(up)">
                                      <p:cBhvr>
                                        <p:cTn id="19" dur="500"/>
                                        <p:tgtEl>
                                          <p:spTgt spid="3131"/>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4000"/>
                            </p:stCondLst>
                            <p:childTnLst>
                              <p:par>
                                <p:cTn id="25" presetID="22" presetClass="entr" presetSubtype="1" fill="hold" grpId="0" nodeType="afterEffect">
                                  <p:stCondLst>
                                    <p:cond delay="0"/>
                                  </p:stCondLst>
                                  <p:childTnLst>
                                    <p:set>
                                      <p:cBhvr>
                                        <p:cTn id="26" dur="1" fill="hold">
                                          <p:stCondLst>
                                            <p:cond delay="0"/>
                                          </p:stCondLst>
                                        </p:cTn>
                                        <p:tgtEl>
                                          <p:spTgt spid="3168">
                                            <p:txEl>
                                              <p:pRg st="0" end="0"/>
                                            </p:txEl>
                                          </p:spTgt>
                                        </p:tgtEl>
                                        <p:attrNameLst>
                                          <p:attrName>style.visibility</p:attrName>
                                        </p:attrNameLst>
                                      </p:cBhvr>
                                      <p:to>
                                        <p:strVal val="visible"/>
                                      </p:to>
                                    </p:set>
                                    <p:animEffect transition="in" filter="wipe(up)">
                                      <p:cBhvr>
                                        <p:cTn id="27" dur="500"/>
                                        <p:tgtEl>
                                          <p:spTgt spid="3168">
                                            <p:txEl>
                                              <p:pRg st="0" end="0"/>
                                            </p:txEl>
                                          </p:spTgt>
                                        </p:tgtEl>
                                      </p:cBhvr>
                                    </p:animEffect>
                                  </p:childTnLst>
                                </p:cTn>
                              </p:par>
                            </p:childTnLst>
                          </p:cTn>
                        </p:par>
                        <p:par>
                          <p:cTn id="28" fill="hold">
                            <p:stCondLst>
                              <p:cond delay="4500"/>
                            </p:stCondLst>
                            <p:childTnLst>
                              <p:par>
                                <p:cTn id="29" presetID="22" presetClass="entr" presetSubtype="1" fill="hold" nodeType="afterEffect">
                                  <p:stCondLst>
                                    <p:cond delay="0"/>
                                  </p:stCondLst>
                                  <p:childTnLst>
                                    <p:set>
                                      <p:cBhvr>
                                        <p:cTn id="30" dur="1" fill="hold">
                                          <p:stCondLst>
                                            <p:cond delay="0"/>
                                          </p:stCondLst>
                                        </p:cTn>
                                        <p:tgtEl>
                                          <p:spTgt spid="3123"/>
                                        </p:tgtEl>
                                        <p:attrNameLst>
                                          <p:attrName>style.visibility</p:attrName>
                                        </p:attrNameLst>
                                      </p:cBhvr>
                                      <p:to>
                                        <p:strVal val="visible"/>
                                      </p:to>
                                    </p:set>
                                    <p:animEffect transition="in" filter="wipe(up)">
                                      <p:cBhvr>
                                        <p:cTn id="31" dur="500"/>
                                        <p:tgtEl>
                                          <p:spTgt spid="3123"/>
                                        </p:tgtEl>
                                      </p:cBhvr>
                                    </p:animEffect>
                                  </p:childTnLst>
                                </p:cTn>
                              </p:par>
                            </p:childTnLst>
                          </p:cTn>
                        </p:par>
                        <p:par>
                          <p:cTn id="32" fill="hold">
                            <p:stCondLst>
                              <p:cond delay="50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5500"/>
                            </p:stCondLst>
                            <p:childTnLst>
                              <p:par>
                                <p:cTn id="37" presetID="22" presetClass="entr" presetSubtype="1" fill="hold" grpId="0" nodeType="afterEffect">
                                  <p:stCondLst>
                                    <p:cond delay="0"/>
                                  </p:stCondLst>
                                  <p:childTnLst>
                                    <p:set>
                                      <p:cBhvr>
                                        <p:cTn id="38" dur="1" fill="hold">
                                          <p:stCondLst>
                                            <p:cond delay="0"/>
                                          </p:stCondLst>
                                        </p:cTn>
                                        <p:tgtEl>
                                          <p:spTgt spid="3172">
                                            <p:txEl>
                                              <p:pRg st="0" end="0"/>
                                            </p:txEl>
                                          </p:spTgt>
                                        </p:tgtEl>
                                        <p:attrNameLst>
                                          <p:attrName>style.visibility</p:attrName>
                                        </p:attrNameLst>
                                      </p:cBhvr>
                                      <p:to>
                                        <p:strVal val="visible"/>
                                      </p:to>
                                    </p:set>
                                    <p:animEffect transition="in" filter="wipe(up)">
                                      <p:cBhvr>
                                        <p:cTn id="39" dur="500"/>
                                        <p:tgtEl>
                                          <p:spTgt spid="3172">
                                            <p:txEl>
                                              <p:pRg st="0" end="0"/>
                                            </p:txEl>
                                          </p:spTgt>
                                        </p:tgtEl>
                                      </p:cBhvr>
                                    </p:animEffect>
                                  </p:childTnLst>
                                </p:cTn>
                              </p:par>
                            </p:childTnLst>
                          </p:cTn>
                        </p:par>
                        <p:par>
                          <p:cTn id="40" fill="hold">
                            <p:stCondLst>
                              <p:cond delay="6000"/>
                            </p:stCondLst>
                            <p:childTnLst>
                              <p:par>
                                <p:cTn id="41" presetID="22" presetClass="entr" presetSubtype="4" fill="hold" nodeType="after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wipe(down)">
                                      <p:cBhvr>
                                        <p:cTn id="43" dur="500"/>
                                        <p:tgtEl>
                                          <p:spTgt spid="90"/>
                                        </p:tgtEl>
                                      </p:cBhvr>
                                    </p:animEffect>
                                  </p:childTnLst>
                                </p:cTn>
                              </p:par>
                            </p:childTnLst>
                          </p:cTn>
                        </p:par>
                        <p:par>
                          <p:cTn id="44" fill="hold">
                            <p:stCondLst>
                              <p:cond delay="65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7000"/>
                            </p:stCondLst>
                            <p:childTnLst>
                              <p:par>
                                <p:cTn id="49" presetID="22" presetClass="entr" presetSubtype="1"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wipe(up)">
                                      <p:cBhvr>
                                        <p:cTn id="51" dur="500"/>
                                        <p:tgtEl>
                                          <p:spTgt spid="88"/>
                                        </p:tgtEl>
                                      </p:cBhvr>
                                    </p:animEffect>
                                  </p:childTnLst>
                                </p:cTn>
                              </p:par>
                            </p:childTnLst>
                          </p:cTn>
                        </p:par>
                        <p:par>
                          <p:cTn id="52" fill="hold">
                            <p:stCondLst>
                              <p:cond delay="7500"/>
                            </p:stCondLst>
                            <p:childTnLst>
                              <p:par>
                                <p:cTn id="53" presetID="22" presetClass="entr" presetSubtype="1" fill="hold" nodeType="after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wipe(up)">
                                      <p:cBhvr>
                                        <p:cTn id="55" dur="500"/>
                                        <p:tgtEl>
                                          <p:spTgt spid="94"/>
                                        </p:tgtEl>
                                      </p:cBhvr>
                                    </p:animEffect>
                                  </p:childTnLst>
                                </p:cTn>
                              </p:par>
                            </p:childTnLst>
                          </p:cTn>
                        </p:par>
                        <p:par>
                          <p:cTn id="56" fill="hold">
                            <p:stCondLst>
                              <p:cond delay="800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par>
                          <p:cTn id="60" fill="hold">
                            <p:stCondLst>
                              <p:cond delay="8500"/>
                            </p:stCondLst>
                            <p:childTnLst>
                              <p:par>
                                <p:cTn id="61" presetID="22" presetClass="entr" presetSubtype="1" fill="hold" grpId="0" nodeType="afterEffect">
                                  <p:stCondLst>
                                    <p:cond delay="0"/>
                                  </p:stCondLst>
                                  <p:childTnLst>
                                    <p:set>
                                      <p:cBhvr>
                                        <p:cTn id="62" dur="1" fill="hold">
                                          <p:stCondLst>
                                            <p:cond delay="0"/>
                                          </p:stCondLst>
                                        </p:cTn>
                                        <p:tgtEl>
                                          <p:spTgt spid="3173">
                                            <p:txEl>
                                              <p:pRg st="0" end="0"/>
                                            </p:txEl>
                                          </p:spTgt>
                                        </p:tgtEl>
                                        <p:attrNameLst>
                                          <p:attrName>style.visibility</p:attrName>
                                        </p:attrNameLst>
                                      </p:cBhvr>
                                      <p:to>
                                        <p:strVal val="visible"/>
                                      </p:to>
                                    </p:set>
                                    <p:animEffect transition="in" filter="wipe(up)">
                                      <p:cBhvr>
                                        <p:cTn id="63" dur="500"/>
                                        <p:tgtEl>
                                          <p:spTgt spid="3173">
                                            <p:txEl>
                                              <p:pRg st="0" end="0"/>
                                            </p:txEl>
                                          </p:spTgt>
                                        </p:tgtEl>
                                      </p:cBhvr>
                                    </p:animEffect>
                                  </p:childTnLst>
                                </p:cTn>
                              </p:par>
                            </p:childTnLst>
                          </p:cTn>
                        </p:par>
                        <p:par>
                          <p:cTn id="64" fill="hold">
                            <p:stCondLst>
                              <p:cond delay="9000"/>
                            </p:stCondLst>
                            <p:childTnLst>
                              <p:par>
                                <p:cTn id="65" presetID="1" presetClass="entr" presetSubtype="0" fill="hold" grpId="0" nodeType="after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7" grpId="0"/>
      <p:bldP spid="3168" grpId="0" build="p"/>
      <p:bldP spid="3172" grpId="0" build="p"/>
      <p:bldP spid="3173" grpId="0" build="p"/>
      <p:bldP spid="88" grpId="0"/>
      <p:bldP spid="10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B7FF06C6-EDB2-4E2A-B33F-9667DAB48738}"/>
              </a:ext>
            </a:extLst>
          </p:cNvPr>
          <p:cNvSpPr/>
          <p:nvPr/>
        </p:nvSpPr>
        <p:spPr>
          <a:xfrm>
            <a:off x="-6949" y="0"/>
            <a:ext cx="9362190" cy="5143500"/>
          </a:xfrm>
          <a:prstGeom prst="rect">
            <a:avLst/>
          </a:prstGeom>
          <a:solidFill>
            <a:srgbClr val="EFEDEF"/>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5" name="Google Shape;374;p31">
            <a:extLst>
              <a:ext uri="{FF2B5EF4-FFF2-40B4-BE49-F238E27FC236}">
                <a16:creationId xmlns:a16="http://schemas.microsoft.com/office/drawing/2014/main" id="{BDE1DC9E-F4E8-4B4A-A288-FAC75B9407FB}"/>
              </a:ext>
            </a:extLst>
          </p:cNvPr>
          <p:cNvSpPr/>
          <p:nvPr/>
        </p:nvSpPr>
        <p:spPr>
          <a:xfrm>
            <a:off x="865500" y="-1059270"/>
            <a:ext cx="7413000" cy="7413000"/>
          </a:xfrm>
          <a:prstGeom prst="ellipse">
            <a:avLst/>
          </a:prstGeom>
          <a:solidFill>
            <a:srgbClr val="90C4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roupe 96">
            <a:extLst>
              <a:ext uri="{FF2B5EF4-FFF2-40B4-BE49-F238E27FC236}">
                <a16:creationId xmlns:a16="http://schemas.microsoft.com/office/drawing/2014/main" id="{20D25D5D-7824-4A70-A7D3-1EF332B0055F}"/>
              </a:ext>
            </a:extLst>
          </p:cNvPr>
          <p:cNvGrpSpPr/>
          <p:nvPr/>
        </p:nvGrpSpPr>
        <p:grpSpPr>
          <a:xfrm>
            <a:off x="3945431" y="17953"/>
            <a:ext cx="1569753" cy="1810295"/>
            <a:chOff x="6743992" y="694594"/>
            <a:chExt cx="2116997" cy="2374643"/>
          </a:xfrm>
          <a:solidFill>
            <a:srgbClr val="0C3953"/>
          </a:solidFill>
        </p:grpSpPr>
        <p:sp>
          <p:nvSpPr>
            <p:cNvPr id="98" name="TextBox 2">
              <a:extLst>
                <a:ext uri="{FF2B5EF4-FFF2-40B4-BE49-F238E27FC236}">
                  <a16:creationId xmlns:a16="http://schemas.microsoft.com/office/drawing/2014/main" id="{D7123034-40A4-4EED-8DDC-D0C92F18B1A7}"/>
                </a:ext>
              </a:extLst>
            </p:cNvPr>
            <p:cNvSpPr txBox="1"/>
            <p:nvPr/>
          </p:nvSpPr>
          <p:spPr>
            <a:xfrm rot="18000000">
              <a:off x="6642877" y="851125"/>
              <a:ext cx="2374643" cy="2061581"/>
            </a:xfrm>
            <a:custGeom>
              <a:avLst/>
              <a:gdLst/>
              <a:ahLst/>
              <a:cxnLst/>
              <a:rect l="l" t="t" r="r" b="b"/>
              <a:pathLst>
                <a:path w="2374643" h="2061581">
                  <a:moveTo>
                    <a:pt x="2374643" y="1211092"/>
                  </a:moveTo>
                  <a:lnTo>
                    <a:pt x="2194662" y="1116409"/>
                  </a:lnTo>
                  <a:lnTo>
                    <a:pt x="1925055" y="1272067"/>
                  </a:lnTo>
                  <a:lnTo>
                    <a:pt x="2138914" y="1396647"/>
                  </a:lnTo>
                  <a:lnTo>
                    <a:pt x="987215" y="2061581"/>
                  </a:lnTo>
                  <a:lnTo>
                    <a:pt x="930942" y="1991283"/>
                  </a:lnTo>
                  <a:cubicBezTo>
                    <a:pt x="758003" y="1796257"/>
                    <a:pt x="525671" y="1672050"/>
                    <a:pt x="277940" y="1630452"/>
                  </a:cubicBezTo>
                  <a:lnTo>
                    <a:pt x="229373" y="1624671"/>
                  </a:lnTo>
                  <a:lnTo>
                    <a:pt x="246415" y="1620238"/>
                  </a:lnTo>
                  <a:cubicBezTo>
                    <a:pt x="306630" y="1597837"/>
                    <a:pt x="358085" y="1564235"/>
                    <a:pt x="400781" y="1519434"/>
                  </a:cubicBezTo>
                  <a:cubicBezTo>
                    <a:pt x="486172" y="1429829"/>
                    <a:pt x="528868" y="1303465"/>
                    <a:pt x="528869" y="1140340"/>
                  </a:cubicBezTo>
                  <a:lnTo>
                    <a:pt x="528868" y="1139191"/>
                  </a:lnTo>
                  <a:cubicBezTo>
                    <a:pt x="528868" y="980661"/>
                    <a:pt x="491916" y="857935"/>
                    <a:pt x="418012" y="771011"/>
                  </a:cubicBezTo>
                  <a:cubicBezTo>
                    <a:pt x="344108" y="684088"/>
                    <a:pt x="239762" y="640626"/>
                    <a:pt x="104974" y="640627"/>
                  </a:cubicBezTo>
                  <a:cubicBezTo>
                    <a:pt x="66777" y="640627"/>
                    <a:pt x="32942" y="645958"/>
                    <a:pt x="3469" y="656619"/>
                  </a:cubicBezTo>
                  <a:lnTo>
                    <a:pt x="0" y="658159"/>
                  </a:lnTo>
                  <a:lnTo>
                    <a:pt x="327718" y="0"/>
                  </a:lnTo>
                  <a:lnTo>
                    <a:pt x="546420" y="26034"/>
                  </a:lnTo>
                  <a:cubicBezTo>
                    <a:pt x="1240448" y="142572"/>
                    <a:pt x="1885172" y="523603"/>
                    <a:pt x="2319609" y="1125991"/>
                  </a:cubicBezTo>
                  <a:lnTo>
                    <a:pt x="2374643" y="1211092"/>
                  </a:lnTo>
                  <a:close/>
                </a:path>
              </a:pathLst>
            </a:custGeom>
            <a:grpFill/>
            <a:ln>
              <a:noFill/>
            </a:ln>
            <a:effectLst>
              <a:outerShdw blurRad="114300" sx="102000" sy="102000" algn="ctr" rotWithShape="0">
                <a:prstClr val="black">
                  <a:alpha val="39000"/>
                </a:prst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IN" sz="13875" dirty="0">
                <a:latin typeface="Bahnschrift SemiBold" panose="020B0502040204020203" pitchFamily="34" charset="0"/>
              </a:endParaRPr>
            </a:p>
          </p:txBody>
        </p:sp>
        <p:sp>
          <p:nvSpPr>
            <p:cNvPr id="99" name="TextBox 19">
              <a:extLst>
                <a:ext uri="{FF2B5EF4-FFF2-40B4-BE49-F238E27FC236}">
                  <a16:creationId xmlns:a16="http://schemas.microsoft.com/office/drawing/2014/main" id="{8F0A69B8-9D87-4BED-B302-2962406361C3}"/>
                </a:ext>
              </a:extLst>
            </p:cNvPr>
            <p:cNvSpPr txBox="1"/>
            <p:nvPr/>
          </p:nvSpPr>
          <p:spPr>
            <a:xfrm>
              <a:off x="6743992" y="1881832"/>
              <a:ext cx="1960459" cy="4103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lvl="1"/>
              <a:r>
                <a:rPr lang="fr-FR" b="1" spc="225" dirty="0">
                  <a:solidFill>
                    <a:schemeClr val="bg1"/>
                  </a:solidFill>
                  <a:latin typeface="Bahnschrift SemiBold" panose="020B0502040204020203" pitchFamily="34" charset="0"/>
                </a:rPr>
                <a:t>Conclusion</a:t>
              </a:r>
              <a:r>
                <a:rPr lang="fr-FR" sz="1050" b="1" spc="225" dirty="0">
                  <a:solidFill>
                    <a:schemeClr val="bg1"/>
                  </a:solidFill>
                  <a:latin typeface="Bahnschrift SemiBold" panose="020B0502040204020203" pitchFamily="34" charset="0"/>
                </a:rPr>
                <a:t> </a:t>
              </a:r>
              <a:endParaRPr lang="en-US" sz="1050" b="1" dirty="0">
                <a:solidFill>
                  <a:schemeClr val="bg1"/>
                </a:solidFill>
                <a:latin typeface="Bahnschrift SemiBold" panose="020B0502040204020203" pitchFamily="34" charset="0"/>
              </a:endParaRPr>
            </a:p>
          </p:txBody>
        </p:sp>
      </p:grpSp>
      <p:grpSp>
        <p:nvGrpSpPr>
          <p:cNvPr id="91" name="Groupe 90">
            <a:extLst>
              <a:ext uri="{FF2B5EF4-FFF2-40B4-BE49-F238E27FC236}">
                <a16:creationId xmlns:a16="http://schemas.microsoft.com/office/drawing/2014/main" id="{62C89198-C755-4290-A93A-D1DF03CABBEF}"/>
              </a:ext>
            </a:extLst>
          </p:cNvPr>
          <p:cNvGrpSpPr/>
          <p:nvPr/>
        </p:nvGrpSpPr>
        <p:grpSpPr>
          <a:xfrm>
            <a:off x="3777352" y="424390"/>
            <a:ext cx="1698632" cy="1270576"/>
            <a:chOff x="4003993" y="4241725"/>
            <a:chExt cx="2264842" cy="1694101"/>
          </a:xfrm>
          <a:solidFill>
            <a:srgbClr val="0079BF"/>
          </a:solidFill>
        </p:grpSpPr>
        <p:sp>
          <p:nvSpPr>
            <p:cNvPr id="92" name="TextBox 6">
              <a:extLst>
                <a:ext uri="{FF2B5EF4-FFF2-40B4-BE49-F238E27FC236}">
                  <a16:creationId xmlns:a16="http://schemas.microsoft.com/office/drawing/2014/main" id="{C118763A-821C-4013-816B-7877E33A5BDC}"/>
                </a:ext>
              </a:extLst>
            </p:cNvPr>
            <p:cNvSpPr txBox="1"/>
            <p:nvPr/>
          </p:nvSpPr>
          <p:spPr>
            <a:xfrm rot="18000000">
              <a:off x="4321965" y="3988957"/>
              <a:ext cx="1694101" cy="2199638"/>
            </a:xfrm>
            <a:custGeom>
              <a:avLst/>
              <a:gdLst/>
              <a:ahLst/>
              <a:cxnLst/>
              <a:rect l="l" t="t" r="r" b="b"/>
              <a:pathLst>
                <a:path w="1694101" h="2199638">
                  <a:moveTo>
                    <a:pt x="1578340" y="219555"/>
                  </a:moveTo>
                  <a:cubicBezTo>
                    <a:pt x="1586256" y="231835"/>
                    <a:pt x="1592672" y="244535"/>
                    <a:pt x="1597588" y="257654"/>
                  </a:cubicBezTo>
                  <a:cubicBezTo>
                    <a:pt x="1617256" y="310129"/>
                    <a:pt x="1610815" y="364555"/>
                    <a:pt x="1578267" y="420930"/>
                  </a:cubicBezTo>
                  <a:cubicBezTo>
                    <a:pt x="1549164" y="471337"/>
                    <a:pt x="1510858" y="503606"/>
                    <a:pt x="1463347" y="517738"/>
                  </a:cubicBezTo>
                  <a:cubicBezTo>
                    <a:pt x="1415835" y="531871"/>
                    <a:pt x="1363827" y="526604"/>
                    <a:pt x="1307321" y="501940"/>
                  </a:cubicBezTo>
                  <a:lnTo>
                    <a:pt x="1306325" y="501366"/>
                  </a:lnTo>
                  <a:lnTo>
                    <a:pt x="1169048" y="739138"/>
                  </a:lnTo>
                  <a:lnTo>
                    <a:pt x="1170043" y="739712"/>
                  </a:lnTo>
                  <a:cubicBezTo>
                    <a:pt x="1304100" y="798539"/>
                    <a:pt x="1427488" y="810749"/>
                    <a:pt x="1540208" y="776341"/>
                  </a:cubicBezTo>
                  <a:cubicBezTo>
                    <a:pt x="1596567" y="759137"/>
                    <a:pt x="1646974" y="732140"/>
                    <a:pt x="1691428" y="695350"/>
                  </a:cubicBezTo>
                  <a:lnTo>
                    <a:pt x="1694101" y="692663"/>
                  </a:lnTo>
                  <a:lnTo>
                    <a:pt x="1665329" y="782634"/>
                  </a:lnTo>
                  <a:cubicBezTo>
                    <a:pt x="1618930" y="955802"/>
                    <a:pt x="1613818" y="1140031"/>
                    <a:pt x="1654291" y="1319291"/>
                  </a:cubicBezTo>
                  <a:lnTo>
                    <a:pt x="1672856" y="1385875"/>
                  </a:lnTo>
                  <a:lnTo>
                    <a:pt x="1595376" y="1251677"/>
                  </a:lnTo>
                  <a:lnTo>
                    <a:pt x="1372527" y="1380339"/>
                  </a:lnTo>
                  <a:lnTo>
                    <a:pt x="1308771" y="1269909"/>
                  </a:lnTo>
                  <a:lnTo>
                    <a:pt x="1082937" y="1400294"/>
                  </a:lnTo>
                  <a:lnTo>
                    <a:pt x="1146694" y="1510724"/>
                  </a:lnTo>
                  <a:lnTo>
                    <a:pt x="743775" y="1743349"/>
                  </a:lnTo>
                  <a:lnTo>
                    <a:pt x="879904" y="1979131"/>
                  </a:lnTo>
                  <a:lnTo>
                    <a:pt x="1282823" y="1746506"/>
                  </a:lnTo>
                  <a:lnTo>
                    <a:pt x="1475241" y="2079785"/>
                  </a:lnTo>
                  <a:lnTo>
                    <a:pt x="242192" y="2199638"/>
                  </a:lnTo>
                  <a:lnTo>
                    <a:pt x="240379" y="2196097"/>
                  </a:lnTo>
                  <a:cubicBezTo>
                    <a:pt x="-26027" y="1603348"/>
                    <a:pt x="-65162" y="955906"/>
                    <a:pt x="94076" y="361619"/>
                  </a:cubicBezTo>
                  <a:lnTo>
                    <a:pt x="171164" y="120561"/>
                  </a:lnTo>
                  <a:lnTo>
                    <a:pt x="918815" y="552219"/>
                  </a:lnTo>
                  <a:lnTo>
                    <a:pt x="1045755" y="332354"/>
                  </a:lnTo>
                  <a:cubicBezTo>
                    <a:pt x="1020279" y="293768"/>
                    <a:pt x="1006207" y="253809"/>
                    <a:pt x="1003542" y="212475"/>
                  </a:cubicBezTo>
                  <a:cubicBezTo>
                    <a:pt x="1000876" y="171142"/>
                    <a:pt x="1010265" y="131904"/>
                    <a:pt x="1031708" y="94763"/>
                  </a:cubicBezTo>
                  <a:cubicBezTo>
                    <a:pt x="1062726" y="41041"/>
                    <a:pt x="1105325" y="10144"/>
                    <a:pt x="1159506" y="2074"/>
                  </a:cubicBezTo>
                  <a:cubicBezTo>
                    <a:pt x="1213688" y="-5997"/>
                    <a:pt x="1274604" y="9496"/>
                    <a:pt x="1342255" y="48555"/>
                  </a:cubicBezTo>
                  <a:lnTo>
                    <a:pt x="1466612" y="120352"/>
                  </a:lnTo>
                  <a:cubicBezTo>
                    <a:pt x="1517350" y="149646"/>
                    <a:pt x="1554593" y="182714"/>
                    <a:pt x="1578340" y="219555"/>
                  </a:cubicBezTo>
                  <a:close/>
                </a:path>
              </a:pathLst>
            </a:custGeom>
            <a:grpFill/>
            <a:ln>
              <a:noFill/>
            </a:ln>
            <a:effectLst>
              <a:outerShdw blurRad="114300" sx="102000" sy="102000" algn="ctr" rotWithShape="0">
                <a:prstClr val="black">
                  <a:alpha val="39000"/>
                </a:prst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IN" sz="13875" dirty="0">
                <a:latin typeface="Bahnschrift SemiBold" panose="020B0502040204020203" pitchFamily="34" charset="0"/>
              </a:endParaRPr>
            </a:p>
          </p:txBody>
        </p:sp>
        <p:sp>
          <p:nvSpPr>
            <p:cNvPr id="93" name="TextBox 17">
              <a:extLst>
                <a:ext uri="{FF2B5EF4-FFF2-40B4-BE49-F238E27FC236}">
                  <a16:creationId xmlns:a16="http://schemas.microsoft.com/office/drawing/2014/main" id="{B92B0884-C9F7-4E07-8281-4255C9A1D169}"/>
                </a:ext>
              </a:extLst>
            </p:cNvPr>
            <p:cNvSpPr txBox="1"/>
            <p:nvPr/>
          </p:nvSpPr>
          <p:spPr>
            <a:xfrm>
              <a:off x="4003993" y="5046325"/>
              <a:ext cx="2245195" cy="4103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b="1" spc="225" dirty="0">
                  <a:solidFill>
                    <a:schemeClr val="bg1"/>
                  </a:solidFill>
                  <a:latin typeface="Bahnschrift SemiBold" panose="020B0502040204020203" pitchFamily="34" charset="0"/>
                </a:rPr>
                <a:t>Conception</a:t>
              </a:r>
            </a:p>
          </p:txBody>
        </p:sp>
      </p:grpSp>
      <p:grpSp>
        <p:nvGrpSpPr>
          <p:cNvPr id="85" name="Groupe 84">
            <a:extLst>
              <a:ext uri="{FF2B5EF4-FFF2-40B4-BE49-F238E27FC236}">
                <a16:creationId xmlns:a16="http://schemas.microsoft.com/office/drawing/2014/main" id="{2A9A0EFD-CEB2-480F-93EE-554BFF0D256F}"/>
              </a:ext>
            </a:extLst>
          </p:cNvPr>
          <p:cNvGrpSpPr/>
          <p:nvPr/>
        </p:nvGrpSpPr>
        <p:grpSpPr>
          <a:xfrm>
            <a:off x="3774543" y="41170"/>
            <a:ext cx="1640932" cy="1886860"/>
            <a:chOff x="6943065" y="2098943"/>
            <a:chExt cx="2187909" cy="2515812"/>
          </a:xfrm>
          <a:solidFill>
            <a:srgbClr val="5BA4CF"/>
          </a:solidFill>
        </p:grpSpPr>
        <p:sp>
          <p:nvSpPr>
            <p:cNvPr id="86" name="TextBox 4">
              <a:extLst>
                <a:ext uri="{FF2B5EF4-FFF2-40B4-BE49-F238E27FC236}">
                  <a16:creationId xmlns:a16="http://schemas.microsoft.com/office/drawing/2014/main" id="{F8A6F9A7-C2B7-4484-9C11-AFAF6DD0E21F}"/>
                </a:ext>
              </a:extLst>
            </p:cNvPr>
            <p:cNvSpPr txBox="1"/>
            <p:nvPr/>
          </p:nvSpPr>
          <p:spPr>
            <a:xfrm rot="18000000">
              <a:off x="6779114" y="2262894"/>
              <a:ext cx="2515812" cy="2187909"/>
            </a:xfrm>
            <a:custGeom>
              <a:avLst/>
              <a:gdLst/>
              <a:ahLst/>
              <a:cxnLst/>
              <a:rect l="l" t="t" r="r" b="b"/>
              <a:pathLst>
                <a:path w="2515813" h="2187909">
                  <a:moveTo>
                    <a:pt x="2515813" y="961588"/>
                  </a:moveTo>
                  <a:lnTo>
                    <a:pt x="2416872" y="1106748"/>
                  </a:lnTo>
                  <a:cubicBezTo>
                    <a:pt x="2201720" y="1391505"/>
                    <a:pt x="1927185" y="1638782"/>
                    <a:pt x="1598658" y="1828457"/>
                  </a:cubicBezTo>
                  <a:cubicBezTo>
                    <a:pt x="1270132" y="2018132"/>
                    <a:pt x="918716" y="2132247"/>
                    <a:pt x="564533" y="2176196"/>
                  </a:cubicBezTo>
                  <a:lnTo>
                    <a:pt x="407968" y="2187909"/>
                  </a:lnTo>
                  <a:lnTo>
                    <a:pt x="458358" y="2164174"/>
                  </a:lnTo>
                  <a:cubicBezTo>
                    <a:pt x="483056" y="2149455"/>
                    <a:pt x="506414" y="2132283"/>
                    <a:pt x="528432" y="2112659"/>
                  </a:cubicBezTo>
                  <a:cubicBezTo>
                    <a:pt x="616505" y="2034159"/>
                    <a:pt x="670114" y="1923303"/>
                    <a:pt x="689260" y="1780090"/>
                  </a:cubicBezTo>
                  <a:lnTo>
                    <a:pt x="689261" y="1778942"/>
                  </a:lnTo>
                  <a:lnTo>
                    <a:pt x="407812" y="1778942"/>
                  </a:lnTo>
                  <a:lnTo>
                    <a:pt x="407812" y="1780091"/>
                  </a:lnTo>
                  <a:cubicBezTo>
                    <a:pt x="394793" y="1839060"/>
                    <a:pt x="370477" y="1884628"/>
                    <a:pt x="334866" y="1916794"/>
                  </a:cubicBezTo>
                  <a:cubicBezTo>
                    <a:pt x="299254" y="1948960"/>
                    <a:pt x="256176" y="1965042"/>
                    <a:pt x="205630" y="1965042"/>
                  </a:cubicBezTo>
                  <a:cubicBezTo>
                    <a:pt x="148957" y="1965042"/>
                    <a:pt x="105112" y="1949151"/>
                    <a:pt x="74095" y="1917368"/>
                  </a:cubicBezTo>
                  <a:cubicBezTo>
                    <a:pt x="43079" y="1885586"/>
                    <a:pt x="27571" y="1840209"/>
                    <a:pt x="27570" y="1781239"/>
                  </a:cubicBezTo>
                  <a:lnTo>
                    <a:pt x="27570" y="1737587"/>
                  </a:lnTo>
                  <a:cubicBezTo>
                    <a:pt x="27571" y="1674787"/>
                    <a:pt x="41930" y="1626156"/>
                    <a:pt x="70649" y="1591693"/>
                  </a:cubicBezTo>
                  <a:cubicBezTo>
                    <a:pt x="99368" y="1557229"/>
                    <a:pt x="140150" y="1539998"/>
                    <a:pt x="192993" y="1539999"/>
                  </a:cubicBezTo>
                  <a:lnTo>
                    <a:pt x="322803" y="1539998"/>
                  </a:lnTo>
                  <a:lnTo>
                    <a:pt x="322803" y="1276931"/>
                  </a:lnTo>
                  <a:lnTo>
                    <a:pt x="192993" y="1276930"/>
                  </a:lnTo>
                  <a:cubicBezTo>
                    <a:pt x="130959" y="1276931"/>
                    <a:pt x="83285" y="1256828"/>
                    <a:pt x="49971" y="1216620"/>
                  </a:cubicBezTo>
                  <a:cubicBezTo>
                    <a:pt x="16657" y="1176413"/>
                    <a:pt x="0" y="1119549"/>
                    <a:pt x="0" y="1046029"/>
                  </a:cubicBezTo>
                  <a:lnTo>
                    <a:pt x="0" y="997781"/>
                  </a:lnTo>
                  <a:cubicBezTo>
                    <a:pt x="0" y="929620"/>
                    <a:pt x="18763" y="876968"/>
                    <a:pt x="56289" y="839825"/>
                  </a:cubicBezTo>
                  <a:cubicBezTo>
                    <a:pt x="93816" y="802681"/>
                    <a:pt x="147042" y="784110"/>
                    <a:pt x="215969" y="784110"/>
                  </a:cubicBezTo>
                  <a:cubicBezTo>
                    <a:pt x="275705" y="784110"/>
                    <a:pt x="324718" y="799809"/>
                    <a:pt x="363010" y="831209"/>
                  </a:cubicBezTo>
                  <a:cubicBezTo>
                    <a:pt x="401303" y="862608"/>
                    <a:pt x="425044" y="906645"/>
                    <a:pt x="434234" y="963317"/>
                  </a:cubicBezTo>
                  <a:lnTo>
                    <a:pt x="434234" y="964466"/>
                  </a:lnTo>
                  <a:lnTo>
                    <a:pt x="716830" y="964466"/>
                  </a:lnTo>
                  <a:lnTo>
                    <a:pt x="716831" y="963317"/>
                  </a:lnTo>
                  <a:cubicBezTo>
                    <a:pt x="703811" y="822402"/>
                    <a:pt x="650585" y="713078"/>
                    <a:pt x="557152" y="635344"/>
                  </a:cubicBezTo>
                  <a:cubicBezTo>
                    <a:pt x="533794" y="615911"/>
                    <a:pt x="508808" y="598907"/>
                    <a:pt x="482195" y="584331"/>
                  </a:cubicBezTo>
                  <a:lnTo>
                    <a:pt x="410270" y="553398"/>
                  </a:lnTo>
                  <a:lnTo>
                    <a:pt x="471481" y="542718"/>
                  </a:lnTo>
                  <a:cubicBezTo>
                    <a:pt x="579037" y="518435"/>
                    <a:pt x="684804" y="477742"/>
                    <a:pt x="785318" y="419710"/>
                  </a:cubicBezTo>
                  <a:cubicBezTo>
                    <a:pt x="852327" y="381022"/>
                    <a:pt x="913831" y="336459"/>
                    <a:pt x="969553" y="287048"/>
                  </a:cubicBezTo>
                  <a:lnTo>
                    <a:pt x="999335" y="257863"/>
                  </a:lnTo>
                  <a:lnTo>
                    <a:pt x="923751" y="388778"/>
                  </a:lnTo>
                  <a:lnTo>
                    <a:pt x="1151574" y="520313"/>
                  </a:lnTo>
                  <a:lnTo>
                    <a:pt x="1451976" y="0"/>
                  </a:lnTo>
                  <a:lnTo>
                    <a:pt x="1737910" y="681085"/>
                  </a:lnTo>
                  <a:cubicBezTo>
                    <a:pt x="1766668" y="750748"/>
                    <a:pt x="1804906" y="813945"/>
                    <a:pt x="1852624" y="870679"/>
                  </a:cubicBezTo>
                  <a:cubicBezTo>
                    <a:pt x="1900343" y="927411"/>
                    <a:pt x="1953384" y="972626"/>
                    <a:pt x="2011750" y="1006324"/>
                  </a:cubicBezTo>
                  <a:lnTo>
                    <a:pt x="2012745" y="1006898"/>
                  </a:lnTo>
                  <a:cubicBezTo>
                    <a:pt x="2133454" y="1076590"/>
                    <a:pt x="2247936" y="1094269"/>
                    <a:pt x="2356190" y="1059937"/>
                  </a:cubicBezTo>
                  <a:cubicBezTo>
                    <a:pt x="2410317" y="1042770"/>
                    <a:pt x="2460534" y="1013232"/>
                    <a:pt x="2506839" y="971321"/>
                  </a:cubicBezTo>
                  <a:lnTo>
                    <a:pt x="2515813" y="961588"/>
                  </a:lnTo>
                  <a:close/>
                </a:path>
              </a:pathLst>
            </a:custGeom>
            <a:grpFill/>
            <a:ln>
              <a:noFill/>
            </a:ln>
            <a:effectLst>
              <a:outerShdw blurRad="114300" sx="102000" sy="102000" algn="ctr" rotWithShape="0">
                <a:prstClr val="black">
                  <a:alpha val="39000"/>
                </a:prst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IN" sz="13875" dirty="0">
                <a:latin typeface="Bahnschrift SemiBold" panose="020B0502040204020203" pitchFamily="34" charset="0"/>
              </a:endParaRPr>
            </a:p>
          </p:txBody>
        </p:sp>
        <p:sp>
          <p:nvSpPr>
            <p:cNvPr id="87" name="TextBox 15">
              <a:extLst>
                <a:ext uri="{FF2B5EF4-FFF2-40B4-BE49-F238E27FC236}">
                  <a16:creationId xmlns:a16="http://schemas.microsoft.com/office/drawing/2014/main" id="{52B48F0F-FEE7-49A2-9C96-76DE4CD3743E}"/>
                </a:ext>
              </a:extLst>
            </p:cNvPr>
            <p:cNvSpPr txBox="1"/>
            <p:nvPr/>
          </p:nvSpPr>
          <p:spPr>
            <a:xfrm>
              <a:off x="7110064" y="3214988"/>
              <a:ext cx="2003534" cy="133369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fr-FR" sz="1200" b="1" spc="225" dirty="0">
                  <a:solidFill>
                    <a:schemeClr val="bg1"/>
                  </a:solidFill>
                  <a:latin typeface="Bahnschrift SemiBold" panose="020B0502040204020203" pitchFamily="34" charset="0"/>
                  <a:cs typeface="Arial"/>
                </a:rPr>
                <a:t>Contexte du projet </a:t>
              </a:r>
            </a:p>
            <a:p>
              <a:r>
                <a:rPr lang="fr-FR" sz="1050" b="1" spc="225" dirty="0">
                  <a:solidFill>
                    <a:schemeClr val="bg1"/>
                  </a:solidFill>
                  <a:latin typeface="Bahnschrift SemiBold" panose="020B0502040204020203" pitchFamily="34" charset="0"/>
                  <a:cs typeface="Arial"/>
                </a:rPr>
                <a:t>         et Problématique </a:t>
              </a:r>
              <a:endParaRPr lang="en-US" sz="1050" b="1" spc="225" dirty="0">
                <a:solidFill>
                  <a:schemeClr val="bg1"/>
                </a:solidFill>
                <a:latin typeface="Bahnschrift SemiBold" panose="020B0502040204020203" pitchFamily="34" charset="0"/>
                <a:cs typeface="Arial"/>
              </a:endParaRPr>
            </a:p>
            <a:p>
              <a:r>
                <a:rPr lang="fr-FR" b="1" spc="225" dirty="0">
                  <a:solidFill>
                    <a:schemeClr val="bg1"/>
                  </a:solidFill>
                  <a:latin typeface="Bahnschrift SemiBold" panose="020B0502040204020203" pitchFamily="34" charset="0"/>
                  <a:cs typeface="Arial"/>
                </a:rPr>
                <a:t> </a:t>
              </a:r>
              <a:endParaRPr lang="en-US" b="1" spc="225" dirty="0">
                <a:solidFill>
                  <a:schemeClr val="bg1"/>
                </a:solidFill>
                <a:latin typeface="Bahnschrift SemiBold" panose="020B0502040204020203" pitchFamily="34" charset="0"/>
                <a:cs typeface="Arial"/>
              </a:endParaRPr>
            </a:p>
          </p:txBody>
        </p:sp>
      </p:grpSp>
      <p:grpSp>
        <p:nvGrpSpPr>
          <p:cNvPr id="81" name="Groupe 80">
            <a:extLst>
              <a:ext uri="{FF2B5EF4-FFF2-40B4-BE49-F238E27FC236}">
                <a16:creationId xmlns:a16="http://schemas.microsoft.com/office/drawing/2014/main" id="{81C05238-2CB1-47CD-8066-84959C96FAAC}"/>
              </a:ext>
            </a:extLst>
          </p:cNvPr>
          <p:cNvGrpSpPr/>
          <p:nvPr/>
        </p:nvGrpSpPr>
        <p:grpSpPr>
          <a:xfrm>
            <a:off x="3704820" y="603527"/>
            <a:ext cx="1938652" cy="1285806"/>
            <a:chOff x="5789232" y="957625"/>
            <a:chExt cx="2584869" cy="1714406"/>
          </a:xfrm>
          <a:solidFill>
            <a:srgbClr val="8BBDD9"/>
          </a:solidFill>
        </p:grpSpPr>
        <p:sp>
          <p:nvSpPr>
            <p:cNvPr id="82" name="TextBox 1">
              <a:extLst>
                <a:ext uri="{FF2B5EF4-FFF2-40B4-BE49-F238E27FC236}">
                  <a16:creationId xmlns:a16="http://schemas.microsoft.com/office/drawing/2014/main" id="{03C79824-F2A6-406F-A698-64DA343EA497}"/>
                </a:ext>
              </a:extLst>
            </p:cNvPr>
            <p:cNvSpPr txBox="1"/>
            <p:nvPr/>
          </p:nvSpPr>
          <p:spPr>
            <a:xfrm rot="18000000">
              <a:off x="6224464" y="522393"/>
              <a:ext cx="1714406" cy="2584869"/>
            </a:xfrm>
            <a:custGeom>
              <a:avLst/>
              <a:gdLst/>
              <a:ahLst/>
              <a:cxnLst/>
              <a:rect l="l" t="t" r="r" b="b"/>
              <a:pathLst>
                <a:path w="1714406" h="2584869">
                  <a:moveTo>
                    <a:pt x="1411297" y="0"/>
                  </a:moveTo>
                  <a:lnTo>
                    <a:pt x="1474027" y="122535"/>
                  </a:lnTo>
                  <a:cubicBezTo>
                    <a:pt x="1778491" y="799962"/>
                    <a:pt x="1786111" y="1548824"/>
                    <a:pt x="1540022" y="2208139"/>
                  </a:cubicBezTo>
                  <a:lnTo>
                    <a:pt x="1435982" y="2450749"/>
                  </a:lnTo>
                  <a:lnTo>
                    <a:pt x="1442674" y="2426192"/>
                  </a:lnTo>
                  <a:cubicBezTo>
                    <a:pt x="1452759" y="2366795"/>
                    <a:pt x="1450558" y="2307712"/>
                    <a:pt x="1436072" y="2248943"/>
                  </a:cubicBezTo>
                  <a:cubicBezTo>
                    <a:pt x="1407100" y="2131403"/>
                    <a:pt x="1330643" y="2027569"/>
                    <a:pt x="1206698" y="1937439"/>
                  </a:cubicBezTo>
                  <a:lnTo>
                    <a:pt x="1205704" y="1936865"/>
                  </a:lnTo>
                  <a:lnTo>
                    <a:pt x="1064406" y="2181601"/>
                  </a:lnTo>
                  <a:lnTo>
                    <a:pt x="1065400" y="2182175"/>
                  </a:lnTo>
                  <a:cubicBezTo>
                    <a:pt x="1121543" y="2224317"/>
                    <a:pt x="1156579" y="2270853"/>
                    <a:pt x="1170505" y="2321783"/>
                  </a:cubicBezTo>
                  <a:cubicBezTo>
                    <a:pt x="1184433" y="2372713"/>
                    <a:pt x="1176462" y="2424045"/>
                    <a:pt x="1146594" y="2475778"/>
                  </a:cubicBezTo>
                  <a:cubicBezTo>
                    <a:pt x="1115194" y="2530164"/>
                    <a:pt x="1077378" y="2564263"/>
                    <a:pt x="1033145" y="2578078"/>
                  </a:cubicBezTo>
                  <a:cubicBezTo>
                    <a:pt x="988911" y="2591892"/>
                    <a:pt x="942255" y="2584632"/>
                    <a:pt x="893176" y="2556295"/>
                  </a:cubicBezTo>
                  <a:lnTo>
                    <a:pt x="891186" y="2555146"/>
                  </a:lnTo>
                  <a:cubicBezTo>
                    <a:pt x="860014" y="2537149"/>
                    <a:pt x="830471" y="2510586"/>
                    <a:pt x="802557" y="2475457"/>
                  </a:cubicBezTo>
                  <a:cubicBezTo>
                    <a:pt x="774643" y="2440328"/>
                    <a:pt x="751240" y="2400066"/>
                    <a:pt x="732350" y="2354671"/>
                  </a:cubicBezTo>
                  <a:lnTo>
                    <a:pt x="358686" y="1471716"/>
                  </a:lnTo>
                  <a:lnTo>
                    <a:pt x="147775" y="1349946"/>
                  </a:lnTo>
                  <a:lnTo>
                    <a:pt x="54342" y="1511778"/>
                  </a:lnTo>
                  <a:lnTo>
                    <a:pt x="71927" y="1430897"/>
                  </a:lnTo>
                  <a:cubicBezTo>
                    <a:pt x="101640" y="1253946"/>
                    <a:pt x="89205" y="1069139"/>
                    <a:pt x="30328" y="892509"/>
                  </a:cubicBezTo>
                  <a:lnTo>
                    <a:pt x="0" y="814813"/>
                  </a:lnTo>
                  <a:lnTo>
                    <a:pt x="1411297" y="0"/>
                  </a:lnTo>
                  <a:close/>
                </a:path>
              </a:pathLst>
            </a:custGeom>
            <a:grpFill/>
            <a:ln>
              <a:solidFill>
                <a:schemeClr val="accent1">
                  <a:lumMod val="60000"/>
                  <a:lumOff val="40000"/>
                </a:schemeClr>
              </a:solidFill>
            </a:ln>
            <a:effectLst>
              <a:outerShdw blurRad="114300" sx="102000" sy="102000" algn="ctr" rotWithShape="0">
                <a:prstClr val="black">
                  <a:alpha val="39000"/>
                </a:prst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IN" sz="13875" dirty="0">
                <a:latin typeface="Bahnschrift SemiBold" panose="020B0502040204020203" pitchFamily="34" charset="0"/>
              </a:endParaRPr>
            </a:p>
          </p:txBody>
        </p:sp>
        <p:sp>
          <p:nvSpPr>
            <p:cNvPr id="83" name="TextBox 14">
              <a:extLst>
                <a:ext uri="{FF2B5EF4-FFF2-40B4-BE49-F238E27FC236}">
                  <a16:creationId xmlns:a16="http://schemas.microsoft.com/office/drawing/2014/main" id="{C496A5D7-D720-4596-9DFE-62E00FD90710}"/>
                </a:ext>
              </a:extLst>
            </p:cNvPr>
            <p:cNvSpPr txBox="1"/>
            <p:nvPr/>
          </p:nvSpPr>
          <p:spPr>
            <a:xfrm>
              <a:off x="6209005" y="1175590"/>
              <a:ext cx="1928349" cy="12721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fr-FR" b="1" spc="225" dirty="0">
                  <a:solidFill>
                    <a:schemeClr val="bg1"/>
                  </a:solidFill>
                  <a:latin typeface="Bahnschrift SemiBold" panose="020B0502040204020203" pitchFamily="34" charset="0"/>
                </a:rPr>
                <a:t> À la découverte de l’entreprise</a:t>
              </a:r>
              <a:endParaRPr lang="en-US" b="1" spc="225" dirty="0">
                <a:solidFill>
                  <a:schemeClr val="bg1"/>
                </a:solidFill>
                <a:latin typeface="Bahnschrift SemiBold" panose="020B0502040204020203" pitchFamily="34" charset="0"/>
              </a:endParaRPr>
            </a:p>
          </p:txBody>
        </p:sp>
      </p:grpSp>
      <p:grpSp>
        <p:nvGrpSpPr>
          <p:cNvPr id="94" name="Groupe 93">
            <a:extLst>
              <a:ext uri="{FF2B5EF4-FFF2-40B4-BE49-F238E27FC236}">
                <a16:creationId xmlns:a16="http://schemas.microsoft.com/office/drawing/2014/main" id="{F65E5B79-2612-4837-AAE9-DAC5A05E4934}"/>
              </a:ext>
            </a:extLst>
          </p:cNvPr>
          <p:cNvGrpSpPr/>
          <p:nvPr/>
        </p:nvGrpSpPr>
        <p:grpSpPr>
          <a:xfrm>
            <a:off x="3837680" y="423655"/>
            <a:ext cx="1677505" cy="1647692"/>
            <a:chOff x="2999054" y="2473996"/>
            <a:chExt cx="2236672" cy="2196922"/>
          </a:xfrm>
          <a:solidFill>
            <a:srgbClr val="055A8C"/>
          </a:solidFill>
        </p:grpSpPr>
        <p:sp>
          <p:nvSpPr>
            <p:cNvPr id="95" name="TextBox 3">
              <a:extLst>
                <a:ext uri="{FF2B5EF4-FFF2-40B4-BE49-F238E27FC236}">
                  <a16:creationId xmlns:a16="http://schemas.microsoft.com/office/drawing/2014/main" id="{AA1A9C21-BF56-4FC3-923A-06390DCCABF9}"/>
                </a:ext>
              </a:extLst>
            </p:cNvPr>
            <p:cNvSpPr txBox="1"/>
            <p:nvPr/>
          </p:nvSpPr>
          <p:spPr>
            <a:xfrm rot="18000000">
              <a:off x="2921094" y="2551956"/>
              <a:ext cx="2196922" cy="2041001"/>
            </a:xfrm>
            <a:custGeom>
              <a:avLst/>
              <a:gdLst/>
              <a:ahLst/>
              <a:cxnLst/>
              <a:rect l="l" t="t" r="r" b="b"/>
              <a:pathLst>
                <a:path w="2196922" h="2041001">
                  <a:moveTo>
                    <a:pt x="2196922" y="219"/>
                  </a:moveTo>
                  <a:lnTo>
                    <a:pt x="1858235" y="693085"/>
                  </a:lnTo>
                  <a:cubicBezTo>
                    <a:pt x="1822241" y="768904"/>
                    <a:pt x="1793904" y="847020"/>
                    <a:pt x="1773227" y="927434"/>
                  </a:cubicBezTo>
                  <a:cubicBezTo>
                    <a:pt x="1752549" y="1007847"/>
                    <a:pt x="1742210" y="1084049"/>
                    <a:pt x="1742210" y="1156039"/>
                  </a:cubicBezTo>
                  <a:lnTo>
                    <a:pt x="1742210" y="1157187"/>
                  </a:lnTo>
                  <a:cubicBezTo>
                    <a:pt x="1742210" y="1318781"/>
                    <a:pt x="1782800" y="1443805"/>
                    <a:pt x="1863979" y="1532260"/>
                  </a:cubicBezTo>
                  <a:cubicBezTo>
                    <a:pt x="1904569" y="1576487"/>
                    <a:pt x="1953488" y="1609658"/>
                    <a:pt x="2010735" y="1631771"/>
                  </a:cubicBezTo>
                  <a:lnTo>
                    <a:pt x="2060732" y="1645274"/>
                  </a:lnTo>
                  <a:lnTo>
                    <a:pt x="2014350" y="1653367"/>
                  </a:lnTo>
                  <a:cubicBezTo>
                    <a:pt x="1906794" y="1677650"/>
                    <a:pt x="1801027" y="1718344"/>
                    <a:pt x="1700513" y="1776375"/>
                  </a:cubicBezTo>
                  <a:cubicBezTo>
                    <a:pt x="1599999" y="1834407"/>
                    <a:pt x="1511874" y="1905657"/>
                    <a:pt x="1437066" y="1986662"/>
                  </a:cubicBezTo>
                  <a:lnTo>
                    <a:pt x="1391635" y="2041001"/>
                  </a:lnTo>
                  <a:lnTo>
                    <a:pt x="1392805" y="2036715"/>
                  </a:lnTo>
                  <a:cubicBezTo>
                    <a:pt x="1403117" y="1974244"/>
                    <a:pt x="1399438" y="1913700"/>
                    <a:pt x="1381770" y="1855082"/>
                  </a:cubicBezTo>
                  <a:cubicBezTo>
                    <a:pt x="1346432" y="1737847"/>
                    <a:pt x="1258128" y="1638448"/>
                    <a:pt x="1116857" y="1556886"/>
                  </a:cubicBezTo>
                  <a:lnTo>
                    <a:pt x="992500" y="1485088"/>
                  </a:lnTo>
                  <a:cubicBezTo>
                    <a:pt x="851893" y="1403908"/>
                    <a:pt x="724096" y="1373678"/>
                    <a:pt x="609111" y="1394397"/>
                  </a:cubicBezTo>
                  <a:cubicBezTo>
                    <a:pt x="494126" y="1415115"/>
                    <a:pt x="401979" y="1485498"/>
                    <a:pt x="332670" y="1605545"/>
                  </a:cubicBezTo>
                  <a:cubicBezTo>
                    <a:pt x="313523" y="1638707"/>
                    <a:pt x="299919" y="1675289"/>
                    <a:pt x="291857" y="1715293"/>
                  </a:cubicBezTo>
                  <a:cubicBezTo>
                    <a:pt x="283794" y="1755296"/>
                    <a:pt x="283342" y="1792840"/>
                    <a:pt x="290500" y="1827924"/>
                  </a:cubicBezTo>
                  <a:lnTo>
                    <a:pt x="0" y="1660204"/>
                  </a:lnTo>
                  <a:lnTo>
                    <a:pt x="299829" y="1140886"/>
                  </a:lnTo>
                  <a:lnTo>
                    <a:pt x="115052" y="1034205"/>
                  </a:lnTo>
                  <a:lnTo>
                    <a:pt x="241373" y="883112"/>
                  </a:lnTo>
                  <a:cubicBezTo>
                    <a:pt x="424753" y="684542"/>
                    <a:pt x="640778" y="509884"/>
                    <a:pt x="887172" y="367628"/>
                  </a:cubicBezTo>
                  <a:cubicBezTo>
                    <a:pt x="1297830" y="130535"/>
                    <a:pt x="1744253" y="11503"/>
                    <a:pt x="2187139" y="0"/>
                  </a:cubicBezTo>
                  <a:lnTo>
                    <a:pt x="2196922" y="219"/>
                  </a:lnTo>
                  <a:close/>
                </a:path>
              </a:pathLst>
            </a:custGeom>
            <a:grpFill/>
            <a:ln>
              <a:noFill/>
            </a:ln>
            <a:effectLst>
              <a:outerShdw blurRad="114300" sx="102000" sy="102000" algn="ctr" rotWithShape="0">
                <a:prstClr val="black">
                  <a:alpha val="39000"/>
                </a:prst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IN" sz="13875" dirty="0">
                <a:latin typeface="Bahnschrift SemiBold" panose="020B0502040204020203" pitchFamily="34" charset="0"/>
              </a:endParaRPr>
            </a:p>
          </p:txBody>
        </p:sp>
        <p:sp>
          <p:nvSpPr>
            <p:cNvPr id="96" name="TextBox 18">
              <a:extLst>
                <a:ext uri="{FF2B5EF4-FFF2-40B4-BE49-F238E27FC236}">
                  <a16:creationId xmlns:a16="http://schemas.microsoft.com/office/drawing/2014/main" id="{E15FEBD1-44C2-4B7A-9BDE-AF676F52C44C}"/>
                </a:ext>
              </a:extLst>
            </p:cNvPr>
            <p:cNvSpPr txBox="1"/>
            <p:nvPr/>
          </p:nvSpPr>
          <p:spPr>
            <a:xfrm>
              <a:off x="3261765" y="3302662"/>
              <a:ext cx="1973961" cy="4103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b="1" spc="225" dirty="0" err="1">
                  <a:solidFill>
                    <a:schemeClr val="bg1"/>
                  </a:solidFill>
                  <a:latin typeface="Bahnschrift SemiBold" panose="020B0502040204020203" pitchFamily="34" charset="0"/>
                  <a:cs typeface="Arial"/>
                </a:rPr>
                <a:t>Réalisation</a:t>
              </a:r>
              <a:endParaRPr lang="en-US" b="1" spc="225" dirty="0">
                <a:solidFill>
                  <a:schemeClr val="bg1"/>
                </a:solidFill>
                <a:latin typeface="Bahnschrift SemiBold" panose="020B0502040204020203" pitchFamily="34" charset="0"/>
                <a:cs typeface="Arial"/>
              </a:endParaRPr>
            </a:p>
          </p:txBody>
        </p:sp>
      </p:grpSp>
      <p:grpSp>
        <p:nvGrpSpPr>
          <p:cNvPr id="88" name="Groupe 87">
            <a:extLst>
              <a:ext uri="{FF2B5EF4-FFF2-40B4-BE49-F238E27FC236}">
                <a16:creationId xmlns:a16="http://schemas.microsoft.com/office/drawing/2014/main" id="{09AF4B05-C305-46E4-B2F7-88D390228EA8}"/>
              </a:ext>
            </a:extLst>
          </p:cNvPr>
          <p:cNvGrpSpPr/>
          <p:nvPr/>
        </p:nvGrpSpPr>
        <p:grpSpPr>
          <a:xfrm>
            <a:off x="3652945" y="431555"/>
            <a:ext cx="1977788" cy="1610942"/>
            <a:chOff x="5661857" y="4267560"/>
            <a:chExt cx="2637050" cy="2147923"/>
          </a:xfrm>
          <a:solidFill>
            <a:srgbClr val="298FCA"/>
          </a:solidFill>
        </p:grpSpPr>
        <p:sp>
          <p:nvSpPr>
            <p:cNvPr id="89" name="TextBox 7">
              <a:extLst>
                <a:ext uri="{FF2B5EF4-FFF2-40B4-BE49-F238E27FC236}">
                  <a16:creationId xmlns:a16="http://schemas.microsoft.com/office/drawing/2014/main" id="{BACCCE20-C39D-49CD-9EC9-684EE3D326F4}"/>
                </a:ext>
              </a:extLst>
            </p:cNvPr>
            <p:cNvSpPr txBox="1"/>
            <p:nvPr/>
          </p:nvSpPr>
          <p:spPr>
            <a:xfrm rot="18000000">
              <a:off x="5740947" y="4188470"/>
              <a:ext cx="2147923" cy="2306104"/>
            </a:xfrm>
            <a:custGeom>
              <a:avLst/>
              <a:gdLst/>
              <a:ahLst/>
              <a:cxnLst/>
              <a:rect l="l" t="t" r="r" b="b"/>
              <a:pathLst>
                <a:path w="2147923" h="2306104">
                  <a:moveTo>
                    <a:pt x="2147923" y="671432"/>
                  </a:moveTo>
                  <a:lnTo>
                    <a:pt x="2139713" y="673321"/>
                  </a:lnTo>
                  <a:cubicBezTo>
                    <a:pt x="2080073" y="692946"/>
                    <a:pt x="2029097" y="722383"/>
                    <a:pt x="1986784" y="761633"/>
                  </a:cubicBezTo>
                  <a:cubicBezTo>
                    <a:pt x="1902158" y="840132"/>
                    <a:pt x="1859845" y="950605"/>
                    <a:pt x="1859845" y="1093052"/>
                  </a:cubicBezTo>
                  <a:lnTo>
                    <a:pt x="1859845" y="1147044"/>
                  </a:lnTo>
                  <a:cubicBezTo>
                    <a:pt x="1859845" y="1251965"/>
                    <a:pt x="1883395" y="1338506"/>
                    <a:pt x="1930494" y="1406666"/>
                  </a:cubicBezTo>
                  <a:cubicBezTo>
                    <a:pt x="1977593" y="1474826"/>
                    <a:pt x="2044030" y="1518096"/>
                    <a:pt x="2129805" y="1536476"/>
                  </a:cubicBezTo>
                  <a:cubicBezTo>
                    <a:pt x="2052455" y="1564812"/>
                    <a:pt x="1992719" y="1608849"/>
                    <a:pt x="1950598" y="1668585"/>
                  </a:cubicBezTo>
                  <a:cubicBezTo>
                    <a:pt x="1908476" y="1728320"/>
                    <a:pt x="1887415" y="1798395"/>
                    <a:pt x="1887415" y="1878809"/>
                  </a:cubicBezTo>
                  <a:lnTo>
                    <a:pt x="1887415" y="1932801"/>
                  </a:lnTo>
                  <a:cubicBezTo>
                    <a:pt x="1887415" y="2067589"/>
                    <a:pt x="1927431" y="2171745"/>
                    <a:pt x="2007461" y="2245265"/>
                  </a:cubicBezTo>
                  <a:cubicBezTo>
                    <a:pt x="2027469" y="2263646"/>
                    <a:pt x="2049523" y="2279729"/>
                    <a:pt x="2073623" y="2293513"/>
                  </a:cubicBezTo>
                  <a:lnTo>
                    <a:pt x="2102280" y="2306104"/>
                  </a:lnTo>
                  <a:lnTo>
                    <a:pt x="1917331" y="2284088"/>
                  </a:lnTo>
                  <a:cubicBezTo>
                    <a:pt x="1223304" y="2167550"/>
                    <a:pt x="578580" y="1786519"/>
                    <a:pt x="144143" y="1184132"/>
                  </a:cubicBezTo>
                  <a:lnTo>
                    <a:pt x="0" y="961242"/>
                  </a:lnTo>
                  <a:lnTo>
                    <a:pt x="1266261" y="844970"/>
                  </a:lnTo>
                  <a:lnTo>
                    <a:pt x="1480156" y="721477"/>
                  </a:lnTo>
                  <a:lnTo>
                    <a:pt x="1131505" y="117597"/>
                  </a:lnTo>
                  <a:lnTo>
                    <a:pt x="1335188" y="0"/>
                  </a:lnTo>
                  <a:lnTo>
                    <a:pt x="1347862" y="32468"/>
                  </a:lnTo>
                  <a:cubicBezTo>
                    <a:pt x="1363387" y="67011"/>
                    <a:pt x="1380804" y="101099"/>
                    <a:pt x="1400148" y="134604"/>
                  </a:cubicBezTo>
                  <a:cubicBezTo>
                    <a:pt x="1554900" y="402642"/>
                    <a:pt x="1803645" y="582579"/>
                    <a:pt x="2080712" y="656820"/>
                  </a:cubicBezTo>
                  <a:lnTo>
                    <a:pt x="2147923" y="671432"/>
                  </a:lnTo>
                  <a:close/>
                </a:path>
              </a:pathLst>
            </a:custGeom>
            <a:grpFill/>
            <a:ln>
              <a:noFill/>
            </a:ln>
            <a:effectLst>
              <a:outerShdw blurRad="114300" sx="102000" sy="102000" algn="ctr" rotWithShape="0">
                <a:prstClr val="black">
                  <a:alpha val="39000"/>
                </a:prst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IN" sz="13875" dirty="0">
                <a:latin typeface="Bahnschrift SemiBold" panose="020B0502040204020203" pitchFamily="34" charset="0"/>
              </a:endParaRPr>
            </a:p>
          </p:txBody>
        </p:sp>
        <p:sp>
          <p:nvSpPr>
            <p:cNvPr id="90" name="TextBox 16">
              <a:extLst>
                <a:ext uri="{FF2B5EF4-FFF2-40B4-BE49-F238E27FC236}">
                  <a16:creationId xmlns:a16="http://schemas.microsoft.com/office/drawing/2014/main" id="{2CB0A295-9EFA-4B4E-8315-EFE7C07A1345}"/>
                </a:ext>
              </a:extLst>
            </p:cNvPr>
            <p:cNvSpPr txBox="1"/>
            <p:nvPr/>
          </p:nvSpPr>
          <p:spPr>
            <a:xfrm>
              <a:off x="6417674" y="5215863"/>
              <a:ext cx="1881233" cy="61555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1200" b="1" spc="225" dirty="0">
                  <a:solidFill>
                    <a:schemeClr val="bg1"/>
                  </a:solidFill>
                  <a:latin typeface="Bahnschrift SemiBold" panose="020B0502040204020203" pitchFamily="34" charset="0"/>
                </a:rPr>
                <a:t>Solution proposée </a:t>
              </a:r>
              <a:endParaRPr lang="en-IN" sz="1200" b="1" spc="225" dirty="0">
                <a:solidFill>
                  <a:schemeClr val="bg1"/>
                </a:solidFill>
                <a:latin typeface="Bahnschrift SemiBold" panose="020B0502040204020203" pitchFamily="34" charset="0"/>
              </a:endParaRPr>
            </a:p>
          </p:txBody>
        </p:sp>
      </p:grpSp>
      <p:sp>
        <p:nvSpPr>
          <p:cNvPr id="84" name="TextBox 5">
            <a:extLst>
              <a:ext uri="{FF2B5EF4-FFF2-40B4-BE49-F238E27FC236}">
                <a16:creationId xmlns:a16="http://schemas.microsoft.com/office/drawing/2014/main" id="{F25AF785-321E-4BAE-A045-37C344DE1C82}"/>
              </a:ext>
            </a:extLst>
          </p:cNvPr>
          <p:cNvSpPr txBox="1"/>
          <p:nvPr/>
        </p:nvSpPr>
        <p:spPr>
          <a:xfrm rot="18000000">
            <a:off x="3361166" y="1832044"/>
            <a:ext cx="304136" cy="361862"/>
          </a:xfrm>
          <a:custGeom>
            <a:avLst/>
            <a:gdLst/>
            <a:ahLst/>
            <a:cxnLst/>
            <a:rect l="l" t="t" r="r" b="b"/>
            <a:pathLst>
              <a:path w="405515" h="482482">
                <a:moveTo>
                  <a:pt x="374175" y="101737"/>
                </a:moveTo>
                <a:cubicBezTo>
                  <a:pt x="395069" y="141513"/>
                  <a:pt x="405516" y="191844"/>
                  <a:pt x="405515" y="252728"/>
                </a:cubicBezTo>
                <a:lnTo>
                  <a:pt x="405515" y="253877"/>
                </a:lnTo>
                <a:cubicBezTo>
                  <a:pt x="405515" y="326632"/>
                  <a:pt x="386943" y="382922"/>
                  <a:pt x="349800" y="422746"/>
                </a:cubicBezTo>
                <a:cubicBezTo>
                  <a:pt x="312656" y="462570"/>
                  <a:pt x="259622" y="482482"/>
                  <a:pt x="190696" y="482482"/>
                </a:cubicBezTo>
                <a:cubicBezTo>
                  <a:pt x="130194" y="482482"/>
                  <a:pt x="83286" y="462953"/>
                  <a:pt x="49972" y="423895"/>
                </a:cubicBezTo>
                <a:cubicBezTo>
                  <a:pt x="16658" y="384837"/>
                  <a:pt x="0" y="328548"/>
                  <a:pt x="1" y="255026"/>
                </a:cubicBezTo>
                <a:lnTo>
                  <a:pt x="0" y="253878"/>
                </a:lnTo>
                <a:cubicBezTo>
                  <a:pt x="0" y="173463"/>
                  <a:pt x="16658" y="111047"/>
                  <a:pt x="49972" y="66628"/>
                </a:cubicBezTo>
                <a:cubicBezTo>
                  <a:pt x="83286" y="22209"/>
                  <a:pt x="130194" y="0"/>
                  <a:pt x="190696" y="0"/>
                </a:cubicBezTo>
                <a:cubicBezTo>
                  <a:pt x="259622" y="0"/>
                  <a:pt x="312657" y="21826"/>
                  <a:pt x="349800" y="65479"/>
                </a:cubicBezTo>
                <a:cubicBezTo>
                  <a:pt x="359086" y="76392"/>
                  <a:pt x="367211" y="88478"/>
                  <a:pt x="374175" y="101737"/>
                </a:cubicBezTo>
                <a:close/>
              </a:path>
            </a:pathLst>
          </a:custGeom>
          <a:solidFill>
            <a:srgbClr val="7F7B9A"/>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IN" sz="13875" dirty="0">
              <a:latin typeface="Bahnschrift SemiBold" panose="020B0502040204020203" pitchFamily="34" charset="0"/>
            </a:endParaRPr>
          </a:p>
        </p:txBody>
      </p:sp>
      <p:sp>
        <p:nvSpPr>
          <p:cNvPr id="100" name="Oval 99">
            <a:extLst>
              <a:ext uri="{FF2B5EF4-FFF2-40B4-BE49-F238E27FC236}">
                <a16:creationId xmlns:a16="http://schemas.microsoft.com/office/drawing/2014/main" id="{E029FB08-B813-432F-BAFD-A0A3682E9FB9}"/>
              </a:ext>
            </a:extLst>
          </p:cNvPr>
          <p:cNvSpPr/>
          <p:nvPr/>
        </p:nvSpPr>
        <p:spPr>
          <a:xfrm>
            <a:off x="4142126" y="2198301"/>
            <a:ext cx="910965" cy="897859"/>
          </a:xfrm>
          <a:prstGeom prst="ellipse">
            <a:avLst/>
          </a:prstGeom>
          <a:solidFill>
            <a:srgbClr val="8FB9F3"/>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101" name="Oval 21">
            <a:extLst>
              <a:ext uri="{FF2B5EF4-FFF2-40B4-BE49-F238E27FC236}">
                <a16:creationId xmlns:a16="http://schemas.microsoft.com/office/drawing/2014/main" id="{9CE1D24D-9BDC-4AE2-A647-A1BF424FF14A}"/>
              </a:ext>
            </a:extLst>
          </p:cNvPr>
          <p:cNvSpPr>
            <a:spLocks noChangeAspect="1"/>
          </p:cNvSpPr>
          <p:nvPr/>
        </p:nvSpPr>
        <p:spPr>
          <a:xfrm>
            <a:off x="4335935" y="2386095"/>
            <a:ext cx="523345" cy="5277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pic>
        <p:nvPicPr>
          <p:cNvPr id="15" name="Picture 14">
            <a:extLst>
              <a:ext uri="{FF2B5EF4-FFF2-40B4-BE49-F238E27FC236}">
                <a16:creationId xmlns:a16="http://schemas.microsoft.com/office/drawing/2014/main" id="{99E86CAA-C3A1-4B75-89E4-1FF7A3F003EF}"/>
              </a:ext>
            </a:extLst>
          </p:cNvPr>
          <p:cNvPicPr>
            <a:picLocks noChangeAspect="1"/>
          </p:cNvPicPr>
          <p:nvPr/>
        </p:nvPicPr>
        <p:blipFill>
          <a:blip r:embed="rId2"/>
          <a:stretch>
            <a:fillRect/>
          </a:stretch>
        </p:blipFill>
        <p:spPr>
          <a:xfrm>
            <a:off x="4615957" y="502699"/>
            <a:ext cx="619279" cy="619279"/>
          </a:xfrm>
          <a:prstGeom prst="rect">
            <a:avLst/>
          </a:prstGeom>
        </p:spPr>
      </p:pic>
      <p:pic>
        <p:nvPicPr>
          <p:cNvPr id="19" name="Picture 18">
            <a:extLst>
              <a:ext uri="{FF2B5EF4-FFF2-40B4-BE49-F238E27FC236}">
                <a16:creationId xmlns:a16="http://schemas.microsoft.com/office/drawing/2014/main" id="{F0D32D66-BEA4-41F1-8EA2-2B8116A91451}"/>
              </a:ext>
            </a:extLst>
          </p:cNvPr>
          <p:cNvPicPr>
            <a:picLocks noChangeAspect="1"/>
          </p:cNvPicPr>
          <p:nvPr/>
        </p:nvPicPr>
        <p:blipFill>
          <a:blip r:embed="rId3"/>
          <a:stretch>
            <a:fillRect/>
          </a:stretch>
        </p:blipFill>
        <p:spPr>
          <a:xfrm>
            <a:off x="5099395" y="3535135"/>
            <a:ext cx="570004" cy="510457"/>
          </a:xfrm>
          <a:prstGeom prst="rect">
            <a:avLst/>
          </a:prstGeom>
        </p:spPr>
      </p:pic>
      <p:pic>
        <p:nvPicPr>
          <p:cNvPr id="43" name="Picture 42">
            <a:extLst>
              <a:ext uri="{FF2B5EF4-FFF2-40B4-BE49-F238E27FC236}">
                <a16:creationId xmlns:a16="http://schemas.microsoft.com/office/drawing/2014/main" id="{D57E7441-D2CE-4634-B5FC-223F2A8C1BD3}"/>
              </a:ext>
            </a:extLst>
          </p:cNvPr>
          <p:cNvPicPr>
            <a:picLocks noChangeAspect="1"/>
          </p:cNvPicPr>
          <p:nvPr/>
        </p:nvPicPr>
        <p:blipFill>
          <a:blip r:embed="rId4"/>
          <a:stretch>
            <a:fillRect/>
          </a:stretch>
        </p:blipFill>
        <p:spPr>
          <a:xfrm>
            <a:off x="5850122" y="2012975"/>
            <a:ext cx="502972" cy="502972"/>
          </a:xfrm>
          <a:prstGeom prst="rect">
            <a:avLst/>
          </a:prstGeom>
        </p:spPr>
      </p:pic>
      <p:pic>
        <p:nvPicPr>
          <p:cNvPr id="22" name="Picture 21">
            <a:extLst>
              <a:ext uri="{FF2B5EF4-FFF2-40B4-BE49-F238E27FC236}">
                <a16:creationId xmlns:a16="http://schemas.microsoft.com/office/drawing/2014/main" id="{00E6FBC0-C4E2-4239-B5AB-C79F80EFD59E}"/>
              </a:ext>
            </a:extLst>
          </p:cNvPr>
          <p:cNvPicPr>
            <a:picLocks noChangeAspect="1"/>
          </p:cNvPicPr>
          <p:nvPr/>
        </p:nvPicPr>
        <p:blipFill>
          <a:blip r:embed="rId5"/>
          <a:stretch>
            <a:fillRect/>
          </a:stretch>
        </p:blipFill>
        <p:spPr>
          <a:xfrm>
            <a:off x="2693734" y="2081494"/>
            <a:ext cx="482603" cy="482603"/>
          </a:xfrm>
          <a:prstGeom prst="rect">
            <a:avLst/>
          </a:prstGeom>
        </p:spPr>
      </p:pic>
      <p:pic>
        <p:nvPicPr>
          <p:cNvPr id="24" name="Picture 23">
            <a:extLst>
              <a:ext uri="{FF2B5EF4-FFF2-40B4-BE49-F238E27FC236}">
                <a16:creationId xmlns:a16="http://schemas.microsoft.com/office/drawing/2014/main" id="{741C7464-7ED8-48AE-A027-5F11128F73AE}"/>
              </a:ext>
            </a:extLst>
          </p:cNvPr>
          <p:cNvPicPr>
            <a:picLocks noChangeAspect="1"/>
          </p:cNvPicPr>
          <p:nvPr/>
        </p:nvPicPr>
        <p:blipFill>
          <a:blip r:embed="rId6"/>
          <a:stretch>
            <a:fillRect/>
          </a:stretch>
        </p:blipFill>
        <p:spPr>
          <a:xfrm>
            <a:off x="3616422" y="3492317"/>
            <a:ext cx="394565" cy="394565"/>
          </a:xfrm>
          <a:prstGeom prst="rect">
            <a:avLst/>
          </a:prstGeom>
        </p:spPr>
      </p:pic>
      <p:pic>
        <p:nvPicPr>
          <p:cNvPr id="26" name="Picture 25">
            <a:extLst>
              <a:ext uri="{FF2B5EF4-FFF2-40B4-BE49-F238E27FC236}">
                <a16:creationId xmlns:a16="http://schemas.microsoft.com/office/drawing/2014/main" id="{E447C08F-6F38-4B9D-B302-20B51742822D}"/>
              </a:ext>
            </a:extLst>
          </p:cNvPr>
          <p:cNvPicPr>
            <a:picLocks noChangeAspect="1"/>
          </p:cNvPicPr>
          <p:nvPr/>
        </p:nvPicPr>
        <p:blipFill>
          <a:blip r:embed="rId7"/>
          <a:stretch>
            <a:fillRect/>
          </a:stretch>
        </p:blipFill>
        <p:spPr>
          <a:xfrm>
            <a:off x="3753369" y="701984"/>
            <a:ext cx="415524" cy="501143"/>
          </a:xfrm>
          <a:prstGeom prst="rect">
            <a:avLst/>
          </a:prstGeom>
        </p:spPr>
      </p:pic>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anim calcmode="lin" valueType="num">
                                      <p:cBhvr>
                                        <p:cTn id="17" dur="500" fill="hold"/>
                                        <p:tgtEl>
                                          <p:spTgt spid="88"/>
                                        </p:tgtEl>
                                        <p:attrNameLst>
                                          <p:attrName>ppt_w</p:attrName>
                                        </p:attrNameLst>
                                      </p:cBhvr>
                                      <p:tavLst>
                                        <p:tav tm="0">
                                          <p:val>
                                            <p:fltVal val="0"/>
                                          </p:val>
                                        </p:tav>
                                        <p:tav tm="100000">
                                          <p:val>
                                            <p:strVal val="#ppt_w"/>
                                          </p:val>
                                        </p:tav>
                                      </p:tavLst>
                                    </p:anim>
                                    <p:anim calcmode="lin" valueType="num">
                                      <p:cBhvr>
                                        <p:cTn id="18" dur="500" fill="hold"/>
                                        <p:tgtEl>
                                          <p:spTgt spid="88"/>
                                        </p:tgtEl>
                                        <p:attrNameLst>
                                          <p:attrName>ppt_h</p:attrName>
                                        </p:attrNameLst>
                                      </p:cBhvr>
                                      <p:tavLst>
                                        <p:tav tm="0">
                                          <p:val>
                                            <p:fltVal val="0"/>
                                          </p:val>
                                        </p:tav>
                                        <p:tav tm="100000">
                                          <p:val>
                                            <p:strVal val="#ppt_h"/>
                                          </p:val>
                                        </p:tav>
                                      </p:tavLst>
                                    </p:anim>
                                    <p:animEffect transition="in" filter="fade">
                                      <p:cBhvr>
                                        <p:cTn id="19" dur="500"/>
                                        <p:tgtEl>
                                          <p:spTgt spid="88"/>
                                        </p:tgtEl>
                                      </p:cBhvr>
                                    </p:animEffect>
                                  </p:childTnLst>
                                </p:cTn>
                              </p:par>
                              <p:par>
                                <p:cTn id="20" presetID="53" presetClass="entr" presetSubtype="16"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 calcmode="lin" valueType="num">
                                      <p:cBhvr>
                                        <p:cTn id="22" dur="500" fill="hold"/>
                                        <p:tgtEl>
                                          <p:spTgt spid="91"/>
                                        </p:tgtEl>
                                        <p:attrNameLst>
                                          <p:attrName>ppt_w</p:attrName>
                                        </p:attrNameLst>
                                      </p:cBhvr>
                                      <p:tavLst>
                                        <p:tav tm="0">
                                          <p:val>
                                            <p:fltVal val="0"/>
                                          </p:val>
                                        </p:tav>
                                        <p:tav tm="100000">
                                          <p:val>
                                            <p:strVal val="#ppt_w"/>
                                          </p:val>
                                        </p:tav>
                                      </p:tavLst>
                                    </p:anim>
                                    <p:anim calcmode="lin" valueType="num">
                                      <p:cBhvr>
                                        <p:cTn id="23" dur="500" fill="hold"/>
                                        <p:tgtEl>
                                          <p:spTgt spid="91"/>
                                        </p:tgtEl>
                                        <p:attrNameLst>
                                          <p:attrName>ppt_h</p:attrName>
                                        </p:attrNameLst>
                                      </p:cBhvr>
                                      <p:tavLst>
                                        <p:tav tm="0">
                                          <p:val>
                                            <p:fltVal val="0"/>
                                          </p:val>
                                        </p:tav>
                                        <p:tav tm="100000">
                                          <p:val>
                                            <p:strVal val="#ppt_h"/>
                                          </p:val>
                                        </p:tav>
                                      </p:tavLst>
                                    </p:anim>
                                    <p:animEffect transition="in" filter="fade">
                                      <p:cBhvr>
                                        <p:cTn id="24" dur="500"/>
                                        <p:tgtEl>
                                          <p:spTgt spid="91"/>
                                        </p:tgtEl>
                                      </p:cBhvr>
                                    </p:animEffect>
                                  </p:childTnLst>
                                </p:cTn>
                              </p:par>
                              <p:par>
                                <p:cTn id="25" presetID="53" presetClass="entr" presetSubtype="16"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p:cTn id="27" dur="500" fill="hold"/>
                                        <p:tgtEl>
                                          <p:spTgt spid="94"/>
                                        </p:tgtEl>
                                        <p:attrNameLst>
                                          <p:attrName>ppt_w</p:attrName>
                                        </p:attrNameLst>
                                      </p:cBhvr>
                                      <p:tavLst>
                                        <p:tav tm="0">
                                          <p:val>
                                            <p:fltVal val="0"/>
                                          </p:val>
                                        </p:tav>
                                        <p:tav tm="100000">
                                          <p:val>
                                            <p:strVal val="#ppt_w"/>
                                          </p:val>
                                        </p:tav>
                                      </p:tavLst>
                                    </p:anim>
                                    <p:anim calcmode="lin" valueType="num">
                                      <p:cBhvr>
                                        <p:cTn id="28" dur="500" fill="hold"/>
                                        <p:tgtEl>
                                          <p:spTgt spid="94"/>
                                        </p:tgtEl>
                                        <p:attrNameLst>
                                          <p:attrName>ppt_h</p:attrName>
                                        </p:attrNameLst>
                                      </p:cBhvr>
                                      <p:tavLst>
                                        <p:tav tm="0">
                                          <p:val>
                                            <p:fltVal val="0"/>
                                          </p:val>
                                        </p:tav>
                                        <p:tav tm="100000">
                                          <p:val>
                                            <p:strVal val="#ppt_h"/>
                                          </p:val>
                                        </p:tav>
                                      </p:tavLst>
                                    </p:anim>
                                    <p:animEffect transition="in" filter="fade">
                                      <p:cBhvr>
                                        <p:cTn id="29" dur="500"/>
                                        <p:tgtEl>
                                          <p:spTgt spid="94"/>
                                        </p:tgtEl>
                                      </p:cBhvr>
                                    </p:animEffect>
                                  </p:childTnLst>
                                </p:cTn>
                              </p:par>
                              <p:par>
                                <p:cTn id="30" presetID="53" presetClass="entr" presetSubtype="16" fill="hold" nodeType="withEffect">
                                  <p:stCondLst>
                                    <p:cond delay="0"/>
                                  </p:stCondLst>
                                  <p:childTnLst>
                                    <p:set>
                                      <p:cBhvr>
                                        <p:cTn id="31" dur="1" fill="hold">
                                          <p:stCondLst>
                                            <p:cond delay="0"/>
                                          </p:stCondLst>
                                        </p:cTn>
                                        <p:tgtEl>
                                          <p:spTgt spid="97"/>
                                        </p:tgtEl>
                                        <p:attrNameLst>
                                          <p:attrName>style.visibility</p:attrName>
                                        </p:attrNameLst>
                                      </p:cBhvr>
                                      <p:to>
                                        <p:strVal val="visible"/>
                                      </p:to>
                                    </p:set>
                                    <p:anim calcmode="lin" valueType="num">
                                      <p:cBhvr>
                                        <p:cTn id="32" dur="500" fill="hold"/>
                                        <p:tgtEl>
                                          <p:spTgt spid="97"/>
                                        </p:tgtEl>
                                        <p:attrNameLst>
                                          <p:attrName>ppt_w</p:attrName>
                                        </p:attrNameLst>
                                      </p:cBhvr>
                                      <p:tavLst>
                                        <p:tav tm="0">
                                          <p:val>
                                            <p:fltVal val="0"/>
                                          </p:val>
                                        </p:tav>
                                        <p:tav tm="100000">
                                          <p:val>
                                            <p:strVal val="#ppt_w"/>
                                          </p:val>
                                        </p:tav>
                                      </p:tavLst>
                                    </p:anim>
                                    <p:anim calcmode="lin" valueType="num">
                                      <p:cBhvr>
                                        <p:cTn id="33" dur="500" fill="hold"/>
                                        <p:tgtEl>
                                          <p:spTgt spid="97"/>
                                        </p:tgtEl>
                                        <p:attrNameLst>
                                          <p:attrName>ppt_h</p:attrName>
                                        </p:attrNameLst>
                                      </p:cBhvr>
                                      <p:tavLst>
                                        <p:tav tm="0">
                                          <p:val>
                                            <p:fltVal val="0"/>
                                          </p:val>
                                        </p:tav>
                                        <p:tav tm="100000">
                                          <p:val>
                                            <p:strVal val="#ppt_h"/>
                                          </p:val>
                                        </p:tav>
                                      </p:tavLst>
                                    </p:anim>
                                    <p:animEffect transition="in" filter="fade">
                                      <p:cBhvr>
                                        <p:cTn id="34" dur="500"/>
                                        <p:tgtEl>
                                          <p:spTgt spid="97"/>
                                        </p:tgtEl>
                                      </p:cBhvr>
                                    </p:animEffect>
                                  </p:childTnLst>
                                </p:cTn>
                              </p:par>
                            </p:childTnLst>
                          </p:cTn>
                        </p:par>
                        <p:par>
                          <p:cTn id="35" fill="hold">
                            <p:stCondLst>
                              <p:cond delay="500"/>
                            </p:stCondLst>
                            <p:childTnLst>
                              <p:par>
                                <p:cTn id="36" presetID="58" presetClass="path" presetSubtype="0" accel="50000" decel="50000" fill="hold" nodeType="afterEffect">
                                  <p:stCondLst>
                                    <p:cond delay="0"/>
                                  </p:stCondLst>
                                  <p:childTnLst>
                                    <p:animMotion origin="layout" path="M -0.00156 -0.00123 L 0.01892 -0.01913 C 0.02327 -0.02253 0.03056 -0.02376 0.03559 -0.02253 C 0.04236 -0.01944 0.04774 -0.01481 0.05122 -0.00833 L 0.06771 0.02037 " pathEditMode="relative" rAng="16800000" ptsTypes="AAAAA">
                                      <p:cBhvr>
                                        <p:cTn id="37" dur="1000" fill="hold"/>
                                        <p:tgtEl>
                                          <p:spTgt spid="81"/>
                                        </p:tgtEl>
                                        <p:attrNameLst>
                                          <p:attrName>ppt_x</p:attrName>
                                          <p:attrName>ppt_y</p:attrName>
                                        </p:attrNameLst>
                                      </p:cBhvr>
                                      <p:rCtr x="3611" y="-494"/>
                                    </p:animMotion>
                                  </p:childTnLst>
                                </p:cTn>
                              </p:par>
                              <p:par>
                                <p:cTn id="38" presetID="58" presetClass="path" presetSubtype="0" accel="50000" decel="50000" fill="hold" nodeType="withEffect">
                                  <p:stCondLst>
                                    <p:cond delay="0"/>
                                  </p:stCondLst>
                                  <p:childTnLst>
                                    <p:animMotion origin="layout" path="M 0.00052 -0.00155 L 0.06875 0.03241 C 0.08438 0.03858 0.10139 0.05741 0.11563 0.08364 C 0.13177 0.11296 0.14097 0.14228 0.1434 0.16852 L 0.16094 0.29413 " pathEditMode="relative" rAng="18960000" ptsTypes="AAAAA">
                                      <p:cBhvr>
                                        <p:cTn id="39" dur="1000" fill="hold"/>
                                        <p:tgtEl>
                                          <p:spTgt spid="85"/>
                                        </p:tgtEl>
                                        <p:attrNameLst>
                                          <p:attrName>ppt_x</p:attrName>
                                          <p:attrName>ppt_y</p:attrName>
                                        </p:attrNameLst>
                                      </p:cBhvr>
                                      <p:rCtr x="9792" y="11728"/>
                                    </p:animMotion>
                                  </p:childTnLst>
                                </p:cTn>
                              </p:par>
                              <p:par>
                                <p:cTn id="40" presetID="58" presetClass="path" presetSubtype="0" accel="50000" decel="50000" fill="hold" nodeType="withEffect">
                                  <p:stCondLst>
                                    <p:cond delay="0"/>
                                  </p:stCondLst>
                                  <p:childTnLst>
                                    <p:animMotion origin="layout" path="M -0.01493 0.00834 L 0.10694 0.09969 C 0.1342 0.12068 0.1566 0.15617 0.16458 0.20216 C 0.1625 0.26204 0.16545 0.30679 0.14601 0.34846 L 0.07118 0.54229 " pathEditMode="relative" rAng="20640000" ptsTypes="AAAAA">
                                      <p:cBhvr>
                                        <p:cTn id="41" dur="1000" fill="hold"/>
                                        <p:tgtEl>
                                          <p:spTgt spid="88"/>
                                        </p:tgtEl>
                                        <p:attrNameLst>
                                          <p:attrName>ppt_x</p:attrName>
                                          <p:attrName>ppt_y</p:attrName>
                                        </p:attrNameLst>
                                      </p:cBhvr>
                                      <p:rCtr x="11146" y="23210"/>
                                    </p:animMotion>
                                  </p:childTnLst>
                                </p:cTn>
                              </p:par>
                              <p:par>
                                <p:cTn id="42" presetID="51" presetClass="path" presetSubtype="0" accel="50000" decel="50000" fill="hold" nodeType="withEffect">
                                  <p:stCondLst>
                                    <p:cond delay="0"/>
                                  </p:stCondLst>
                                  <p:childTnLst>
                                    <p:animMotion origin="layout" path="M 0.00243 0.00124 L -0.07743 0.11729 C -0.09496 0.14074 -0.10937 0.18272 -0.11701 0.22994 C -0.12569 0.28426 -0.12569 0.33118 -0.11788 0.36791 L -0.08472 0.54136 " pathEditMode="relative" rAng="960000" ptsTypes="AAAAA">
                                      <p:cBhvr>
                                        <p:cTn id="43" dur="1000" fill="hold"/>
                                        <p:tgtEl>
                                          <p:spTgt spid="91"/>
                                        </p:tgtEl>
                                        <p:attrNameLst>
                                          <p:attrName>ppt_x</p:attrName>
                                          <p:attrName>ppt_y</p:attrName>
                                        </p:attrNameLst>
                                      </p:cBhvr>
                                      <p:rCtr x="-8177" y="25062"/>
                                    </p:animMotion>
                                  </p:childTnLst>
                                </p:cTn>
                              </p:par>
                              <p:par>
                                <p:cTn id="44" presetID="51" presetClass="path" presetSubtype="0" accel="50000" decel="50000" fill="hold" nodeType="withEffect">
                                  <p:stCondLst>
                                    <p:cond delay="0"/>
                                  </p:stCondLst>
                                  <p:childTnLst>
                                    <p:animMotion origin="layout" path="M -4.72222E-6 -2.59259E-6 L -0.05781 0.0534 C -0.07031 0.06543 -0.08628 0.08581 -0.10121 0.11111 C -0.11875 0.13982 -0.1309 0.16543 -0.13802 0.18673 L -0.17239 0.28581 " pathEditMode="relative" rAng="2820000" ptsTypes="AAAAA">
                                      <p:cBhvr>
                                        <p:cTn id="45" dur="1000" fill="hold"/>
                                        <p:tgtEl>
                                          <p:spTgt spid="94"/>
                                        </p:tgtEl>
                                        <p:attrNameLst>
                                          <p:attrName>ppt_x</p:attrName>
                                          <p:attrName>ppt_y</p:attrName>
                                        </p:attrNameLst>
                                      </p:cBhvr>
                                      <p:rCtr x="-9427" y="12747"/>
                                    </p:animMotion>
                                  </p:childTnLst>
                                </p:cTn>
                              </p:par>
                              <p:par>
                                <p:cTn id="46" presetID="51" presetClass="path" presetSubtype="0" accel="50000" decel="50000" fill="hold" nodeType="withEffect">
                                  <p:stCondLst>
                                    <p:cond delay="0"/>
                                  </p:stCondLst>
                                  <p:childTnLst>
                                    <p:animMotion origin="layout" path="M -0.00747 -0.01234 L -0.03472 -0.01111 C -0.04115 -0.01018 -0.04827 -0.00679 -0.05695 -0.00092 C -0.06528 0.00525 -0.07153 0.01296 -0.07431 0.0213 L -0.09636 0.0571 " pathEditMode="relative" rAng="3960000" ptsTypes="AAAAA">
                                      <p:cBhvr>
                                        <p:cTn id="47" dur="1000" fill="hold"/>
                                        <p:tgtEl>
                                          <p:spTgt spid="97"/>
                                        </p:tgtEl>
                                        <p:attrNameLst>
                                          <p:attrName>ppt_x</p:attrName>
                                          <p:attrName>ppt_y</p:attrName>
                                        </p:attrNameLst>
                                      </p:cBhvr>
                                      <p:rCtr x="-4722" y="2315"/>
                                    </p:animMotion>
                                  </p:childTnLst>
                                </p:cTn>
                              </p:par>
                            </p:childTnLst>
                          </p:cTn>
                        </p:par>
                        <p:par>
                          <p:cTn id="48" fill="hold">
                            <p:stCondLst>
                              <p:cond delay="1500"/>
                            </p:stCondLst>
                            <p:childTnLst>
                              <p:par>
                                <p:cTn id="49" presetID="1" presetClass="entr" presetSubtype="0" fill="hold" grpId="0" nodeType="after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par>
                          <p:cTn id="51" fill="hold">
                            <p:stCondLst>
                              <p:cond delay="1500"/>
                            </p:stCondLst>
                            <p:childTnLst>
                              <p:par>
                                <p:cTn id="52" presetID="1"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1086907" y="1768590"/>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fr-FR" dirty="0">
                <a:solidFill>
                  <a:srgbClr val="3494BA"/>
                </a:solidFill>
              </a:rPr>
              <a:t>DECATHLON</a:t>
            </a:r>
            <a:endParaRPr dirty="0">
              <a:solidFill>
                <a:srgbClr val="3494BA"/>
              </a:solidFill>
            </a:endParaRPr>
          </a:p>
        </p:txBody>
      </p:sp>
      <p:sp>
        <p:nvSpPr>
          <p:cNvPr id="406" name="Google Shape;406;p15"/>
          <p:cNvSpPr txBox="1">
            <a:spLocks noGrp="1"/>
          </p:cNvSpPr>
          <p:nvPr>
            <p:ph type="subTitle" idx="1"/>
          </p:nvPr>
        </p:nvSpPr>
        <p:spPr>
          <a:xfrm>
            <a:off x="1099121" y="2909630"/>
            <a:ext cx="4676700" cy="383700"/>
          </a:xfrm>
          <a:prstGeom prst="rect">
            <a:avLst/>
          </a:prstGeom>
        </p:spPr>
        <p:txBody>
          <a:bodyPr spcFirstLastPara="1" wrap="square" lIns="0" tIns="0" rIns="0" bIns="0" anchor="t" anchorCtr="0">
            <a:noAutofit/>
          </a:bodyPr>
          <a:lstStyle/>
          <a:p>
            <a:pPr marL="0" lvl="0" indent="0"/>
            <a:r>
              <a:rPr lang="fr-FR" dirty="0"/>
              <a:t>Historique , Environnement et son Système d'information</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sp>
        <p:nvSpPr>
          <p:cNvPr id="409" name="Google Shape;409;p15"/>
          <p:cNvSpPr/>
          <p:nvPr/>
        </p:nvSpPr>
        <p:spPr>
          <a:xfrm>
            <a:off x="5435079" y="2774058"/>
            <a:ext cx="952575" cy="551271"/>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5640214" y="2866512"/>
            <a:ext cx="531313" cy="307427"/>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5827604" y="2921798"/>
            <a:ext cx="151501" cy="87741"/>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5833033" y="2384067"/>
            <a:ext cx="145674" cy="573836"/>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7C99C557-D22E-4D1A-AC68-AFF4BEF56B41}"/>
              </a:ext>
            </a:extLst>
          </p:cNvPr>
          <p:cNvGrpSpPr/>
          <p:nvPr/>
        </p:nvGrpSpPr>
        <p:grpSpPr>
          <a:xfrm>
            <a:off x="5452288" y="4694320"/>
            <a:ext cx="813788" cy="1506869"/>
            <a:chOff x="5506922" y="1200354"/>
            <a:chExt cx="813788" cy="1506869"/>
          </a:xfrm>
        </p:grpSpPr>
        <p:sp>
          <p:nvSpPr>
            <p:cNvPr id="413" name="Google Shape;413;p15"/>
            <p:cNvSpPr/>
            <p:nvPr/>
          </p:nvSpPr>
          <p:spPr>
            <a:xfrm>
              <a:off x="5826081" y="2302538"/>
              <a:ext cx="174077" cy="404685"/>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5506922" y="1933281"/>
              <a:ext cx="277045" cy="435853"/>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6043665" y="1933281"/>
              <a:ext cx="277045" cy="435853"/>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5815023" y="2295861"/>
              <a:ext cx="192687" cy="111502"/>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5765295" y="2245685"/>
              <a:ext cx="291811" cy="52034"/>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5765295" y="2211239"/>
              <a:ext cx="292142" cy="169111"/>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5732651" y="2116529"/>
              <a:ext cx="356504" cy="206278"/>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5721353" y="1200487"/>
              <a:ext cx="382096" cy="1072302"/>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5844489" y="1682601"/>
              <a:ext cx="134682" cy="134997"/>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5834623" y="1672711"/>
              <a:ext cx="154414" cy="154775"/>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5844489" y="1484153"/>
              <a:ext cx="134682" cy="134997"/>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5834491" y="1474331"/>
              <a:ext cx="154546" cy="154908"/>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5720732" y="2169426"/>
              <a:ext cx="382659" cy="117060"/>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5720534" y="2207788"/>
              <a:ext cx="382261" cy="115517"/>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5722652" y="2138962"/>
              <a:ext cx="378090" cy="110155"/>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5824425" y="1200354"/>
              <a:ext cx="173815" cy="88398"/>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5897263" y="1933812"/>
              <a:ext cx="33041" cy="434791"/>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0" name="Google Shape;430;p15"/>
          <p:cNvGrpSpPr/>
          <p:nvPr/>
        </p:nvGrpSpPr>
        <p:grpSpPr>
          <a:xfrm>
            <a:off x="6662118" y="912417"/>
            <a:ext cx="2012684" cy="2718770"/>
            <a:chOff x="5533368" y="1047716"/>
            <a:chExt cx="2889297" cy="3901794"/>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5"/>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6369734" y="3776098"/>
            <a:ext cx="630998" cy="365326"/>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6501006" y="3430003"/>
            <a:ext cx="631182" cy="634232"/>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6501006" y="3332052"/>
            <a:ext cx="630817" cy="365487"/>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6500907" y="3282906"/>
            <a:ext cx="630998" cy="365145"/>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6662190" y="3375352"/>
            <a:ext cx="90318" cy="52289"/>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6662190" y="3358854"/>
            <a:ext cx="90318" cy="52299"/>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6775367" y="3439118"/>
            <a:ext cx="90295" cy="52257"/>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6776669" y="3450467"/>
            <a:ext cx="87875" cy="409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6880370" y="3503712"/>
            <a:ext cx="90318" cy="52289"/>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6880370" y="3487214"/>
            <a:ext cx="90318" cy="52299"/>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7805261" y="3941311"/>
            <a:ext cx="326177" cy="188757"/>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7907283" y="3116814"/>
            <a:ext cx="169410" cy="248463"/>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7920129" y="3114528"/>
            <a:ext cx="80865" cy="100301"/>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7935969" y="3223517"/>
            <a:ext cx="100085" cy="11219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7844453" y="3305079"/>
            <a:ext cx="84837" cy="198038"/>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7906897" y="3260212"/>
            <a:ext cx="145812" cy="167960"/>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7932837" y="3122543"/>
            <a:ext cx="107306" cy="132566"/>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7937162" y="3121816"/>
            <a:ext cx="107767" cy="101701"/>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7955220" y="4003233"/>
            <a:ext cx="84725" cy="64862"/>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7955305" y="4023942"/>
            <a:ext cx="84380" cy="44139"/>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7890745" y="3988963"/>
            <a:ext cx="77598" cy="60264"/>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7891143" y="4008810"/>
            <a:ext cx="77249" cy="4042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7903243" y="3428800"/>
            <a:ext cx="165759" cy="580626"/>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7896161" y="3414597"/>
            <a:ext cx="176666" cy="386001"/>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7902532" y="3260140"/>
            <a:ext cx="49462" cy="51981"/>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7764803" y="3489197"/>
            <a:ext cx="177192" cy="102940"/>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7820159" y="3493553"/>
            <a:ext cx="37412" cy="31196"/>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7876302" y="3290618"/>
            <a:ext cx="176665" cy="224873"/>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8009271" y="3279597"/>
            <a:ext cx="50657" cy="7218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6407583" y="3134452"/>
            <a:ext cx="416696" cy="933931"/>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D5209BCD-6B7D-4816-8F4F-63E13703EEA5}"/>
              </a:ext>
            </a:extLst>
          </p:cNvPr>
          <p:cNvPicPr>
            <a:picLocks noChangeAspect="1"/>
          </p:cNvPicPr>
          <p:nvPr/>
        </p:nvPicPr>
        <p:blipFill>
          <a:blip r:embed="rId3"/>
          <a:stretch>
            <a:fillRect/>
          </a:stretch>
        </p:blipFill>
        <p:spPr>
          <a:xfrm>
            <a:off x="6287054" y="1450663"/>
            <a:ext cx="2745657" cy="1614144"/>
          </a:xfrm>
          <a:prstGeom prst="rect">
            <a:avLst/>
          </a:prstGeom>
          <a:scene3d>
            <a:camera prst="isometricLeftDown"/>
            <a:lightRig rig="threePt" dir="t"/>
          </a:scene3d>
        </p:spPr>
      </p:pic>
      <p:sp>
        <p:nvSpPr>
          <p:cNvPr id="3" name="Rectangle 2">
            <a:extLst>
              <a:ext uri="{FF2B5EF4-FFF2-40B4-BE49-F238E27FC236}">
                <a16:creationId xmlns:a16="http://schemas.microsoft.com/office/drawing/2014/main" id="{32185312-06D0-41B2-8207-CF5C711C1F6C}"/>
              </a:ext>
            </a:extLst>
          </p:cNvPr>
          <p:cNvSpPr/>
          <p:nvPr/>
        </p:nvSpPr>
        <p:spPr>
          <a:xfrm>
            <a:off x="5435079" y="4506686"/>
            <a:ext cx="871262" cy="6650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38889E-6 -6.17284E-7 L 0.00538 -0.63055 " pathEditMode="relative" rAng="0" ptsTypes="AA">
                                      <p:cBhvr>
                                        <p:cTn id="6" dur="2000" fill="hold"/>
                                        <p:tgtEl>
                                          <p:spTgt spid="2"/>
                                        </p:tgtEl>
                                        <p:attrNameLst>
                                          <p:attrName>ppt_x</p:attrName>
                                          <p:attrName>ppt_y</p:attrName>
                                        </p:attrNameLst>
                                      </p:cBhvr>
                                      <p:rCtr x="260" y="-3154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2"/>
                                        </p:tgtEl>
                                        <p:attrNameLst>
                                          <p:attrName>r</p:attrName>
                                        </p:attrNameLst>
                                      </p:cBhvr>
                                    </p:animRot>
                                    <p:animRot by="-240000">
                                      <p:cBhvr>
                                        <p:cTn id="13" dur="200" fill="hold">
                                          <p:stCondLst>
                                            <p:cond delay="200"/>
                                          </p:stCondLst>
                                        </p:cTn>
                                        <p:tgtEl>
                                          <p:spTgt spid="2"/>
                                        </p:tgtEl>
                                        <p:attrNameLst>
                                          <p:attrName>r</p:attrName>
                                        </p:attrNameLst>
                                      </p:cBhvr>
                                    </p:animRot>
                                    <p:animRot by="240000">
                                      <p:cBhvr>
                                        <p:cTn id="14" dur="200" fill="hold">
                                          <p:stCondLst>
                                            <p:cond delay="400"/>
                                          </p:stCondLst>
                                        </p:cTn>
                                        <p:tgtEl>
                                          <p:spTgt spid="2"/>
                                        </p:tgtEl>
                                        <p:attrNameLst>
                                          <p:attrName>r</p:attrName>
                                        </p:attrNameLst>
                                      </p:cBhvr>
                                    </p:animRot>
                                    <p:animRot by="-240000">
                                      <p:cBhvr>
                                        <p:cTn id="15" dur="200" fill="hold">
                                          <p:stCondLst>
                                            <p:cond delay="600"/>
                                          </p:stCondLst>
                                        </p:cTn>
                                        <p:tgtEl>
                                          <p:spTgt spid="2"/>
                                        </p:tgtEl>
                                        <p:attrNameLst>
                                          <p:attrName>r</p:attrName>
                                        </p:attrNameLst>
                                      </p:cBhvr>
                                    </p:animRot>
                                    <p:animRot by="120000">
                                      <p:cBhvr>
                                        <p:cTn id="16" dur="200" fill="hold">
                                          <p:stCondLst>
                                            <p:cond delay="800"/>
                                          </p:stCondLst>
                                        </p:cTn>
                                        <p:tgtEl>
                                          <p:spTgt spid="2"/>
                                        </p:tgtEl>
                                        <p:attrNameLst>
                                          <p:attrName>r</p:attrName>
                                        </p:attrNameLst>
                                      </p:cBhvr>
                                    </p:animRo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06">
                                            <p:txEl>
                                              <p:pRg st="0" end="0"/>
                                            </p:txEl>
                                          </p:spTgt>
                                        </p:tgtEl>
                                        <p:attrNameLst>
                                          <p:attrName>style.visibility</p:attrName>
                                        </p:attrNameLst>
                                      </p:cBhvr>
                                      <p:to>
                                        <p:strVal val="visible"/>
                                      </p:to>
                                    </p:set>
                                    <p:animEffect transition="in" filter="wipe(up)">
                                      <p:cBhvr>
                                        <p:cTn id="20" dur="500"/>
                                        <p:tgtEl>
                                          <p:spTgt spid="4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6000" dirty="0">
                <a:solidFill>
                  <a:srgbClr val="58B6C0"/>
                </a:solidFill>
              </a:rPr>
              <a:t>Historique</a:t>
            </a:r>
            <a:r>
              <a:rPr lang="fr-FR" sz="6000" dirty="0"/>
              <a:t> </a:t>
            </a:r>
            <a:endParaRPr sz="6000"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144" name="Google Shape;1480;p39">
            <a:extLst>
              <a:ext uri="{FF2B5EF4-FFF2-40B4-BE49-F238E27FC236}">
                <a16:creationId xmlns:a16="http://schemas.microsoft.com/office/drawing/2014/main" id="{05A0B81E-C278-48FE-8EDD-0005657E45F8}"/>
              </a:ext>
            </a:extLst>
          </p:cNvPr>
          <p:cNvGrpSpPr/>
          <p:nvPr/>
        </p:nvGrpSpPr>
        <p:grpSpPr>
          <a:xfrm>
            <a:off x="4698124" y="605600"/>
            <a:ext cx="3812010" cy="4193334"/>
            <a:chOff x="5010970" y="678211"/>
            <a:chExt cx="3270564" cy="3996028"/>
          </a:xfrm>
        </p:grpSpPr>
        <p:sp>
          <p:nvSpPr>
            <p:cNvPr id="145" name="Google Shape;1481;p39">
              <a:extLst>
                <a:ext uri="{FF2B5EF4-FFF2-40B4-BE49-F238E27FC236}">
                  <a16:creationId xmlns:a16="http://schemas.microsoft.com/office/drawing/2014/main" id="{5220054B-F6C0-42B6-8193-E201BA77C04B}"/>
                </a:ext>
              </a:extLst>
            </p:cNvPr>
            <p:cNvSpPr/>
            <p:nvPr/>
          </p:nvSpPr>
          <p:spPr>
            <a:xfrm>
              <a:off x="6756051" y="1610509"/>
              <a:ext cx="522444" cy="640324"/>
            </a:xfrm>
            <a:custGeom>
              <a:avLst/>
              <a:gdLst/>
              <a:ahLst/>
              <a:cxnLst/>
              <a:rect l="l" t="t" r="r" b="b"/>
              <a:pathLst>
                <a:path w="16292" h="19968" extrusionOk="0">
                  <a:moveTo>
                    <a:pt x="6083" y="0"/>
                  </a:moveTo>
                  <a:cubicBezTo>
                    <a:pt x="2173" y="4796"/>
                    <a:pt x="736" y="10059"/>
                    <a:pt x="1" y="15573"/>
                  </a:cubicBezTo>
                  <a:lnTo>
                    <a:pt x="11162" y="19967"/>
                  </a:lnTo>
                  <a:cubicBezTo>
                    <a:pt x="12048" y="14537"/>
                    <a:pt x="13786" y="9290"/>
                    <a:pt x="16292" y="4395"/>
                  </a:cubicBezTo>
                  <a:lnTo>
                    <a:pt x="6083" y="0"/>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82;p39">
              <a:extLst>
                <a:ext uri="{FF2B5EF4-FFF2-40B4-BE49-F238E27FC236}">
                  <a16:creationId xmlns:a16="http://schemas.microsoft.com/office/drawing/2014/main" id="{40B55EBE-D393-4C81-BDA2-FD98BF6F31EE}"/>
                </a:ext>
              </a:extLst>
            </p:cNvPr>
            <p:cNvSpPr/>
            <p:nvPr/>
          </p:nvSpPr>
          <p:spPr>
            <a:xfrm>
              <a:off x="7318130" y="2452794"/>
              <a:ext cx="348830" cy="489735"/>
            </a:xfrm>
            <a:custGeom>
              <a:avLst/>
              <a:gdLst/>
              <a:ahLst/>
              <a:cxnLst/>
              <a:rect l="l" t="t" r="r" b="b"/>
              <a:pathLst>
                <a:path w="10878" h="15272" extrusionOk="0">
                  <a:moveTo>
                    <a:pt x="10878" y="0"/>
                  </a:moveTo>
                  <a:lnTo>
                    <a:pt x="0" y="7202"/>
                  </a:lnTo>
                  <a:lnTo>
                    <a:pt x="10560" y="15272"/>
                  </a:lnTo>
                  <a:lnTo>
                    <a:pt x="1087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83;p39">
              <a:extLst>
                <a:ext uri="{FF2B5EF4-FFF2-40B4-BE49-F238E27FC236}">
                  <a16:creationId xmlns:a16="http://schemas.microsoft.com/office/drawing/2014/main" id="{64A96D85-04B5-4C87-AA3D-AF64D363330A}"/>
                </a:ext>
              </a:extLst>
            </p:cNvPr>
            <p:cNvSpPr/>
            <p:nvPr/>
          </p:nvSpPr>
          <p:spPr>
            <a:xfrm>
              <a:off x="6667673" y="1199532"/>
              <a:ext cx="386862" cy="466742"/>
            </a:xfrm>
            <a:custGeom>
              <a:avLst/>
              <a:gdLst/>
              <a:ahLst/>
              <a:cxnLst/>
              <a:rect l="l" t="t" r="r" b="b"/>
              <a:pathLst>
                <a:path w="12064" h="14555" extrusionOk="0">
                  <a:moveTo>
                    <a:pt x="284" y="1"/>
                  </a:moveTo>
                  <a:lnTo>
                    <a:pt x="0" y="9308"/>
                  </a:lnTo>
                  <a:lnTo>
                    <a:pt x="11780" y="14554"/>
                  </a:lnTo>
                  <a:lnTo>
                    <a:pt x="12064" y="5565"/>
                  </a:lnTo>
                  <a:lnTo>
                    <a:pt x="2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4;p39">
              <a:extLst>
                <a:ext uri="{FF2B5EF4-FFF2-40B4-BE49-F238E27FC236}">
                  <a16:creationId xmlns:a16="http://schemas.microsoft.com/office/drawing/2014/main" id="{0D02E227-EAE8-4AFC-ACE9-C2D412B89088}"/>
                </a:ext>
              </a:extLst>
            </p:cNvPr>
            <p:cNvSpPr/>
            <p:nvPr/>
          </p:nvSpPr>
          <p:spPr>
            <a:xfrm>
              <a:off x="5758944" y="2152739"/>
              <a:ext cx="998774" cy="2521500"/>
            </a:xfrm>
            <a:custGeom>
              <a:avLst/>
              <a:gdLst/>
              <a:ahLst/>
              <a:cxnLst/>
              <a:rect l="l" t="t" r="r" b="b"/>
              <a:pathLst>
                <a:path w="31146" h="78631" extrusionOk="0">
                  <a:moveTo>
                    <a:pt x="30443" y="0"/>
                  </a:moveTo>
                  <a:lnTo>
                    <a:pt x="0" y="1086"/>
                  </a:lnTo>
                  <a:lnTo>
                    <a:pt x="0" y="78631"/>
                  </a:lnTo>
                  <a:lnTo>
                    <a:pt x="31145" y="78631"/>
                  </a:lnTo>
                  <a:lnTo>
                    <a:pt x="30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85;p39">
              <a:extLst>
                <a:ext uri="{FF2B5EF4-FFF2-40B4-BE49-F238E27FC236}">
                  <a16:creationId xmlns:a16="http://schemas.microsoft.com/office/drawing/2014/main" id="{4A459011-4CC9-4D68-B9A0-0D83186613B8}"/>
                </a:ext>
              </a:extLst>
            </p:cNvPr>
            <p:cNvSpPr/>
            <p:nvPr/>
          </p:nvSpPr>
          <p:spPr>
            <a:xfrm>
              <a:off x="6230978" y="2571733"/>
              <a:ext cx="473156" cy="353672"/>
            </a:xfrm>
            <a:custGeom>
              <a:avLst/>
              <a:gdLst/>
              <a:ahLst/>
              <a:cxnLst/>
              <a:rect l="l" t="t" r="r" b="b"/>
              <a:pathLst>
                <a:path w="14755" h="11029" extrusionOk="0">
                  <a:moveTo>
                    <a:pt x="14754" y="0"/>
                  </a:moveTo>
                  <a:lnTo>
                    <a:pt x="1" y="518"/>
                  </a:lnTo>
                  <a:lnTo>
                    <a:pt x="1" y="11028"/>
                  </a:lnTo>
                  <a:lnTo>
                    <a:pt x="14754" y="11028"/>
                  </a:lnTo>
                  <a:lnTo>
                    <a:pt x="14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86;p39">
              <a:extLst>
                <a:ext uri="{FF2B5EF4-FFF2-40B4-BE49-F238E27FC236}">
                  <a16:creationId xmlns:a16="http://schemas.microsoft.com/office/drawing/2014/main" id="{263EB4B7-F315-4145-A608-F846C90A131B}"/>
                </a:ext>
              </a:extLst>
            </p:cNvPr>
            <p:cNvSpPr/>
            <p:nvPr/>
          </p:nvSpPr>
          <p:spPr>
            <a:xfrm>
              <a:off x="5758944" y="2172011"/>
              <a:ext cx="447406" cy="2502227"/>
            </a:xfrm>
            <a:custGeom>
              <a:avLst/>
              <a:gdLst/>
              <a:ahLst/>
              <a:cxnLst/>
              <a:rect l="l" t="t" r="r" b="b"/>
              <a:pathLst>
                <a:path w="13952" h="78030" extrusionOk="0">
                  <a:moveTo>
                    <a:pt x="13668" y="1"/>
                  </a:moveTo>
                  <a:lnTo>
                    <a:pt x="0" y="485"/>
                  </a:lnTo>
                  <a:lnTo>
                    <a:pt x="0" y="78030"/>
                  </a:lnTo>
                  <a:lnTo>
                    <a:pt x="13952" y="78030"/>
                  </a:lnTo>
                  <a:lnTo>
                    <a:pt x="13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87;p39">
              <a:extLst>
                <a:ext uri="{FF2B5EF4-FFF2-40B4-BE49-F238E27FC236}">
                  <a16:creationId xmlns:a16="http://schemas.microsoft.com/office/drawing/2014/main" id="{8AC25A93-2AB2-4131-B5B3-F79EEEF770EE}"/>
                </a:ext>
              </a:extLst>
            </p:cNvPr>
            <p:cNvSpPr/>
            <p:nvPr/>
          </p:nvSpPr>
          <p:spPr>
            <a:xfrm>
              <a:off x="6230978" y="2183812"/>
              <a:ext cx="473156" cy="353672"/>
            </a:xfrm>
            <a:custGeom>
              <a:avLst/>
              <a:gdLst/>
              <a:ahLst/>
              <a:cxnLst/>
              <a:rect l="l" t="t" r="r" b="b"/>
              <a:pathLst>
                <a:path w="14755" h="11029" extrusionOk="0">
                  <a:moveTo>
                    <a:pt x="14754" y="0"/>
                  </a:moveTo>
                  <a:lnTo>
                    <a:pt x="1" y="535"/>
                  </a:lnTo>
                  <a:lnTo>
                    <a:pt x="1" y="11028"/>
                  </a:lnTo>
                  <a:lnTo>
                    <a:pt x="14754" y="11028"/>
                  </a:lnTo>
                  <a:lnTo>
                    <a:pt x="14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88;p39">
              <a:extLst>
                <a:ext uri="{FF2B5EF4-FFF2-40B4-BE49-F238E27FC236}">
                  <a16:creationId xmlns:a16="http://schemas.microsoft.com/office/drawing/2014/main" id="{79728687-46C7-41A0-A73E-9768742F6805}"/>
                </a:ext>
              </a:extLst>
            </p:cNvPr>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89;p39">
              <a:extLst>
                <a:ext uri="{FF2B5EF4-FFF2-40B4-BE49-F238E27FC236}">
                  <a16:creationId xmlns:a16="http://schemas.microsoft.com/office/drawing/2014/main" id="{CDFB7A7B-DD8E-4D30-9869-234C184DC3B5}"/>
                </a:ext>
              </a:extLst>
            </p:cNvPr>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90;p39">
              <a:extLst>
                <a:ext uri="{FF2B5EF4-FFF2-40B4-BE49-F238E27FC236}">
                  <a16:creationId xmlns:a16="http://schemas.microsoft.com/office/drawing/2014/main" id="{D4DDFA50-D2B9-4F3A-B6C5-0DE27FD351D7}"/>
                </a:ext>
              </a:extLst>
            </p:cNvPr>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91;p39">
              <a:extLst>
                <a:ext uri="{FF2B5EF4-FFF2-40B4-BE49-F238E27FC236}">
                  <a16:creationId xmlns:a16="http://schemas.microsoft.com/office/drawing/2014/main" id="{DC1F798F-AC3F-4EE3-88AB-ABE30946E142}"/>
                </a:ext>
              </a:extLst>
            </p:cNvPr>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92;p39">
              <a:extLst>
                <a:ext uri="{FF2B5EF4-FFF2-40B4-BE49-F238E27FC236}">
                  <a16:creationId xmlns:a16="http://schemas.microsoft.com/office/drawing/2014/main" id="{A49FC76A-A037-4DE9-8D01-1C6C13107315}"/>
                </a:ext>
              </a:extLst>
            </p:cNvPr>
            <p:cNvSpPr/>
            <p:nvPr/>
          </p:nvSpPr>
          <p:spPr>
            <a:xfrm>
              <a:off x="6230978" y="3422580"/>
              <a:ext cx="473156" cy="353127"/>
            </a:xfrm>
            <a:custGeom>
              <a:avLst/>
              <a:gdLst/>
              <a:ahLst/>
              <a:cxnLst/>
              <a:rect l="l" t="t" r="r" b="b"/>
              <a:pathLst>
                <a:path w="14755" h="11012" extrusionOk="0">
                  <a:moveTo>
                    <a:pt x="14754" y="1"/>
                  </a:moveTo>
                  <a:lnTo>
                    <a:pt x="1" y="519"/>
                  </a:lnTo>
                  <a:lnTo>
                    <a:pt x="1" y="11011"/>
                  </a:lnTo>
                  <a:lnTo>
                    <a:pt x="14754" y="11011"/>
                  </a:lnTo>
                  <a:lnTo>
                    <a:pt x="1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93;p39">
              <a:extLst>
                <a:ext uri="{FF2B5EF4-FFF2-40B4-BE49-F238E27FC236}">
                  <a16:creationId xmlns:a16="http://schemas.microsoft.com/office/drawing/2014/main" id="{FDF987C7-4984-4277-938B-F6BC48ACF10D}"/>
                </a:ext>
              </a:extLst>
            </p:cNvPr>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94;p39">
              <a:extLst>
                <a:ext uri="{FF2B5EF4-FFF2-40B4-BE49-F238E27FC236}">
                  <a16:creationId xmlns:a16="http://schemas.microsoft.com/office/drawing/2014/main" id="{E83AA042-3D39-4C2B-8E67-EA0B41A88EB4}"/>
                </a:ext>
              </a:extLst>
            </p:cNvPr>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95;p39">
              <a:extLst>
                <a:ext uri="{FF2B5EF4-FFF2-40B4-BE49-F238E27FC236}">
                  <a16:creationId xmlns:a16="http://schemas.microsoft.com/office/drawing/2014/main" id="{70348B77-0761-47E8-8E07-CCF5A9467E67}"/>
                </a:ext>
              </a:extLst>
            </p:cNvPr>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96;p39">
              <a:extLst>
                <a:ext uri="{FF2B5EF4-FFF2-40B4-BE49-F238E27FC236}">
                  <a16:creationId xmlns:a16="http://schemas.microsoft.com/office/drawing/2014/main" id="{8779CCD3-0D38-4964-BFC9-1198FC364F08}"/>
                </a:ext>
              </a:extLst>
            </p:cNvPr>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97;p39">
              <a:extLst>
                <a:ext uri="{FF2B5EF4-FFF2-40B4-BE49-F238E27FC236}">
                  <a16:creationId xmlns:a16="http://schemas.microsoft.com/office/drawing/2014/main" id="{A96C1CC7-EDBC-4282-BB7E-41489ACF6AC3}"/>
                </a:ext>
              </a:extLst>
            </p:cNvPr>
            <p:cNvSpPr/>
            <p:nvPr/>
          </p:nvSpPr>
          <p:spPr>
            <a:xfrm>
              <a:off x="6230978" y="3820666"/>
              <a:ext cx="473156" cy="353672"/>
            </a:xfrm>
            <a:custGeom>
              <a:avLst/>
              <a:gdLst/>
              <a:ahLst/>
              <a:cxnLst/>
              <a:rect l="l" t="t" r="r" b="b"/>
              <a:pathLst>
                <a:path w="14755" h="11029" extrusionOk="0">
                  <a:moveTo>
                    <a:pt x="14754" y="1"/>
                  </a:moveTo>
                  <a:lnTo>
                    <a:pt x="1" y="519"/>
                  </a:lnTo>
                  <a:lnTo>
                    <a:pt x="1" y="11029"/>
                  </a:lnTo>
                  <a:lnTo>
                    <a:pt x="14754" y="11029"/>
                  </a:lnTo>
                  <a:lnTo>
                    <a:pt x="1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98;p39">
              <a:extLst>
                <a:ext uri="{FF2B5EF4-FFF2-40B4-BE49-F238E27FC236}">
                  <a16:creationId xmlns:a16="http://schemas.microsoft.com/office/drawing/2014/main" id="{F3ABB8A4-BA27-4378-9E32-007C7E449EBA}"/>
                </a:ext>
              </a:extLst>
            </p:cNvPr>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99;p39">
              <a:extLst>
                <a:ext uri="{FF2B5EF4-FFF2-40B4-BE49-F238E27FC236}">
                  <a16:creationId xmlns:a16="http://schemas.microsoft.com/office/drawing/2014/main" id="{3380868F-32E5-460E-852B-184FD51F0AF8}"/>
                </a:ext>
              </a:extLst>
            </p:cNvPr>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00;p39">
              <a:extLst>
                <a:ext uri="{FF2B5EF4-FFF2-40B4-BE49-F238E27FC236}">
                  <a16:creationId xmlns:a16="http://schemas.microsoft.com/office/drawing/2014/main" id="{53A6F5F6-16C3-4FA4-A005-2AD539F70CB0}"/>
                </a:ext>
              </a:extLst>
            </p:cNvPr>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01;p39">
              <a:extLst>
                <a:ext uri="{FF2B5EF4-FFF2-40B4-BE49-F238E27FC236}">
                  <a16:creationId xmlns:a16="http://schemas.microsoft.com/office/drawing/2014/main" id="{348257D4-DB22-4AD0-BDC5-948022C313F0}"/>
                </a:ext>
              </a:extLst>
            </p:cNvPr>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02;p39">
              <a:extLst>
                <a:ext uri="{FF2B5EF4-FFF2-40B4-BE49-F238E27FC236}">
                  <a16:creationId xmlns:a16="http://schemas.microsoft.com/office/drawing/2014/main" id="{98FFFE01-7069-4D76-B949-0C3BE7FC99A6}"/>
                </a:ext>
              </a:extLst>
            </p:cNvPr>
            <p:cNvSpPr/>
            <p:nvPr/>
          </p:nvSpPr>
          <p:spPr>
            <a:xfrm>
              <a:off x="6235788" y="4219329"/>
              <a:ext cx="473156" cy="353127"/>
            </a:xfrm>
            <a:custGeom>
              <a:avLst/>
              <a:gdLst/>
              <a:ahLst/>
              <a:cxnLst/>
              <a:rect l="l" t="t" r="r" b="b"/>
              <a:pathLst>
                <a:path w="14755" h="11012" extrusionOk="0">
                  <a:moveTo>
                    <a:pt x="14755" y="0"/>
                  </a:moveTo>
                  <a:lnTo>
                    <a:pt x="1" y="518"/>
                  </a:lnTo>
                  <a:lnTo>
                    <a:pt x="1" y="11011"/>
                  </a:lnTo>
                  <a:lnTo>
                    <a:pt x="14755" y="11011"/>
                  </a:lnTo>
                  <a:lnTo>
                    <a:pt x="14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03;p39">
              <a:extLst>
                <a:ext uri="{FF2B5EF4-FFF2-40B4-BE49-F238E27FC236}">
                  <a16:creationId xmlns:a16="http://schemas.microsoft.com/office/drawing/2014/main" id="{1E9E3BDB-765B-4866-8D03-813162F6972F}"/>
                </a:ext>
              </a:extLst>
            </p:cNvPr>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04;p39">
              <a:extLst>
                <a:ext uri="{FF2B5EF4-FFF2-40B4-BE49-F238E27FC236}">
                  <a16:creationId xmlns:a16="http://schemas.microsoft.com/office/drawing/2014/main" id="{ED094A1A-6613-4E9E-AC9B-FBAE940292F6}"/>
                </a:ext>
              </a:extLst>
            </p:cNvPr>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05;p39">
              <a:extLst>
                <a:ext uri="{FF2B5EF4-FFF2-40B4-BE49-F238E27FC236}">
                  <a16:creationId xmlns:a16="http://schemas.microsoft.com/office/drawing/2014/main" id="{9E82A59C-3C9F-4FF5-9E56-2ABBE9B27B25}"/>
                </a:ext>
              </a:extLst>
            </p:cNvPr>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06;p39">
              <a:extLst>
                <a:ext uri="{FF2B5EF4-FFF2-40B4-BE49-F238E27FC236}">
                  <a16:creationId xmlns:a16="http://schemas.microsoft.com/office/drawing/2014/main" id="{1E6649C3-F4EB-4FD0-A6BF-22348D507C5C}"/>
                </a:ext>
              </a:extLst>
            </p:cNvPr>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07;p39">
              <a:extLst>
                <a:ext uri="{FF2B5EF4-FFF2-40B4-BE49-F238E27FC236}">
                  <a16:creationId xmlns:a16="http://schemas.microsoft.com/office/drawing/2014/main" id="{FFADFFAC-79B4-459C-B086-03E76579956D}"/>
                </a:ext>
              </a:extLst>
            </p:cNvPr>
            <p:cNvSpPr/>
            <p:nvPr/>
          </p:nvSpPr>
          <p:spPr>
            <a:xfrm>
              <a:off x="6713209" y="2988578"/>
              <a:ext cx="473124" cy="353127"/>
            </a:xfrm>
            <a:custGeom>
              <a:avLst/>
              <a:gdLst/>
              <a:ahLst/>
              <a:cxnLst/>
              <a:rect l="l" t="t" r="r" b="b"/>
              <a:pathLst>
                <a:path w="14754" h="11012" extrusionOk="0">
                  <a:moveTo>
                    <a:pt x="0" y="1"/>
                  </a:moveTo>
                  <a:lnTo>
                    <a:pt x="0" y="11012"/>
                  </a:lnTo>
                  <a:lnTo>
                    <a:pt x="14754" y="11012"/>
                  </a:lnTo>
                  <a:lnTo>
                    <a:pt x="147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08;p39">
              <a:extLst>
                <a:ext uri="{FF2B5EF4-FFF2-40B4-BE49-F238E27FC236}">
                  <a16:creationId xmlns:a16="http://schemas.microsoft.com/office/drawing/2014/main" id="{2E0138A6-E486-46AE-BE49-F90CB095B7E3}"/>
                </a:ext>
              </a:extLst>
            </p:cNvPr>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09;p39">
              <a:extLst>
                <a:ext uri="{FF2B5EF4-FFF2-40B4-BE49-F238E27FC236}">
                  <a16:creationId xmlns:a16="http://schemas.microsoft.com/office/drawing/2014/main" id="{CC7C9B93-F0B4-49C8-A55B-55F173874C00}"/>
                </a:ext>
              </a:extLst>
            </p:cNvPr>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10;p39">
              <a:extLst>
                <a:ext uri="{FF2B5EF4-FFF2-40B4-BE49-F238E27FC236}">
                  <a16:creationId xmlns:a16="http://schemas.microsoft.com/office/drawing/2014/main" id="{7F71864D-6DA3-4BC7-AE4F-6F3D2BD5442A}"/>
                </a:ext>
              </a:extLst>
            </p:cNvPr>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11;p39">
              <a:extLst>
                <a:ext uri="{FF2B5EF4-FFF2-40B4-BE49-F238E27FC236}">
                  <a16:creationId xmlns:a16="http://schemas.microsoft.com/office/drawing/2014/main" id="{374F78B7-CF25-446F-9997-80CEBA1097D1}"/>
                </a:ext>
              </a:extLst>
            </p:cNvPr>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12;p39">
              <a:extLst>
                <a:ext uri="{FF2B5EF4-FFF2-40B4-BE49-F238E27FC236}">
                  <a16:creationId xmlns:a16="http://schemas.microsoft.com/office/drawing/2014/main" id="{97083FE7-DE79-4595-8CF1-BB6BFC2EFF68}"/>
                </a:ext>
              </a:extLst>
            </p:cNvPr>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13;p39">
              <a:extLst>
                <a:ext uri="{FF2B5EF4-FFF2-40B4-BE49-F238E27FC236}">
                  <a16:creationId xmlns:a16="http://schemas.microsoft.com/office/drawing/2014/main" id="{CED5E450-0D2F-446B-AD6B-1086F7B728E3}"/>
                </a:ext>
              </a:extLst>
            </p:cNvPr>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14;p39">
              <a:extLst>
                <a:ext uri="{FF2B5EF4-FFF2-40B4-BE49-F238E27FC236}">
                  <a16:creationId xmlns:a16="http://schemas.microsoft.com/office/drawing/2014/main" id="{1745DD63-8F8F-41B1-A098-FED5F71E60A8}"/>
                </a:ext>
              </a:extLst>
            </p:cNvPr>
            <p:cNvSpPr/>
            <p:nvPr/>
          </p:nvSpPr>
          <p:spPr>
            <a:xfrm>
              <a:off x="6263142" y="2667647"/>
              <a:ext cx="466165" cy="317212"/>
            </a:xfrm>
            <a:custGeom>
              <a:avLst/>
              <a:gdLst/>
              <a:ahLst/>
              <a:cxnLst/>
              <a:rect l="l" t="t" r="r" b="b"/>
              <a:pathLst>
                <a:path w="14537" h="9892" extrusionOk="0">
                  <a:moveTo>
                    <a:pt x="0" y="0"/>
                  </a:moveTo>
                  <a:lnTo>
                    <a:pt x="0" y="9892"/>
                  </a:lnTo>
                  <a:lnTo>
                    <a:pt x="14537" y="9892"/>
                  </a:lnTo>
                  <a:lnTo>
                    <a:pt x="14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15;p39">
              <a:extLst>
                <a:ext uri="{FF2B5EF4-FFF2-40B4-BE49-F238E27FC236}">
                  <a16:creationId xmlns:a16="http://schemas.microsoft.com/office/drawing/2014/main" id="{125A9065-B8FD-47C5-8D4D-5A6F79221C5B}"/>
                </a:ext>
              </a:extLst>
            </p:cNvPr>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16;p39">
              <a:extLst>
                <a:ext uri="{FF2B5EF4-FFF2-40B4-BE49-F238E27FC236}">
                  <a16:creationId xmlns:a16="http://schemas.microsoft.com/office/drawing/2014/main" id="{0DCA2C33-9313-4805-B017-E2086D97141D}"/>
                </a:ext>
              </a:extLst>
            </p:cNvPr>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17;p39">
              <a:extLst>
                <a:ext uri="{FF2B5EF4-FFF2-40B4-BE49-F238E27FC236}">
                  <a16:creationId xmlns:a16="http://schemas.microsoft.com/office/drawing/2014/main" id="{8A48B01E-7AC2-4715-B5B5-9126D8102C31}"/>
                </a:ext>
              </a:extLst>
            </p:cNvPr>
            <p:cNvSpPr/>
            <p:nvPr/>
          </p:nvSpPr>
          <p:spPr>
            <a:xfrm>
              <a:off x="6454424" y="2813361"/>
              <a:ext cx="559385" cy="174191"/>
            </a:xfrm>
            <a:custGeom>
              <a:avLst/>
              <a:gdLst/>
              <a:ahLst/>
              <a:cxnLst/>
              <a:rect l="l" t="t" r="r" b="b"/>
              <a:pathLst>
                <a:path w="17444" h="5432" extrusionOk="0">
                  <a:moveTo>
                    <a:pt x="1420" y="1"/>
                  </a:moveTo>
                  <a:lnTo>
                    <a:pt x="0" y="5431"/>
                  </a:lnTo>
                  <a:lnTo>
                    <a:pt x="16759" y="5348"/>
                  </a:lnTo>
                  <a:lnTo>
                    <a:pt x="17076" y="3259"/>
                  </a:lnTo>
                  <a:lnTo>
                    <a:pt x="17444" y="1070"/>
                  </a:lnTo>
                  <a:lnTo>
                    <a:pt x="14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18;p39">
              <a:extLst>
                <a:ext uri="{FF2B5EF4-FFF2-40B4-BE49-F238E27FC236}">
                  <a16:creationId xmlns:a16="http://schemas.microsoft.com/office/drawing/2014/main" id="{EF771AC9-DBFD-4950-96F8-0109452BFC12}"/>
                </a:ext>
              </a:extLst>
            </p:cNvPr>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19;p39">
              <a:extLst>
                <a:ext uri="{FF2B5EF4-FFF2-40B4-BE49-F238E27FC236}">
                  <a16:creationId xmlns:a16="http://schemas.microsoft.com/office/drawing/2014/main" id="{96918BE6-96B5-4AAE-AC52-0BE3600C8BF5}"/>
                </a:ext>
              </a:extLst>
            </p:cNvPr>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chemeClr val="lt1">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20;p39">
              <a:extLst>
                <a:ext uri="{FF2B5EF4-FFF2-40B4-BE49-F238E27FC236}">
                  <a16:creationId xmlns:a16="http://schemas.microsoft.com/office/drawing/2014/main" id="{EE4FF374-5EDD-496D-9A73-79AA18180DEC}"/>
                </a:ext>
              </a:extLst>
            </p:cNvPr>
            <p:cNvSpPr/>
            <p:nvPr/>
          </p:nvSpPr>
          <p:spPr>
            <a:xfrm>
              <a:off x="6393849" y="2860533"/>
              <a:ext cx="93797" cy="124326"/>
            </a:xfrm>
            <a:custGeom>
              <a:avLst/>
              <a:gdLst/>
              <a:ahLst/>
              <a:cxnLst/>
              <a:rect l="l" t="t" r="r" b="b"/>
              <a:pathLst>
                <a:path w="2925" h="3877" extrusionOk="0">
                  <a:moveTo>
                    <a:pt x="653" y="0"/>
                  </a:moveTo>
                  <a:cubicBezTo>
                    <a:pt x="285" y="0"/>
                    <a:pt x="1" y="351"/>
                    <a:pt x="85" y="702"/>
                  </a:cubicBezTo>
                  <a:lnTo>
                    <a:pt x="820" y="3877"/>
                  </a:lnTo>
                  <a:lnTo>
                    <a:pt x="1889" y="3877"/>
                  </a:lnTo>
                  <a:lnTo>
                    <a:pt x="29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21;p39">
              <a:extLst>
                <a:ext uri="{FF2B5EF4-FFF2-40B4-BE49-F238E27FC236}">
                  <a16:creationId xmlns:a16="http://schemas.microsoft.com/office/drawing/2014/main" id="{9C63A719-4E82-400C-B665-24C177304CBE}"/>
                </a:ext>
              </a:extLst>
            </p:cNvPr>
            <p:cNvSpPr/>
            <p:nvPr/>
          </p:nvSpPr>
          <p:spPr>
            <a:xfrm>
              <a:off x="5507118" y="1192766"/>
              <a:ext cx="416332" cy="334175"/>
            </a:xfrm>
            <a:custGeom>
              <a:avLst/>
              <a:gdLst/>
              <a:ahLst/>
              <a:cxnLst/>
              <a:rect l="l" t="t" r="r" b="b"/>
              <a:pathLst>
                <a:path w="12983" h="10421" extrusionOk="0">
                  <a:moveTo>
                    <a:pt x="2114" y="0"/>
                  </a:moveTo>
                  <a:cubicBezTo>
                    <a:pt x="1795" y="0"/>
                    <a:pt x="1513" y="221"/>
                    <a:pt x="1454" y="546"/>
                  </a:cubicBezTo>
                  <a:lnTo>
                    <a:pt x="84" y="7413"/>
                  </a:lnTo>
                  <a:cubicBezTo>
                    <a:pt x="0" y="7781"/>
                    <a:pt x="234" y="8132"/>
                    <a:pt x="585" y="8215"/>
                  </a:cubicBezTo>
                  <a:lnTo>
                    <a:pt x="10761" y="10404"/>
                  </a:lnTo>
                  <a:cubicBezTo>
                    <a:pt x="10806" y="10415"/>
                    <a:pt x="10852" y="10420"/>
                    <a:pt x="10897" y="10420"/>
                  </a:cubicBezTo>
                  <a:cubicBezTo>
                    <a:pt x="11198" y="10420"/>
                    <a:pt x="11471" y="10189"/>
                    <a:pt x="11529" y="9869"/>
                  </a:cubicBezTo>
                  <a:lnTo>
                    <a:pt x="12916" y="3002"/>
                  </a:lnTo>
                  <a:cubicBezTo>
                    <a:pt x="12983" y="2635"/>
                    <a:pt x="12766" y="2284"/>
                    <a:pt x="12398" y="2200"/>
                  </a:cubicBezTo>
                  <a:lnTo>
                    <a:pt x="2239" y="11"/>
                  </a:lnTo>
                  <a:cubicBezTo>
                    <a:pt x="2197" y="4"/>
                    <a:pt x="2155" y="0"/>
                    <a:pt x="2114" y="0"/>
                  </a:cubicBez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22;p39">
              <a:extLst>
                <a:ext uri="{FF2B5EF4-FFF2-40B4-BE49-F238E27FC236}">
                  <a16:creationId xmlns:a16="http://schemas.microsoft.com/office/drawing/2014/main" id="{464912B9-B98D-4122-8BD8-AD0DE0304387}"/>
                </a:ext>
              </a:extLst>
            </p:cNvPr>
            <p:cNvSpPr/>
            <p:nvPr/>
          </p:nvSpPr>
          <p:spPr>
            <a:xfrm>
              <a:off x="5656585" y="1317413"/>
              <a:ext cx="99698" cy="106657"/>
            </a:xfrm>
            <a:custGeom>
              <a:avLst/>
              <a:gdLst/>
              <a:ahLst/>
              <a:cxnLst/>
              <a:rect l="l" t="t" r="r" b="b"/>
              <a:pathLst>
                <a:path w="3109" h="3326" extrusionOk="0">
                  <a:moveTo>
                    <a:pt x="3109" y="1"/>
                  </a:moveTo>
                  <a:lnTo>
                    <a:pt x="1555" y="535"/>
                  </a:lnTo>
                  <a:lnTo>
                    <a:pt x="1" y="1070"/>
                  </a:lnTo>
                  <a:lnTo>
                    <a:pt x="1221" y="2206"/>
                  </a:lnTo>
                  <a:lnTo>
                    <a:pt x="2457" y="3326"/>
                  </a:lnTo>
                  <a:lnTo>
                    <a:pt x="2791" y="1655"/>
                  </a:lnTo>
                  <a:lnTo>
                    <a:pt x="3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23;p39">
              <a:extLst>
                <a:ext uri="{FF2B5EF4-FFF2-40B4-BE49-F238E27FC236}">
                  <a16:creationId xmlns:a16="http://schemas.microsoft.com/office/drawing/2014/main" id="{62D7A526-FAC3-4388-A594-6B9571494B85}"/>
                </a:ext>
              </a:extLst>
            </p:cNvPr>
            <p:cNvSpPr/>
            <p:nvPr/>
          </p:nvSpPr>
          <p:spPr>
            <a:xfrm>
              <a:off x="5925567" y="678211"/>
              <a:ext cx="642472" cy="662803"/>
            </a:xfrm>
            <a:custGeom>
              <a:avLst/>
              <a:gdLst/>
              <a:ahLst/>
              <a:cxnLst/>
              <a:rect l="l" t="t" r="r" b="b"/>
              <a:pathLst>
                <a:path w="20035" h="20669" extrusionOk="0">
                  <a:moveTo>
                    <a:pt x="37" y="2984"/>
                  </a:moveTo>
                  <a:cubicBezTo>
                    <a:pt x="36" y="2984"/>
                    <a:pt x="35" y="2987"/>
                    <a:pt x="34" y="2991"/>
                  </a:cubicBezTo>
                  <a:lnTo>
                    <a:pt x="35" y="2991"/>
                  </a:lnTo>
                  <a:cubicBezTo>
                    <a:pt x="36" y="2986"/>
                    <a:pt x="37" y="2984"/>
                    <a:pt x="37" y="2984"/>
                  </a:cubicBezTo>
                  <a:close/>
                  <a:moveTo>
                    <a:pt x="34" y="2991"/>
                  </a:moveTo>
                  <a:cubicBezTo>
                    <a:pt x="31" y="3002"/>
                    <a:pt x="30" y="3006"/>
                    <a:pt x="30" y="3006"/>
                  </a:cubicBezTo>
                  <a:cubicBezTo>
                    <a:pt x="30" y="3006"/>
                    <a:pt x="33" y="2998"/>
                    <a:pt x="34" y="2991"/>
                  </a:cubicBezTo>
                  <a:close/>
                  <a:moveTo>
                    <a:pt x="12215" y="1"/>
                  </a:moveTo>
                  <a:lnTo>
                    <a:pt x="12165" y="17"/>
                  </a:lnTo>
                  <a:lnTo>
                    <a:pt x="11363" y="218"/>
                  </a:lnTo>
                  <a:lnTo>
                    <a:pt x="9758" y="619"/>
                  </a:lnTo>
                  <a:cubicBezTo>
                    <a:pt x="8689" y="869"/>
                    <a:pt x="7653" y="1120"/>
                    <a:pt x="6617" y="1387"/>
                  </a:cubicBezTo>
                  <a:lnTo>
                    <a:pt x="702" y="2841"/>
                  </a:lnTo>
                  <a:lnTo>
                    <a:pt x="352" y="2925"/>
                  </a:lnTo>
                  <a:lnTo>
                    <a:pt x="168" y="2958"/>
                  </a:lnTo>
                  <a:lnTo>
                    <a:pt x="84" y="2991"/>
                  </a:lnTo>
                  <a:lnTo>
                    <a:pt x="35" y="2991"/>
                  </a:lnTo>
                  <a:cubicBezTo>
                    <a:pt x="32" y="3006"/>
                    <a:pt x="23" y="3047"/>
                    <a:pt x="1" y="3142"/>
                  </a:cubicBezTo>
                  <a:lnTo>
                    <a:pt x="17" y="3142"/>
                  </a:lnTo>
                  <a:lnTo>
                    <a:pt x="34" y="3158"/>
                  </a:lnTo>
                  <a:cubicBezTo>
                    <a:pt x="201" y="3309"/>
                    <a:pt x="385" y="3476"/>
                    <a:pt x="535" y="3643"/>
                  </a:cubicBezTo>
                  <a:cubicBezTo>
                    <a:pt x="870" y="3977"/>
                    <a:pt x="1154" y="4345"/>
                    <a:pt x="1388" y="4729"/>
                  </a:cubicBezTo>
                  <a:cubicBezTo>
                    <a:pt x="1638" y="5113"/>
                    <a:pt x="1822" y="5514"/>
                    <a:pt x="1989" y="5932"/>
                  </a:cubicBezTo>
                  <a:cubicBezTo>
                    <a:pt x="2139" y="6350"/>
                    <a:pt x="2256" y="6767"/>
                    <a:pt x="2340" y="7185"/>
                  </a:cubicBezTo>
                  <a:cubicBezTo>
                    <a:pt x="2758" y="8873"/>
                    <a:pt x="3142" y="10427"/>
                    <a:pt x="3493" y="11864"/>
                  </a:cubicBezTo>
                  <a:lnTo>
                    <a:pt x="4462" y="15707"/>
                  </a:lnTo>
                  <a:cubicBezTo>
                    <a:pt x="4596" y="16275"/>
                    <a:pt x="4713" y="16809"/>
                    <a:pt x="4863" y="17294"/>
                  </a:cubicBezTo>
                  <a:cubicBezTo>
                    <a:pt x="4997" y="17728"/>
                    <a:pt x="5164" y="18146"/>
                    <a:pt x="5364" y="18564"/>
                  </a:cubicBezTo>
                  <a:cubicBezTo>
                    <a:pt x="5648" y="19132"/>
                    <a:pt x="5982" y="19666"/>
                    <a:pt x="6383" y="20168"/>
                  </a:cubicBezTo>
                  <a:cubicBezTo>
                    <a:pt x="6517" y="20352"/>
                    <a:pt x="6651" y="20519"/>
                    <a:pt x="6801" y="20669"/>
                  </a:cubicBezTo>
                  <a:cubicBezTo>
                    <a:pt x="6801" y="20669"/>
                    <a:pt x="6768" y="20619"/>
                    <a:pt x="6701" y="20535"/>
                  </a:cubicBezTo>
                  <a:cubicBezTo>
                    <a:pt x="6634" y="20452"/>
                    <a:pt x="6534" y="20318"/>
                    <a:pt x="6400" y="20151"/>
                  </a:cubicBezTo>
                  <a:cubicBezTo>
                    <a:pt x="5748" y="19282"/>
                    <a:pt x="5264" y="18313"/>
                    <a:pt x="4946" y="17260"/>
                  </a:cubicBezTo>
                  <a:cubicBezTo>
                    <a:pt x="4796" y="16793"/>
                    <a:pt x="4696" y="16258"/>
                    <a:pt x="4545" y="15690"/>
                  </a:cubicBezTo>
                  <a:cubicBezTo>
                    <a:pt x="4278" y="14554"/>
                    <a:pt x="3961" y="13267"/>
                    <a:pt x="3610" y="11830"/>
                  </a:cubicBezTo>
                  <a:cubicBezTo>
                    <a:pt x="3276" y="10410"/>
                    <a:pt x="2891" y="8839"/>
                    <a:pt x="2490" y="7168"/>
                  </a:cubicBezTo>
                  <a:cubicBezTo>
                    <a:pt x="2390" y="6734"/>
                    <a:pt x="2273" y="6300"/>
                    <a:pt x="2123" y="5882"/>
                  </a:cubicBezTo>
                  <a:cubicBezTo>
                    <a:pt x="1956" y="5448"/>
                    <a:pt x="1755" y="5046"/>
                    <a:pt x="1521" y="4645"/>
                  </a:cubicBezTo>
                  <a:cubicBezTo>
                    <a:pt x="1155" y="4073"/>
                    <a:pt x="713" y="3545"/>
                    <a:pt x="210" y="3107"/>
                  </a:cubicBezTo>
                  <a:lnTo>
                    <a:pt x="210" y="3107"/>
                  </a:lnTo>
                  <a:lnTo>
                    <a:pt x="385" y="3075"/>
                  </a:lnTo>
                  <a:lnTo>
                    <a:pt x="736" y="2991"/>
                  </a:lnTo>
                  <a:cubicBezTo>
                    <a:pt x="2624" y="2524"/>
                    <a:pt x="4612" y="2039"/>
                    <a:pt x="6667" y="1538"/>
                  </a:cubicBezTo>
                  <a:lnTo>
                    <a:pt x="9792" y="769"/>
                  </a:lnTo>
                  <a:lnTo>
                    <a:pt x="11396" y="385"/>
                  </a:lnTo>
                  <a:cubicBezTo>
                    <a:pt x="11663" y="318"/>
                    <a:pt x="11931" y="251"/>
                    <a:pt x="12198" y="184"/>
                  </a:cubicBezTo>
                  <a:lnTo>
                    <a:pt x="12248" y="168"/>
                  </a:lnTo>
                  <a:lnTo>
                    <a:pt x="12265" y="168"/>
                  </a:lnTo>
                  <a:lnTo>
                    <a:pt x="12348" y="201"/>
                  </a:lnTo>
                  <a:lnTo>
                    <a:pt x="12549" y="285"/>
                  </a:lnTo>
                  <a:cubicBezTo>
                    <a:pt x="12666" y="351"/>
                    <a:pt x="12799" y="385"/>
                    <a:pt x="12916" y="468"/>
                  </a:cubicBezTo>
                  <a:cubicBezTo>
                    <a:pt x="13886" y="970"/>
                    <a:pt x="14671" y="1788"/>
                    <a:pt x="15155" y="2774"/>
                  </a:cubicBezTo>
                  <a:cubicBezTo>
                    <a:pt x="15373" y="3259"/>
                    <a:pt x="15540" y="3777"/>
                    <a:pt x="15640" y="4295"/>
                  </a:cubicBezTo>
                  <a:cubicBezTo>
                    <a:pt x="15757" y="4829"/>
                    <a:pt x="15874" y="5347"/>
                    <a:pt x="15991" y="5865"/>
                  </a:cubicBezTo>
                  <a:cubicBezTo>
                    <a:pt x="16475" y="7920"/>
                    <a:pt x="16926" y="9909"/>
                    <a:pt x="17361" y="11797"/>
                  </a:cubicBezTo>
                  <a:cubicBezTo>
                    <a:pt x="17478" y="12281"/>
                    <a:pt x="17578" y="12749"/>
                    <a:pt x="17695" y="13200"/>
                  </a:cubicBezTo>
                  <a:cubicBezTo>
                    <a:pt x="17812" y="13668"/>
                    <a:pt x="17962" y="14103"/>
                    <a:pt x="18129" y="14554"/>
                  </a:cubicBezTo>
                  <a:cubicBezTo>
                    <a:pt x="18464" y="15389"/>
                    <a:pt x="18915" y="16174"/>
                    <a:pt x="19449" y="16893"/>
                  </a:cubicBezTo>
                  <a:cubicBezTo>
                    <a:pt x="19583" y="17060"/>
                    <a:pt x="19717" y="17227"/>
                    <a:pt x="19850" y="17394"/>
                  </a:cubicBezTo>
                  <a:lnTo>
                    <a:pt x="19861" y="17409"/>
                  </a:lnTo>
                  <a:lnTo>
                    <a:pt x="19861" y="17409"/>
                  </a:lnTo>
                  <a:lnTo>
                    <a:pt x="19767" y="17428"/>
                  </a:lnTo>
                  <a:lnTo>
                    <a:pt x="19466" y="17494"/>
                  </a:lnTo>
                  <a:lnTo>
                    <a:pt x="18280" y="17795"/>
                  </a:lnTo>
                  <a:lnTo>
                    <a:pt x="16041" y="18346"/>
                  </a:lnTo>
                  <a:cubicBezTo>
                    <a:pt x="13184" y="19065"/>
                    <a:pt x="10878" y="19633"/>
                    <a:pt x="9274" y="20034"/>
                  </a:cubicBezTo>
                  <a:lnTo>
                    <a:pt x="7453" y="20502"/>
                  </a:lnTo>
                  <a:lnTo>
                    <a:pt x="6968" y="20619"/>
                  </a:lnTo>
                  <a:cubicBezTo>
                    <a:pt x="6868" y="20652"/>
                    <a:pt x="6818" y="20669"/>
                    <a:pt x="6818" y="20669"/>
                  </a:cubicBezTo>
                  <a:cubicBezTo>
                    <a:pt x="6818" y="20669"/>
                    <a:pt x="6868" y="20669"/>
                    <a:pt x="6968" y="20636"/>
                  </a:cubicBezTo>
                  <a:lnTo>
                    <a:pt x="7453" y="20535"/>
                  </a:lnTo>
                  <a:lnTo>
                    <a:pt x="9291" y="20101"/>
                  </a:lnTo>
                  <a:cubicBezTo>
                    <a:pt x="10895" y="19717"/>
                    <a:pt x="13217" y="19148"/>
                    <a:pt x="16074" y="18463"/>
                  </a:cubicBezTo>
                  <a:lnTo>
                    <a:pt x="18313" y="17929"/>
                  </a:lnTo>
                  <a:lnTo>
                    <a:pt x="19500" y="17628"/>
                  </a:lnTo>
                  <a:lnTo>
                    <a:pt x="19800" y="17561"/>
                  </a:lnTo>
                  <a:lnTo>
                    <a:pt x="19967" y="17528"/>
                  </a:lnTo>
                  <a:lnTo>
                    <a:pt x="19984" y="17511"/>
                  </a:lnTo>
                  <a:cubicBezTo>
                    <a:pt x="19987" y="17504"/>
                    <a:pt x="19988" y="17501"/>
                    <a:pt x="19989" y="17501"/>
                  </a:cubicBezTo>
                  <a:lnTo>
                    <a:pt x="19989" y="17501"/>
                  </a:lnTo>
                  <a:cubicBezTo>
                    <a:pt x="19991" y="17501"/>
                    <a:pt x="19988" y="17523"/>
                    <a:pt x="19991" y="17523"/>
                  </a:cubicBezTo>
                  <a:cubicBezTo>
                    <a:pt x="19995" y="17523"/>
                    <a:pt x="20005" y="17498"/>
                    <a:pt x="20034" y="17394"/>
                  </a:cubicBezTo>
                  <a:lnTo>
                    <a:pt x="20001" y="17377"/>
                  </a:lnTo>
                  <a:lnTo>
                    <a:pt x="19951" y="17311"/>
                  </a:lnTo>
                  <a:cubicBezTo>
                    <a:pt x="19817" y="17143"/>
                    <a:pt x="19683" y="16976"/>
                    <a:pt x="19566" y="16809"/>
                  </a:cubicBezTo>
                  <a:cubicBezTo>
                    <a:pt x="19032" y="16091"/>
                    <a:pt x="18597" y="15322"/>
                    <a:pt x="18263" y="14487"/>
                  </a:cubicBezTo>
                  <a:cubicBezTo>
                    <a:pt x="17912" y="13651"/>
                    <a:pt x="17745" y="12716"/>
                    <a:pt x="17511" y="11763"/>
                  </a:cubicBezTo>
                  <a:cubicBezTo>
                    <a:pt x="17077" y="9875"/>
                    <a:pt x="16626" y="7887"/>
                    <a:pt x="16158" y="5832"/>
                  </a:cubicBezTo>
                  <a:lnTo>
                    <a:pt x="15790" y="4261"/>
                  </a:lnTo>
                  <a:cubicBezTo>
                    <a:pt x="15707" y="3727"/>
                    <a:pt x="15540" y="3192"/>
                    <a:pt x="15306" y="2707"/>
                  </a:cubicBezTo>
                  <a:cubicBezTo>
                    <a:pt x="14804" y="1671"/>
                    <a:pt x="14002" y="836"/>
                    <a:pt x="13000" y="318"/>
                  </a:cubicBezTo>
                  <a:cubicBezTo>
                    <a:pt x="12866" y="234"/>
                    <a:pt x="12749" y="184"/>
                    <a:pt x="12616" y="134"/>
                  </a:cubicBezTo>
                  <a:lnTo>
                    <a:pt x="12415" y="51"/>
                  </a:lnTo>
                  <a:lnTo>
                    <a:pt x="12315" y="17"/>
                  </a:lnTo>
                  <a:lnTo>
                    <a:pt x="12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24;p39">
              <a:extLst>
                <a:ext uri="{FF2B5EF4-FFF2-40B4-BE49-F238E27FC236}">
                  <a16:creationId xmlns:a16="http://schemas.microsoft.com/office/drawing/2014/main" id="{197D8FFB-089C-4FDB-8376-7A381B30C6DA}"/>
                </a:ext>
              </a:extLst>
            </p:cNvPr>
            <p:cNvSpPr/>
            <p:nvPr/>
          </p:nvSpPr>
          <p:spPr>
            <a:xfrm>
              <a:off x="6074520" y="815909"/>
              <a:ext cx="290980" cy="75583"/>
            </a:xfrm>
            <a:custGeom>
              <a:avLst/>
              <a:gdLst/>
              <a:ahLst/>
              <a:cxnLst/>
              <a:rect l="l" t="t" r="r" b="b"/>
              <a:pathLst>
                <a:path w="9074" h="2357" extrusionOk="0">
                  <a:moveTo>
                    <a:pt x="9073" y="1"/>
                  </a:moveTo>
                  <a:lnTo>
                    <a:pt x="9073" y="1"/>
                  </a:lnTo>
                  <a:cubicBezTo>
                    <a:pt x="8956" y="17"/>
                    <a:pt x="8823" y="34"/>
                    <a:pt x="8706" y="67"/>
                  </a:cubicBezTo>
                  <a:lnTo>
                    <a:pt x="7737" y="318"/>
                  </a:lnTo>
                  <a:cubicBezTo>
                    <a:pt x="6885" y="535"/>
                    <a:pt x="5765" y="836"/>
                    <a:pt x="4529" y="1154"/>
                  </a:cubicBezTo>
                  <a:lnTo>
                    <a:pt x="1321" y="1972"/>
                  </a:lnTo>
                  <a:lnTo>
                    <a:pt x="352" y="2240"/>
                  </a:lnTo>
                  <a:cubicBezTo>
                    <a:pt x="218" y="2273"/>
                    <a:pt x="101" y="2306"/>
                    <a:pt x="1" y="2357"/>
                  </a:cubicBezTo>
                  <a:cubicBezTo>
                    <a:pt x="118" y="2357"/>
                    <a:pt x="235" y="2340"/>
                    <a:pt x="368" y="2306"/>
                  </a:cubicBezTo>
                  <a:cubicBezTo>
                    <a:pt x="602" y="2256"/>
                    <a:pt x="936" y="2189"/>
                    <a:pt x="1337" y="2089"/>
                  </a:cubicBezTo>
                  <a:cubicBezTo>
                    <a:pt x="2173" y="1905"/>
                    <a:pt x="3309" y="1638"/>
                    <a:pt x="4562" y="1321"/>
                  </a:cubicBezTo>
                  <a:cubicBezTo>
                    <a:pt x="5832" y="1003"/>
                    <a:pt x="6951" y="686"/>
                    <a:pt x="7770" y="435"/>
                  </a:cubicBezTo>
                  <a:cubicBezTo>
                    <a:pt x="8171" y="318"/>
                    <a:pt x="8505" y="218"/>
                    <a:pt x="8723" y="134"/>
                  </a:cubicBezTo>
                  <a:cubicBezTo>
                    <a:pt x="8856" y="101"/>
                    <a:pt x="8956" y="67"/>
                    <a:pt x="9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25;p39">
              <a:extLst>
                <a:ext uri="{FF2B5EF4-FFF2-40B4-BE49-F238E27FC236}">
                  <a16:creationId xmlns:a16="http://schemas.microsoft.com/office/drawing/2014/main" id="{3397C1A6-F1BA-4162-A959-E5AD20E24E00}"/>
                </a:ext>
              </a:extLst>
            </p:cNvPr>
            <p:cNvSpPr/>
            <p:nvPr/>
          </p:nvSpPr>
          <p:spPr>
            <a:xfrm>
              <a:off x="6081479" y="859841"/>
              <a:ext cx="291526" cy="75583"/>
            </a:xfrm>
            <a:custGeom>
              <a:avLst/>
              <a:gdLst/>
              <a:ahLst/>
              <a:cxnLst/>
              <a:rect l="l" t="t" r="r" b="b"/>
              <a:pathLst>
                <a:path w="9091" h="2357" extrusionOk="0">
                  <a:moveTo>
                    <a:pt x="9090" y="1"/>
                  </a:moveTo>
                  <a:cubicBezTo>
                    <a:pt x="8957" y="1"/>
                    <a:pt x="8840" y="34"/>
                    <a:pt x="8723" y="68"/>
                  </a:cubicBezTo>
                  <a:lnTo>
                    <a:pt x="7754" y="318"/>
                  </a:lnTo>
                  <a:cubicBezTo>
                    <a:pt x="6885" y="535"/>
                    <a:pt x="5765" y="836"/>
                    <a:pt x="4529" y="1154"/>
                  </a:cubicBezTo>
                  <a:lnTo>
                    <a:pt x="1321" y="1972"/>
                  </a:lnTo>
                  <a:lnTo>
                    <a:pt x="352" y="2240"/>
                  </a:lnTo>
                  <a:cubicBezTo>
                    <a:pt x="235" y="2256"/>
                    <a:pt x="118" y="2306"/>
                    <a:pt x="1" y="2357"/>
                  </a:cubicBezTo>
                  <a:cubicBezTo>
                    <a:pt x="135" y="2357"/>
                    <a:pt x="252" y="2340"/>
                    <a:pt x="368" y="2306"/>
                  </a:cubicBezTo>
                  <a:cubicBezTo>
                    <a:pt x="602" y="2256"/>
                    <a:pt x="937" y="2190"/>
                    <a:pt x="1354" y="2089"/>
                  </a:cubicBezTo>
                  <a:cubicBezTo>
                    <a:pt x="2190" y="1905"/>
                    <a:pt x="3326" y="1638"/>
                    <a:pt x="4579" y="1321"/>
                  </a:cubicBezTo>
                  <a:cubicBezTo>
                    <a:pt x="5832" y="987"/>
                    <a:pt x="6968" y="686"/>
                    <a:pt x="7770" y="435"/>
                  </a:cubicBezTo>
                  <a:cubicBezTo>
                    <a:pt x="8188" y="318"/>
                    <a:pt x="8506" y="218"/>
                    <a:pt x="8739" y="134"/>
                  </a:cubicBezTo>
                  <a:cubicBezTo>
                    <a:pt x="8856" y="101"/>
                    <a:pt x="8973" y="51"/>
                    <a:pt x="9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26;p39">
              <a:extLst>
                <a:ext uri="{FF2B5EF4-FFF2-40B4-BE49-F238E27FC236}">
                  <a16:creationId xmlns:a16="http://schemas.microsoft.com/office/drawing/2014/main" id="{3D996262-E69C-4DA1-A368-D19B526FCC18}"/>
                </a:ext>
              </a:extLst>
            </p:cNvPr>
            <p:cNvSpPr/>
            <p:nvPr/>
          </p:nvSpPr>
          <p:spPr>
            <a:xfrm>
              <a:off x="6091677" y="903774"/>
              <a:ext cx="291494" cy="75583"/>
            </a:xfrm>
            <a:custGeom>
              <a:avLst/>
              <a:gdLst/>
              <a:ahLst/>
              <a:cxnLst/>
              <a:rect l="l" t="t" r="r" b="b"/>
              <a:pathLst>
                <a:path w="9090" h="2357" extrusionOk="0">
                  <a:moveTo>
                    <a:pt x="9090" y="1"/>
                  </a:moveTo>
                  <a:cubicBezTo>
                    <a:pt x="8956" y="1"/>
                    <a:pt x="8839" y="34"/>
                    <a:pt x="8722" y="68"/>
                  </a:cubicBezTo>
                  <a:lnTo>
                    <a:pt x="7753" y="318"/>
                  </a:lnTo>
                  <a:lnTo>
                    <a:pt x="4528" y="1154"/>
                  </a:lnTo>
                  <a:cubicBezTo>
                    <a:pt x="3309" y="1471"/>
                    <a:pt x="2189" y="1755"/>
                    <a:pt x="1320" y="1972"/>
                  </a:cubicBezTo>
                  <a:cubicBezTo>
                    <a:pt x="936" y="2073"/>
                    <a:pt x="619" y="2156"/>
                    <a:pt x="351" y="2240"/>
                  </a:cubicBezTo>
                  <a:cubicBezTo>
                    <a:pt x="234" y="2256"/>
                    <a:pt x="117" y="2307"/>
                    <a:pt x="0" y="2357"/>
                  </a:cubicBezTo>
                  <a:cubicBezTo>
                    <a:pt x="134" y="2357"/>
                    <a:pt x="251" y="2340"/>
                    <a:pt x="368" y="2307"/>
                  </a:cubicBezTo>
                  <a:cubicBezTo>
                    <a:pt x="602" y="2256"/>
                    <a:pt x="936" y="2190"/>
                    <a:pt x="1354" y="2089"/>
                  </a:cubicBezTo>
                  <a:cubicBezTo>
                    <a:pt x="2189" y="1906"/>
                    <a:pt x="3325" y="1638"/>
                    <a:pt x="4578" y="1321"/>
                  </a:cubicBezTo>
                  <a:cubicBezTo>
                    <a:pt x="5832" y="987"/>
                    <a:pt x="6968" y="669"/>
                    <a:pt x="7770" y="435"/>
                  </a:cubicBezTo>
                  <a:cubicBezTo>
                    <a:pt x="8188" y="318"/>
                    <a:pt x="8505" y="201"/>
                    <a:pt x="8739" y="134"/>
                  </a:cubicBezTo>
                  <a:cubicBezTo>
                    <a:pt x="8856" y="101"/>
                    <a:pt x="8973" y="51"/>
                    <a:pt x="9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27;p39">
              <a:extLst>
                <a:ext uri="{FF2B5EF4-FFF2-40B4-BE49-F238E27FC236}">
                  <a16:creationId xmlns:a16="http://schemas.microsoft.com/office/drawing/2014/main" id="{22834051-25C5-4A2F-8002-6B0077A5728E}"/>
                </a:ext>
              </a:extLst>
            </p:cNvPr>
            <p:cNvSpPr/>
            <p:nvPr/>
          </p:nvSpPr>
          <p:spPr>
            <a:xfrm>
              <a:off x="6101329" y="947706"/>
              <a:ext cx="290948" cy="75583"/>
            </a:xfrm>
            <a:custGeom>
              <a:avLst/>
              <a:gdLst/>
              <a:ahLst/>
              <a:cxnLst/>
              <a:rect l="l" t="t" r="r" b="b"/>
              <a:pathLst>
                <a:path w="9073" h="2357" extrusionOk="0">
                  <a:moveTo>
                    <a:pt x="9073" y="1"/>
                  </a:moveTo>
                  <a:cubicBezTo>
                    <a:pt x="8956" y="1"/>
                    <a:pt x="8822" y="34"/>
                    <a:pt x="8705" y="68"/>
                  </a:cubicBezTo>
                  <a:lnTo>
                    <a:pt x="7736" y="318"/>
                  </a:lnTo>
                  <a:lnTo>
                    <a:pt x="4528" y="1154"/>
                  </a:lnTo>
                  <a:cubicBezTo>
                    <a:pt x="3292" y="1471"/>
                    <a:pt x="2172" y="1755"/>
                    <a:pt x="1320" y="1973"/>
                  </a:cubicBezTo>
                  <a:lnTo>
                    <a:pt x="351" y="2240"/>
                  </a:lnTo>
                  <a:cubicBezTo>
                    <a:pt x="217" y="2257"/>
                    <a:pt x="100" y="2307"/>
                    <a:pt x="0" y="2357"/>
                  </a:cubicBezTo>
                  <a:cubicBezTo>
                    <a:pt x="117" y="2357"/>
                    <a:pt x="234" y="2323"/>
                    <a:pt x="368" y="2307"/>
                  </a:cubicBezTo>
                  <a:cubicBezTo>
                    <a:pt x="602" y="2257"/>
                    <a:pt x="936" y="2173"/>
                    <a:pt x="1337" y="2089"/>
                  </a:cubicBezTo>
                  <a:cubicBezTo>
                    <a:pt x="2172" y="1906"/>
                    <a:pt x="3308" y="1638"/>
                    <a:pt x="4562" y="1304"/>
                  </a:cubicBezTo>
                  <a:cubicBezTo>
                    <a:pt x="5831" y="987"/>
                    <a:pt x="6951" y="669"/>
                    <a:pt x="7770" y="435"/>
                  </a:cubicBezTo>
                  <a:cubicBezTo>
                    <a:pt x="8171" y="302"/>
                    <a:pt x="8505" y="201"/>
                    <a:pt x="8722" y="135"/>
                  </a:cubicBezTo>
                  <a:cubicBezTo>
                    <a:pt x="8856" y="101"/>
                    <a:pt x="8973" y="51"/>
                    <a:pt x="9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28;p39">
              <a:extLst>
                <a:ext uri="{FF2B5EF4-FFF2-40B4-BE49-F238E27FC236}">
                  <a16:creationId xmlns:a16="http://schemas.microsoft.com/office/drawing/2014/main" id="{101BA0F2-EFA0-4BFF-A0F2-0A4B3562A347}"/>
                </a:ext>
              </a:extLst>
            </p:cNvPr>
            <p:cNvSpPr/>
            <p:nvPr/>
          </p:nvSpPr>
          <p:spPr>
            <a:xfrm>
              <a:off x="6115246" y="991671"/>
              <a:ext cx="291494" cy="75551"/>
            </a:xfrm>
            <a:custGeom>
              <a:avLst/>
              <a:gdLst/>
              <a:ahLst/>
              <a:cxnLst/>
              <a:rect l="l" t="t" r="r" b="b"/>
              <a:pathLst>
                <a:path w="9090" h="2356" extrusionOk="0">
                  <a:moveTo>
                    <a:pt x="9090" y="0"/>
                  </a:moveTo>
                  <a:cubicBezTo>
                    <a:pt x="8956" y="0"/>
                    <a:pt x="8839" y="33"/>
                    <a:pt x="8722" y="67"/>
                  </a:cubicBezTo>
                  <a:lnTo>
                    <a:pt x="7753" y="317"/>
                  </a:lnTo>
                  <a:lnTo>
                    <a:pt x="4545" y="1136"/>
                  </a:lnTo>
                  <a:lnTo>
                    <a:pt x="1321" y="1972"/>
                  </a:lnTo>
                  <a:lnTo>
                    <a:pt x="351" y="2239"/>
                  </a:lnTo>
                  <a:cubicBezTo>
                    <a:pt x="234" y="2256"/>
                    <a:pt x="117" y="2289"/>
                    <a:pt x="1" y="2356"/>
                  </a:cubicBezTo>
                  <a:cubicBezTo>
                    <a:pt x="134" y="2339"/>
                    <a:pt x="251" y="2322"/>
                    <a:pt x="368" y="2289"/>
                  </a:cubicBezTo>
                  <a:cubicBezTo>
                    <a:pt x="602" y="2256"/>
                    <a:pt x="936" y="2172"/>
                    <a:pt x="1354" y="2089"/>
                  </a:cubicBezTo>
                  <a:cubicBezTo>
                    <a:pt x="2189" y="1905"/>
                    <a:pt x="3326" y="1637"/>
                    <a:pt x="4579" y="1303"/>
                  </a:cubicBezTo>
                  <a:cubicBezTo>
                    <a:pt x="5832" y="986"/>
                    <a:pt x="6968" y="668"/>
                    <a:pt x="7770" y="434"/>
                  </a:cubicBezTo>
                  <a:cubicBezTo>
                    <a:pt x="8188" y="301"/>
                    <a:pt x="8505" y="201"/>
                    <a:pt x="8739" y="134"/>
                  </a:cubicBezTo>
                  <a:cubicBezTo>
                    <a:pt x="8856" y="100"/>
                    <a:pt x="8973" y="50"/>
                    <a:pt x="9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29;p39">
              <a:extLst>
                <a:ext uri="{FF2B5EF4-FFF2-40B4-BE49-F238E27FC236}">
                  <a16:creationId xmlns:a16="http://schemas.microsoft.com/office/drawing/2014/main" id="{D8997C05-E102-4A21-99EB-B18205B4F05D}"/>
                </a:ext>
              </a:extLst>
            </p:cNvPr>
            <p:cNvSpPr/>
            <p:nvPr/>
          </p:nvSpPr>
          <p:spPr>
            <a:xfrm>
              <a:off x="6125412" y="1035603"/>
              <a:ext cx="291526" cy="75583"/>
            </a:xfrm>
            <a:custGeom>
              <a:avLst/>
              <a:gdLst/>
              <a:ahLst/>
              <a:cxnLst/>
              <a:rect l="l" t="t" r="r" b="b"/>
              <a:pathLst>
                <a:path w="9091" h="2357" extrusionOk="0">
                  <a:moveTo>
                    <a:pt x="9090" y="0"/>
                  </a:moveTo>
                  <a:cubicBezTo>
                    <a:pt x="8957" y="0"/>
                    <a:pt x="8840" y="17"/>
                    <a:pt x="8723" y="67"/>
                  </a:cubicBezTo>
                  <a:lnTo>
                    <a:pt x="7754" y="318"/>
                  </a:lnTo>
                  <a:cubicBezTo>
                    <a:pt x="6885" y="535"/>
                    <a:pt x="5765" y="819"/>
                    <a:pt x="4546" y="1136"/>
                  </a:cubicBezTo>
                  <a:lnTo>
                    <a:pt x="1321" y="1972"/>
                  </a:lnTo>
                  <a:lnTo>
                    <a:pt x="352" y="2222"/>
                  </a:lnTo>
                  <a:cubicBezTo>
                    <a:pt x="235" y="2256"/>
                    <a:pt x="118" y="2289"/>
                    <a:pt x="1" y="2356"/>
                  </a:cubicBezTo>
                  <a:cubicBezTo>
                    <a:pt x="135" y="2339"/>
                    <a:pt x="252" y="2323"/>
                    <a:pt x="369" y="2289"/>
                  </a:cubicBezTo>
                  <a:cubicBezTo>
                    <a:pt x="602" y="2256"/>
                    <a:pt x="937" y="2172"/>
                    <a:pt x="1354" y="2089"/>
                  </a:cubicBezTo>
                  <a:cubicBezTo>
                    <a:pt x="2190" y="1888"/>
                    <a:pt x="3326" y="1621"/>
                    <a:pt x="4579" y="1303"/>
                  </a:cubicBezTo>
                  <a:cubicBezTo>
                    <a:pt x="5832" y="986"/>
                    <a:pt x="6968" y="668"/>
                    <a:pt x="7787" y="435"/>
                  </a:cubicBezTo>
                  <a:cubicBezTo>
                    <a:pt x="8188" y="301"/>
                    <a:pt x="8506" y="201"/>
                    <a:pt x="8740" y="134"/>
                  </a:cubicBezTo>
                  <a:cubicBezTo>
                    <a:pt x="8857" y="100"/>
                    <a:pt x="8973" y="50"/>
                    <a:pt x="9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30;p39">
              <a:extLst>
                <a:ext uri="{FF2B5EF4-FFF2-40B4-BE49-F238E27FC236}">
                  <a16:creationId xmlns:a16="http://schemas.microsoft.com/office/drawing/2014/main" id="{6F06068B-8C13-4078-8CCD-E1D8420C4986}"/>
                </a:ext>
              </a:extLst>
            </p:cNvPr>
            <p:cNvSpPr/>
            <p:nvPr/>
          </p:nvSpPr>
          <p:spPr>
            <a:xfrm>
              <a:off x="6138816" y="1081139"/>
              <a:ext cx="290980" cy="75583"/>
            </a:xfrm>
            <a:custGeom>
              <a:avLst/>
              <a:gdLst/>
              <a:ahLst/>
              <a:cxnLst/>
              <a:rect l="l" t="t" r="r" b="b"/>
              <a:pathLst>
                <a:path w="9074" h="2357" extrusionOk="0">
                  <a:moveTo>
                    <a:pt x="9073" y="0"/>
                  </a:moveTo>
                  <a:cubicBezTo>
                    <a:pt x="8956" y="0"/>
                    <a:pt x="8823" y="17"/>
                    <a:pt x="8706" y="67"/>
                  </a:cubicBezTo>
                  <a:lnTo>
                    <a:pt x="7737" y="318"/>
                  </a:lnTo>
                  <a:lnTo>
                    <a:pt x="4529" y="1137"/>
                  </a:lnTo>
                  <a:cubicBezTo>
                    <a:pt x="3292" y="1454"/>
                    <a:pt x="2173" y="1738"/>
                    <a:pt x="1321" y="1972"/>
                  </a:cubicBezTo>
                  <a:lnTo>
                    <a:pt x="352" y="2223"/>
                  </a:lnTo>
                  <a:cubicBezTo>
                    <a:pt x="218" y="2256"/>
                    <a:pt x="101" y="2289"/>
                    <a:pt x="1" y="2356"/>
                  </a:cubicBezTo>
                  <a:cubicBezTo>
                    <a:pt x="118" y="2340"/>
                    <a:pt x="235" y="2323"/>
                    <a:pt x="368" y="2289"/>
                  </a:cubicBezTo>
                  <a:cubicBezTo>
                    <a:pt x="586" y="2239"/>
                    <a:pt x="936" y="2172"/>
                    <a:pt x="1337" y="2089"/>
                  </a:cubicBezTo>
                  <a:cubicBezTo>
                    <a:pt x="2173" y="1888"/>
                    <a:pt x="3309" y="1621"/>
                    <a:pt x="4562" y="1304"/>
                  </a:cubicBezTo>
                  <a:cubicBezTo>
                    <a:pt x="5832" y="986"/>
                    <a:pt x="6951" y="669"/>
                    <a:pt x="7770" y="418"/>
                  </a:cubicBezTo>
                  <a:cubicBezTo>
                    <a:pt x="8171" y="301"/>
                    <a:pt x="8505" y="201"/>
                    <a:pt x="8723" y="134"/>
                  </a:cubicBezTo>
                  <a:cubicBezTo>
                    <a:pt x="8840" y="101"/>
                    <a:pt x="8956" y="50"/>
                    <a:pt x="9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31;p39">
              <a:extLst>
                <a:ext uri="{FF2B5EF4-FFF2-40B4-BE49-F238E27FC236}">
                  <a16:creationId xmlns:a16="http://schemas.microsoft.com/office/drawing/2014/main" id="{83AB144C-D4D0-49D9-AA00-8A3E2540754C}"/>
                </a:ext>
              </a:extLst>
            </p:cNvPr>
            <p:cNvSpPr/>
            <p:nvPr/>
          </p:nvSpPr>
          <p:spPr>
            <a:xfrm>
              <a:off x="6147923" y="1156690"/>
              <a:ext cx="168290" cy="43419"/>
            </a:xfrm>
            <a:custGeom>
              <a:avLst/>
              <a:gdLst/>
              <a:ahLst/>
              <a:cxnLst/>
              <a:rect l="l" t="t" r="r" b="b"/>
              <a:pathLst>
                <a:path w="5248" h="1354" extrusionOk="0">
                  <a:moveTo>
                    <a:pt x="5247" y="0"/>
                  </a:moveTo>
                  <a:cubicBezTo>
                    <a:pt x="4997" y="17"/>
                    <a:pt x="4729" y="67"/>
                    <a:pt x="4479" y="151"/>
                  </a:cubicBezTo>
                  <a:cubicBezTo>
                    <a:pt x="3994" y="251"/>
                    <a:pt x="3342" y="435"/>
                    <a:pt x="2624" y="635"/>
                  </a:cubicBezTo>
                  <a:cubicBezTo>
                    <a:pt x="1889" y="819"/>
                    <a:pt x="1237" y="969"/>
                    <a:pt x="769" y="1103"/>
                  </a:cubicBezTo>
                  <a:cubicBezTo>
                    <a:pt x="502" y="1170"/>
                    <a:pt x="251" y="1237"/>
                    <a:pt x="1" y="1354"/>
                  </a:cubicBezTo>
                  <a:lnTo>
                    <a:pt x="17" y="1354"/>
                  </a:lnTo>
                  <a:cubicBezTo>
                    <a:pt x="268" y="1337"/>
                    <a:pt x="535" y="1303"/>
                    <a:pt x="803" y="1220"/>
                  </a:cubicBezTo>
                  <a:cubicBezTo>
                    <a:pt x="1271" y="1120"/>
                    <a:pt x="1939" y="969"/>
                    <a:pt x="2657" y="786"/>
                  </a:cubicBezTo>
                  <a:cubicBezTo>
                    <a:pt x="3393" y="602"/>
                    <a:pt x="4028" y="401"/>
                    <a:pt x="4512" y="268"/>
                  </a:cubicBezTo>
                  <a:cubicBezTo>
                    <a:pt x="4763" y="201"/>
                    <a:pt x="5013" y="100"/>
                    <a:pt x="5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32;p39">
              <a:extLst>
                <a:ext uri="{FF2B5EF4-FFF2-40B4-BE49-F238E27FC236}">
                  <a16:creationId xmlns:a16="http://schemas.microsoft.com/office/drawing/2014/main" id="{E47B0208-2D03-4D02-B8F5-F445E3514EC9}"/>
                </a:ext>
              </a:extLst>
            </p:cNvPr>
            <p:cNvSpPr/>
            <p:nvPr/>
          </p:nvSpPr>
          <p:spPr>
            <a:xfrm>
              <a:off x="6823585" y="1772098"/>
              <a:ext cx="522957" cy="606781"/>
            </a:xfrm>
            <a:custGeom>
              <a:avLst/>
              <a:gdLst/>
              <a:ahLst/>
              <a:cxnLst/>
              <a:rect l="l" t="t" r="r" b="b"/>
              <a:pathLst>
                <a:path w="16308" h="18922" extrusionOk="0">
                  <a:moveTo>
                    <a:pt x="7470" y="0"/>
                  </a:moveTo>
                  <a:cubicBezTo>
                    <a:pt x="5433" y="0"/>
                    <a:pt x="3506" y="1257"/>
                    <a:pt x="2774" y="3316"/>
                  </a:cubicBezTo>
                  <a:cubicBezTo>
                    <a:pt x="1454" y="6941"/>
                    <a:pt x="518" y="10701"/>
                    <a:pt x="0" y="14527"/>
                  </a:cubicBezTo>
                  <a:lnTo>
                    <a:pt x="11162" y="18921"/>
                  </a:lnTo>
                  <a:cubicBezTo>
                    <a:pt x="12047" y="13491"/>
                    <a:pt x="13785" y="8245"/>
                    <a:pt x="16308" y="3349"/>
                  </a:cubicBezTo>
                  <a:lnTo>
                    <a:pt x="9441" y="408"/>
                  </a:lnTo>
                  <a:cubicBezTo>
                    <a:pt x="8796" y="131"/>
                    <a:pt x="8127" y="0"/>
                    <a:pt x="7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33;p39">
              <a:extLst>
                <a:ext uri="{FF2B5EF4-FFF2-40B4-BE49-F238E27FC236}">
                  <a16:creationId xmlns:a16="http://schemas.microsoft.com/office/drawing/2014/main" id="{A8E3171B-1B2D-4B2B-8AB5-D14FBE3D2141}"/>
                </a:ext>
              </a:extLst>
            </p:cNvPr>
            <p:cNvSpPr/>
            <p:nvPr/>
          </p:nvSpPr>
          <p:spPr>
            <a:xfrm>
              <a:off x="6823585" y="1769660"/>
              <a:ext cx="526709" cy="611880"/>
            </a:xfrm>
            <a:custGeom>
              <a:avLst/>
              <a:gdLst/>
              <a:ahLst/>
              <a:cxnLst/>
              <a:rect l="l" t="t" r="r" b="b"/>
              <a:pathLst>
                <a:path w="16425" h="19081" extrusionOk="0">
                  <a:moveTo>
                    <a:pt x="17" y="14469"/>
                  </a:moveTo>
                  <a:cubicBezTo>
                    <a:pt x="0" y="14519"/>
                    <a:pt x="0" y="14553"/>
                    <a:pt x="0" y="14603"/>
                  </a:cubicBezTo>
                  <a:cubicBezTo>
                    <a:pt x="0" y="14603"/>
                    <a:pt x="0" y="14553"/>
                    <a:pt x="17" y="14469"/>
                  </a:cubicBezTo>
                  <a:close/>
                  <a:moveTo>
                    <a:pt x="7477" y="0"/>
                  </a:moveTo>
                  <a:cubicBezTo>
                    <a:pt x="7097" y="0"/>
                    <a:pt x="6718" y="43"/>
                    <a:pt x="6350" y="133"/>
                  </a:cubicBezTo>
                  <a:cubicBezTo>
                    <a:pt x="5564" y="317"/>
                    <a:pt x="4829" y="685"/>
                    <a:pt x="4211" y="1203"/>
                  </a:cubicBezTo>
                  <a:cubicBezTo>
                    <a:pt x="3626" y="1687"/>
                    <a:pt x="3158" y="2306"/>
                    <a:pt x="2857" y="3007"/>
                  </a:cubicBezTo>
                  <a:cubicBezTo>
                    <a:pt x="2573" y="3676"/>
                    <a:pt x="2373" y="4344"/>
                    <a:pt x="2156" y="4979"/>
                  </a:cubicBezTo>
                  <a:cubicBezTo>
                    <a:pt x="1955" y="5614"/>
                    <a:pt x="1771" y="6232"/>
                    <a:pt x="1588" y="6834"/>
                  </a:cubicBezTo>
                  <a:cubicBezTo>
                    <a:pt x="1053" y="8688"/>
                    <a:pt x="618" y="10593"/>
                    <a:pt x="301" y="12498"/>
                  </a:cubicBezTo>
                  <a:cubicBezTo>
                    <a:pt x="184" y="13183"/>
                    <a:pt x="101" y="13701"/>
                    <a:pt x="67" y="14068"/>
                  </a:cubicBezTo>
                  <a:cubicBezTo>
                    <a:pt x="34" y="14235"/>
                    <a:pt x="17" y="14369"/>
                    <a:pt x="17" y="14469"/>
                  </a:cubicBezTo>
                  <a:cubicBezTo>
                    <a:pt x="34" y="14369"/>
                    <a:pt x="67" y="14235"/>
                    <a:pt x="84" y="14052"/>
                  </a:cubicBezTo>
                  <a:cubicBezTo>
                    <a:pt x="151" y="13701"/>
                    <a:pt x="234" y="13183"/>
                    <a:pt x="351" y="12514"/>
                  </a:cubicBezTo>
                  <a:cubicBezTo>
                    <a:pt x="702" y="10610"/>
                    <a:pt x="1153" y="8722"/>
                    <a:pt x="1705" y="6867"/>
                  </a:cubicBezTo>
                  <a:cubicBezTo>
                    <a:pt x="1888" y="6265"/>
                    <a:pt x="2072" y="5664"/>
                    <a:pt x="2273" y="5029"/>
                  </a:cubicBezTo>
                  <a:cubicBezTo>
                    <a:pt x="2490" y="4394"/>
                    <a:pt x="2707" y="3709"/>
                    <a:pt x="2991" y="3057"/>
                  </a:cubicBezTo>
                  <a:cubicBezTo>
                    <a:pt x="3292" y="2389"/>
                    <a:pt x="3726" y="1788"/>
                    <a:pt x="4294" y="1320"/>
                  </a:cubicBezTo>
                  <a:cubicBezTo>
                    <a:pt x="4896" y="818"/>
                    <a:pt x="5614" y="451"/>
                    <a:pt x="6383" y="284"/>
                  </a:cubicBezTo>
                  <a:cubicBezTo>
                    <a:pt x="6744" y="201"/>
                    <a:pt x="7111" y="159"/>
                    <a:pt x="7478" y="159"/>
                  </a:cubicBezTo>
                  <a:cubicBezTo>
                    <a:pt x="7927" y="159"/>
                    <a:pt x="8374" y="222"/>
                    <a:pt x="8806" y="351"/>
                  </a:cubicBezTo>
                  <a:cubicBezTo>
                    <a:pt x="9006" y="401"/>
                    <a:pt x="9207" y="484"/>
                    <a:pt x="9407" y="551"/>
                  </a:cubicBezTo>
                  <a:cubicBezTo>
                    <a:pt x="9608" y="635"/>
                    <a:pt x="9808" y="718"/>
                    <a:pt x="10009" y="818"/>
                  </a:cubicBezTo>
                  <a:cubicBezTo>
                    <a:pt x="10410" y="986"/>
                    <a:pt x="10811" y="1153"/>
                    <a:pt x="11212" y="1336"/>
                  </a:cubicBezTo>
                  <a:lnTo>
                    <a:pt x="16184" y="3477"/>
                  </a:lnTo>
                  <a:lnTo>
                    <a:pt x="16184" y="3477"/>
                  </a:lnTo>
                  <a:cubicBezTo>
                    <a:pt x="16110" y="3633"/>
                    <a:pt x="16025" y="3790"/>
                    <a:pt x="15940" y="3960"/>
                  </a:cubicBezTo>
                  <a:cubicBezTo>
                    <a:pt x="14687" y="6483"/>
                    <a:pt x="13634" y="9106"/>
                    <a:pt x="12782" y="11779"/>
                  </a:cubicBezTo>
                  <a:cubicBezTo>
                    <a:pt x="12056" y="14108"/>
                    <a:pt x="11492" y="16486"/>
                    <a:pt x="11108" y="18897"/>
                  </a:cubicBezTo>
                  <a:lnTo>
                    <a:pt x="11108" y="18897"/>
                  </a:lnTo>
                  <a:lnTo>
                    <a:pt x="3075" y="15773"/>
                  </a:lnTo>
                  <a:lnTo>
                    <a:pt x="802" y="14904"/>
                  </a:lnTo>
                  <a:lnTo>
                    <a:pt x="201" y="14687"/>
                  </a:lnTo>
                  <a:cubicBezTo>
                    <a:pt x="67" y="14620"/>
                    <a:pt x="0" y="14603"/>
                    <a:pt x="0" y="14603"/>
                  </a:cubicBezTo>
                  <a:lnTo>
                    <a:pt x="0" y="14603"/>
                  </a:lnTo>
                  <a:cubicBezTo>
                    <a:pt x="0" y="14603"/>
                    <a:pt x="67" y="14636"/>
                    <a:pt x="184" y="14687"/>
                  </a:cubicBezTo>
                  <a:lnTo>
                    <a:pt x="769" y="14920"/>
                  </a:lnTo>
                  <a:lnTo>
                    <a:pt x="3025" y="15823"/>
                  </a:lnTo>
                  <a:lnTo>
                    <a:pt x="11145" y="19047"/>
                  </a:lnTo>
                  <a:lnTo>
                    <a:pt x="11228" y="19081"/>
                  </a:lnTo>
                  <a:lnTo>
                    <a:pt x="11245" y="18997"/>
                  </a:lnTo>
                  <a:cubicBezTo>
                    <a:pt x="11629" y="16575"/>
                    <a:pt x="12198" y="14185"/>
                    <a:pt x="12933" y="11829"/>
                  </a:cubicBezTo>
                  <a:cubicBezTo>
                    <a:pt x="13785" y="9156"/>
                    <a:pt x="14854" y="6550"/>
                    <a:pt x="16091" y="4027"/>
                  </a:cubicBezTo>
                  <a:cubicBezTo>
                    <a:pt x="16191" y="3843"/>
                    <a:pt x="16291" y="3642"/>
                    <a:pt x="16375" y="3475"/>
                  </a:cubicBezTo>
                  <a:lnTo>
                    <a:pt x="16425" y="3392"/>
                  </a:lnTo>
                  <a:lnTo>
                    <a:pt x="16341" y="3358"/>
                  </a:lnTo>
                  <a:lnTo>
                    <a:pt x="11279" y="1186"/>
                  </a:lnTo>
                  <a:cubicBezTo>
                    <a:pt x="10878" y="1002"/>
                    <a:pt x="10477" y="835"/>
                    <a:pt x="10076" y="668"/>
                  </a:cubicBezTo>
                  <a:cubicBezTo>
                    <a:pt x="9875" y="568"/>
                    <a:pt x="9675" y="484"/>
                    <a:pt x="9474" y="401"/>
                  </a:cubicBezTo>
                  <a:cubicBezTo>
                    <a:pt x="9274" y="334"/>
                    <a:pt x="9073" y="250"/>
                    <a:pt x="8856" y="184"/>
                  </a:cubicBezTo>
                  <a:cubicBezTo>
                    <a:pt x="8406" y="64"/>
                    <a:pt x="7941" y="0"/>
                    <a:pt x="7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34;p39">
              <a:extLst>
                <a:ext uri="{FF2B5EF4-FFF2-40B4-BE49-F238E27FC236}">
                  <a16:creationId xmlns:a16="http://schemas.microsoft.com/office/drawing/2014/main" id="{E11D069A-DD3C-4FAD-8819-73B8E8C9C209}"/>
                </a:ext>
              </a:extLst>
            </p:cNvPr>
            <p:cNvSpPr/>
            <p:nvPr/>
          </p:nvSpPr>
          <p:spPr>
            <a:xfrm>
              <a:off x="6931268" y="1772931"/>
              <a:ext cx="182753" cy="121183"/>
            </a:xfrm>
            <a:custGeom>
              <a:avLst/>
              <a:gdLst/>
              <a:ahLst/>
              <a:cxnLst/>
              <a:rect l="l" t="t" r="r" b="b"/>
              <a:pathLst>
                <a:path w="5699" h="3779" extrusionOk="0">
                  <a:moveTo>
                    <a:pt x="4201" y="1"/>
                  </a:moveTo>
                  <a:cubicBezTo>
                    <a:pt x="1588" y="1"/>
                    <a:pt x="1" y="2153"/>
                    <a:pt x="1" y="2153"/>
                  </a:cubicBezTo>
                  <a:cubicBezTo>
                    <a:pt x="49" y="2170"/>
                    <a:pt x="4071" y="3778"/>
                    <a:pt x="4179" y="3778"/>
                  </a:cubicBezTo>
                  <a:cubicBezTo>
                    <a:pt x="4182" y="3778"/>
                    <a:pt x="4182" y="3777"/>
                    <a:pt x="4178" y="3774"/>
                  </a:cubicBezTo>
                  <a:cubicBezTo>
                    <a:pt x="4044" y="3657"/>
                    <a:pt x="5698" y="232"/>
                    <a:pt x="5698" y="232"/>
                  </a:cubicBezTo>
                  <a:cubicBezTo>
                    <a:pt x="5169" y="70"/>
                    <a:pt x="4669" y="1"/>
                    <a:pt x="4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35;p39">
              <a:extLst>
                <a:ext uri="{FF2B5EF4-FFF2-40B4-BE49-F238E27FC236}">
                  <a16:creationId xmlns:a16="http://schemas.microsoft.com/office/drawing/2014/main" id="{B975F73C-4688-414F-8A75-8EFEB30A3C76}"/>
                </a:ext>
              </a:extLst>
            </p:cNvPr>
            <p:cNvSpPr/>
            <p:nvPr/>
          </p:nvSpPr>
          <p:spPr>
            <a:xfrm>
              <a:off x="7133806" y="1928042"/>
              <a:ext cx="100243" cy="42201"/>
            </a:xfrm>
            <a:custGeom>
              <a:avLst/>
              <a:gdLst/>
              <a:ahLst/>
              <a:cxnLst/>
              <a:rect l="l" t="t" r="r" b="b"/>
              <a:pathLst>
                <a:path w="3126" h="1316" extrusionOk="0">
                  <a:moveTo>
                    <a:pt x="35" y="0"/>
                  </a:moveTo>
                  <a:cubicBezTo>
                    <a:pt x="24" y="0"/>
                    <a:pt x="19" y="2"/>
                    <a:pt x="17" y="7"/>
                  </a:cubicBezTo>
                  <a:cubicBezTo>
                    <a:pt x="1" y="57"/>
                    <a:pt x="669" y="374"/>
                    <a:pt x="1521" y="742"/>
                  </a:cubicBezTo>
                  <a:cubicBezTo>
                    <a:pt x="2304" y="1064"/>
                    <a:pt x="2974" y="1316"/>
                    <a:pt x="3091" y="1316"/>
                  </a:cubicBezTo>
                  <a:cubicBezTo>
                    <a:pt x="3101" y="1316"/>
                    <a:pt x="3107" y="1314"/>
                    <a:pt x="3108" y="1310"/>
                  </a:cubicBezTo>
                  <a:cubicBezTo>
                    <a:pt x="3125" y="1260"/>
                    <a:pt x="2440" y="942"/>
                    <a:pt x="1588" y="575"/>
                  </a:cubicBezTo>
                  <a:cubicBezTo>
                    <a:pt x="805" y="252"/>
                    <a:pt x="149"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36;p39">
              <a:extLst>
                <a:ext uri="{FF2B5EF4-FFF2-40B4-BE49-F238E27FC236}">
                  <a16:creationId xmlns:a16="http://schemas.microsoft.com/office/drawing/2014/main" id="{D99B6988-2930-4FF2-8C89-2702124564ED}"/>
                </a:ext>
              </a:extLst>
            </p:cNvPr>
            <p:cNvSpPr/>
            <p:nvPr/>
          </p:nvSpPr>
          <p:spPr>
            <a:xfrm>
              <a:off x="6955928" y="1912136"/>
              <a:ext cx="262569" cy="121215"/>
            </a:xfrm>
            <a:custGeom>
              <a:avLst/>
              <a:gdLst/>
              <a:ahLst/>
              <a:cxnLst/>
              <a:rect l="l" t="t" r="r" b="b"/>
              <a:pathLst>
                <a:path w="8188" h="3780" extrusionOk="0">
                  <a:moveTo>
                    <a:pt x="20" y="0"/>
                  </a:moveTo>
                  <a:cubicBezTo>
                    <a:pt x="18" y="0"/>
                    <a:pt x="17" y="1"/>
                    <a:pt x="17" y="1"/>
                  </a:cubicBezTo>
                  <a:cubicBezTo>
                    <a:pt x="0" y="51"/>
                    <a:pt x="1805" y="937"/>
                    <a:pt x="4060" y="1973"/>
                  </a:cubicBezTo>
                  <a:cubicBezTo>
                    <a:pt x="6250" y="2979"/>
                    <a:pt x="8046" y="3780"/>
                    <a:pt x="8165" y="3780"/>
                  </a:cubicBezTo>
                  <a:cubicBezTo>
                    <a:pt x="8168" y="3780"/>
                    <a:pt x="8170" y="3779"/>
                    <a:pt x="8171" y="3777"/>
                  </a:cubicBezTo>
                  <a:cubicBezTo>
                    <a:pt x="8187" y="3727"/>
                    <a:pt x="6383" y="2858"/>
                    <a:pt x="4127" y="1822"/>
                  </a:cubicBezTo>
                  <a:cubicBezTo>
                    <a:pt x="1917" y="791"/>
                    <a:pt x="108" y="0"/>
                    <a:pt x="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37;p39">
              <a:extLst>
                <a:ext uri="{FF2B5EF4-FFF2-40B4-BE49-F238E27FC236}">
                  <a16:creationId xmlns:a16="http://schemas.microsoft.com/office/drawing/2014/main" id="{75E4E766-02C1-48FE-934A-D7E30E44DD62}"/>
                </a:ext>
              </a:extLst>
            </p:cNvPr>
            <p:cNvSpPr/>
            <p:nvPr/>
          </p:nvSpPr>
          <p:spPr>
            <a:xfrm>
              <a:off x="6931813" y="1976913"/>
              <a:ext cx="262569" cy="120734"/>
            </a:xfrm>
            <a:custGeom>
              <a:avLst/>
              <a:gdLst/>
              <a:ahLst/>
              <a:cxnLst/>
              <a:rect l="l" t="t" r="r" b="b"/>
              <a:pathLst>
                <a:path w="8188" h="3765" extrusionOk="0">
                  <a:moveTo>
                    <a:pt x="23" y="1"/>
                  </a:moveTo>
                  <a:cubicBezTo>
                    <a:pt x="20" y="1"/>
                    <a:pt x="18" y="2"/>
                    <a:pt x="17" y="3"/>
                  </a:cubicBezTo>
                  <a:cubicBezTo>
                    <a:pt x="0" y="36"/>
                    <a:pt x="1805" y="922"/>
                    <a:pt x="4061" y="1958"/>
                  </a:cubicBezTo>
                  <a:cubicBezTo>
                    <a:pt x="6250" y="2964"/>
                    <a:pt x="8047" y="3765"/>
                    <a:pt x="8165" y="3765"/>
                  </a:cubicBezTo>
                  <a:cubicBezTo>
                    <a:pt x="8168" y="3765"/>
                    <a:pt x="8170" y="3764"/>
                    <a:pt x="8171" y="3762"/>
                  </a:cubicBezTo>
                  <a:cubicBezTo>
                    <a:pt x="8188" y="3729"/>
                    <a:pt x="6383" y="2843"/>
                    <a:pt x="4127" y="1807"/>
                  </a:cubicBezTo>
                  <a:cubicBezTo>
                    <a:pt x="1938" y="802"/>
                    <a:pt x="141" y="1"/>
                    <a:pt x="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38;p39">
              <a:extLst>
                <a:ext uri="{FF2B5EF4-FFF2-40B4-BE49-F238E27FC236}">
                  <a16:creationId xmlns:a16="http://schemas.microsoft.com/office/drawing/2014/main" id="{5039C229-C68A-4E6C-ABA5-ACE7EC387F43}"/>
                </a:ext>
              </a:extLst>
            </p:cNvPr>
            <p:cNvSpPr/>
            <p:nvPr/>
          </p:nvSpPr>
          <p:spPr>
            <a:xfrm>
              <a:off x="6907153" y="2041208"/>
              <a:ext cx="262569" cy="120734"/>
            </a:xfrm>
            <a:custGeom>
              <a:avLst/>
              <a:gdLst/>
              <a:ahLst/>
              <a:cxnLst/>
              <a:rect l="l" t="t" r="r" b="b"/>
              <a:pathLst>
                <a:path w="8188" h="3765" extrusionOk="0">
                  <a:moveTo>
                    <a:pt x="24" y="1"/>
                  </a:moveTo>
                  <a:cubicBezTo>
                    <a:pt x="20" y="1"/>
                    <a:pt x="18" y="2"/>
                    <a:pt x="18" y="3"/>
                  </a:cubicBezTo>
                  <a:cubicBezTo>
                    <a:pt x="1" y="36"/>
                    <a:pt x="1805" y="922"/>
                    <a:pt x="4061" y="1958"/>
                  </a:cubicBezTo>
                  <a:cubicBezTo>
                    <a:pt x="6251" y="2964"/>
                    <a:pt x="8047" y="3765"/>
                    <a:pt x="8165" y="3765"/>
                  </a:cubicBezTo>
                  <a:cubicBezTo>
                    <a:pt x="8169" y="3765"/>
                    <a:pt x="8171" y="3764"/>
                    <a:pt x="8171" y="3762"/>
                  </a:cubicBezTo>
                  <a:cubicBezTo>
                    <a:pt x="8188" y="3712"/>
                    <a:pt x="6383" y="2843"/>
                    <a:pt x="4128" y="1808"/>
                  </a:cubicBezTo>
                  <a:cubicBezTo>
                    <a:pt x="1939" y="786"/>
                    <a:pt x="144" y="1"/>
                    <a:pt x="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39;p39">
              <a:extLst>
                <a:ext uri="{FF2B5EF4-FFF2-40B4-BE49-F238E27FC236}">
                  <a16:creationId xmlns:a16="http://schemas.microsoft.com/office/drawing/2014/main" id="{403495BE-A97D-45D5-A77A-93F02788EBDA}"/>
                </a:ext>
              </a:extLst>
            </p:cNvPr>
            <p:cNvSpPr/>
            <p:nvPr/>
          </p:nvSpPr>
          <p:spPr>
            <a:xfrm>
              <a:off x="6976804" y="2160243"/>
              <a:ext cx="167200" cy="74493"/>
            </a:xfrm>
            <a:custGeom>
              <a:avLst/>
              <a:gdLst/>
              <a:ahLst/>
              <a:cxnLst/>
              <a:rect l="l" t="t" r="r" b="b"/>
              <a:pathLst>
                <a:path w="5214" h="2323" extrusionOk="0">
                  <a:moveTo>
                    <a:pt x="1" y="0"/>
                  </a:moveTo>
                  <a:cubicBezTo>
                    <a:pt x="235" y="151"/>
                    <a:pt x="502" y="284"/>
                    <a:pt x="770" y="385"/>
                  </a:cubicBezTo>
                  <a:cubicBezTo>
                    <a:pt x="1237" y="619"/>
                    <a:pt x="1906" y="919"/>
                    <a:pt x="2641" y="1253"/>
                  </a:cubicBezTo>
                  <a:cubicBezTo>
                    <a:pt x="3794" y="1755"/>
                    <a:pt x="4796" y="2172"/>
                    <a:pt x="5164" y="2306"/>
                  </a:cubicBezTo>
                  <a:lnTo>
                    <a:pt x="5214" y="2323"/>
                  </a:lnTo>
                  <a:lnTo>
                    <a:pt x="5214" y="2273"/>
                  </a:lnTo>
                  <a:cubicBezTo>
                    <a:pt x="5181" y="2156"/>
                    <a:pt x="5164" y="2089"/>
                    <a:pt x="5147" y="2089"/>
                  </a:cubicBezTo>
                  <a:cubicBezTo>
                    <a:pt x="5147" y="2089"/>
                    <a:pt x="5147" y="2133"/>
                    <a:pt x="5147" y="2213"/>
                  </a:cubicBezTo>
                  <a:lnTo>
                    <a:pt x="5147" y="2213"/>
                  </a:lnTo>
                  <a:cubicBezTo>
                    <a:pt x="4759" y="2015"/>
                    <a:pt x="3810" y="1581"/>
                    <a:pt x="2708" y="1086"/>
                  </a:cubicBezTo>
                  <a:cubicBezTo>
                    <a:pt x="1973" y="769"/>
                    <a:pt x="1304" y="485"/>
                    <a:pt x="803" y="284"/>
                  </a:cubicBezTo>
                  <a:cubicBezTo>
                    <a:pt x="552" y="151"/>
                    <a:pt x="285" y="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40;p39">
              <a:extLst>
                <a:ext uri="{FF2B5EF4-FFF2-40B4-BE49-F238E27FC236}">
                  <a16:creationId xmlns:a16="http://schemas.microsoft.com/office/drawing/2014/main" id="{6BCB1E4A-8954-4630-B5AE-8A419CDEF123}"/>
                </a:ext>
              </a:extLst>
            </p:cNvPr>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41;p39">
              <a:extLst>
                <a:ext uri="{FF2B5EF4-FFF2-40B4-BE49-F238E27FC236}">
                  <a16:creationId xmlns:a16="http://schemas.microsoft.com/office/drawing/2014/main" id="{C45FD938-6120-4C0A-8639-88A4F1ABF70C}"/>
                </a:ext>
              </a:extLst>
            </p:cNvPr>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chemeClr val="bg1">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42;p39">
              <a:extLst>
                <a:ext uri="{FF2B5EF4-FFF2-40B4-BE49-F238E27FC236}">
                  <a16:creationId xmlns:a16="http://schemas.microsoft.com/office/drawing/2014/main" id="{8D9178E5-FF1B-4E22-B374-030BC2AE679A}"/>
                </a:ext>
              </a:extLst>
            </p:cNvPr>
            <p:cNvSpPr/>
            <p:nvPr/>
          </p:nvSpPr>
          <p:spPr>
            <a:xfrm>
              <a:off x="5173841" y="1699914"/>
              <a:ext cx="289890" cy="126602"/>
            </a:xfrm>
            <a:custGeom>
              <a:avLst/>
              <a:gdLst/>
              <a:ahLst/>
              <a:cxnLst/>
              <a:rect l="l" t="t" r="r" b="b"/>
              <a:pathLst>
                <a:path w="9040" h="3948" extrusionOk="0">
                  <a:moveTo>
                    <a:pt x="9017" y="1"/>
                  </a:moveTo>
                  <a:cubicBezTo>
                    <a:pt x="8893" y="1"/>
                    <a:pt x="6915" y="835"/>
                    <a:pt x="4495" y="1891"/>
                  </a:cubicBezTo>
                  <a:cubicBezTo>
                    <a:pt x="2006" y="2993"/>
                    <a:pt x="1" y="3896"/>
                    <a:pt x="17" y="3946"/>
                  </a:cubicBezTo>
                  <a:cubicBezTo>
                    <a:pt x="18" y="3947"/>
                    <a:pt x="21" y="3948"/>
                    <a:pt x="25" y="3948"/>
                  </a:cubicBezTo>
                  <a:cubicBezTo>
                    <a:pt x="165" y="3948"/>
                    <a:pt x="2142" y="3113"/>
                    <a:pt x="4562" y="2058"/>
                  </a:cubicBezTo>
                  <a:cubicBezTo>
                    <a:pt x="7052" y="955"/>
                    <a:pt x="9040" y="36"/>
                    <a:pt x="9023" y="3"/>
                  </a:cubicBezTo>
                  <a:cubicBezTo>
                    <a:pt x="9023" y="1"/>
                    <a:pt x="9021" y="1"/>
                    <a:pt x="9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43;p39">
              <a:extLst>
                <a:ext uri="{FF2B5EF4-FFF2-40B4-BE49-F238E27FC236}">
                  <a16:creationId xmlns:a16="http://schemas.microsoft.com/office/drawing/2014/main" id="{6E7E59F7-04AA-4D8E-BBA9-11F818085D90}"/>
                </a:ext>
              </a:extLst>
            </p:cNvPr>
            <p:cNvSpPr/>
            <p:nvPr/>
          </p:nvSpPr>
          <p:spPr>
            <a:xfrm>
              <a:off x="5190452" y="1750292"/>
              <a:ext cx="299543" cy="130900"/>
            </a:xfrm>
            <a:custGeom>
              <a:avLst/>
              <a:gdLst/>
              <a:ahLst/>
              <a:cxnLst/>
              <a:rect l="l" t="t" r="r" b="b"/>
              <a:pathLst>
                <a:path w="9341" h="4082" extrusionOk="0">
                  <a:moveTo>
                    <a:pt x="9318" y="0"/>
                  </a:moveTo>
                  <a:cubicBezTo>
                    <a:pt x="9193" y="0"/>
                    <a:pt x="7132" y="868"/>
                    <a:pt x="4629" y="1957"/>
                  </a:cubicBezTo>
                  <a:cubicBezTo>
                    <a:pt x="2056" y="3093"/>
                    <a:pt x="1" y="4046"/>
                    <a:pt x="17" y="4079"/>
                  </a:cubicBezTo>
                  <a:cubicBezTo>
                    <a:pt x="18" y="4081"/>
                    <a:pt x="20" y="4081"/>
                    <a:pt x="23" y="4081"/>
                  </a:cubicBezTo>
                  <a:cubicBezTo>
                    <a:pt x="148" y="4081"/>
                    <a:pt x="2208" y="3213"/>
                    <a:pt x="4696" y="2124"/>
                  </a:cubicBezTo>
                  <a:cubicBezTo>
                    <a:pt x="7269" y="988"/>
                    <a:pt x="9341" y="52"/>
                    <a:pt x="9324" y="2"/>
                  </a:cubicBezTo>
                  <a:cubicBezTo>
                    <a:pt x="9323" y="1"/>
                    <a:pt x="9321" y="0"/>
                    <a:pt x="9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44;p39">
              <a:extLst>
                <a:ext uri="{FF2B5EF4-FFF2-40B4-BE49-F238E27FC236}">
                  <a16:creationId xmlns:a16="http://schemas.microsoft.com/office/drawing/2014/main" id="{A9D20688-D49B-4D2D-A329-87020AF0E2C8}"/>
                </a:ext>
              </a:extLst>
            </p:cNvPr>
            <p:cNvSpPr/>
            <p:nvPr/>
          </p:nvSpPr>
          <p:spPr>
            <a:xfrm>
              <a:off x="5211360" y="1798553"/>
              <a:ext cx="300056" cy="131348"/>
            </a:xfrm>
            <a:custGeom>
              <a:avLst/>
              <a:gdLst/>
              <a:ahLst/>
              <a:cxnLst/>
              <a:rect l="l" t="t" r="r" b="b"/>
              <a:pathLst>
                <a:path w="9357" h="4096" extrusionOk="0">
                  <a:moveTo>
                    <a:pt x="9320" y="0"/>
                  </a:moveTo>
                  <a:cubicBezTo>
                    <a:pt x="9229" y="0"/>
                    <a:pt x="7170" y="858"/>
                    <a:pt x="4645" y="1973"/>
                  </a:cubicBezTo>
                  <a:cubicBezTo>
                    <a:pt x="2072" y="3092"/>
                    <a:pt x="0" y="4045"/>
                    <a:pt x="17" y="4095"/>
                  </a:cubicBezTo>
                  <a:cubicBezTo>
                    <a:pt x="17" y="4095"/>
                    <a:pt x="18" y="4096"/>
                    <a:pt x="20" y="4096"/>
                  </a:cubicBezTo>
                  <a:cubicBezTo>
                    <a:pt x="112" y="4096"/>
                    <a:pt x="2187" y="3238"/>
                    <a:pt x="4712" y="2123"/>
                  </a:cubicBezTo>
                  <a:cubicBezTo>
                    <a:pt x="7285" y="1004"/>
                    <a:pt x="9357" y="51"/>
                    <a:pt x="9324" y="1"/>
                  </a:cubicBezTo>
                  <a:cubicBezTo>
                    <a:pt x="9323" y="0"/>
                    <a:pt x="9322" y="0"/>
                    <a:pt x="93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45;p39">
              <a:extLst>
                <a:ext uri="{FF2B5EF4-FFF2-40B4-BE49-F238E27FC236}">
                  <a16:creationId xmlns:a16="http://schemas.microsoft.com/office/drawing/2014/main" id="{E0FD5536-B9CB-4405-B61D-2671A605E0B5}"/>
                </a:ext>
              </a:extLst>
            </p:cNvPr>
            <p:cNvSpPr/>
            <p:nvPr/>
          </p:nvSpPr>
          <p:spPr>
            <a:xfrm>
              <a:off x="5232781" y="1847264"/>
              <a:ext cx="299543" cy="130867"/>
            </a:xfrm>
            <a:custGeom>
              <a:avLst/>
              <a:gdLst/>
              <a:ahLst/>
              <a:cxnLst/>
              <a:rect l="l" t="t" r="r" b="b"/>
              <a:pathLst>
                <a:path w="9341" h="4081" extrusionOk="0">
                  <a:moveTo>
                    <a:pt x="9318" y="0"/>
                  </a:moveTo>
                  <a:cubicBezTo>
                    <a:pt x="9193" y="0"/>
                    <a:pt x="7132" y="868"/>
                    <a:pt x="4629" y="1957"/>
                  </a:cubicBezTo>
                  <a:cubicBezTo>
                    <a:pt x="2072" y="3094"/>
                    <a:pt x="1" y="4029"/>
                    <a:pt x="17" y="4079"/>
                  </a:cubicBezTo>
                  <a:cubicBezTo>
                    <a:pt x="18" y="4080"/>
                    <a:pt x="19" y="4080"/>
                    <a:pt x="20" y="4080"/>
                  </a:cubicBezTo>
                  <a:cubicBezTo>
                    <a:pt x="113" y="4080"/>
                    <a:pt x="2187" y="3223"/>
                    <a:pt x="4712" y="2108"/>
                  </a:cubicBezTo>
                  <a:cubicBezTo>
                    <a:pt x="7269" y="988"/>
                    <a:pt x="9341" y="36"/>
                    <a:pt x="9324" y="3"/>
                  </a:cubicBezTo>
                  <a:cubicBezTo>
                    <a:pt x="9323" y="1"/>
                    <a:pt x="9321" y="0"/>
                    <a:pt x="93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546;p39">
              <a:extLst>
                <a:ext uri="{FF2B5EF4-FFF2-40B4-BE49-F238E27FC236}">
                  <a16:creationId xmlns:a16="http://schemas.microsoft.com/office/drawing/2014/main" id="{1CBDA108-6FBA-4075-849B-399E6200F760}"/>
                </a:ext>
              </a:extLst>
            </p:cNvPr>
            <p:cNvSpPr/>
            <p:nvPr/>
          </p:nvSpPr>
          <p:spPr>
            <a:xfrm>
              <a:off x="5253689" y="1895525"/>
              <a:ext cx="300056" cy="130867"/>
            </a:xfrm>
            <a:custGeom>
              <a:avLst/>
              <a:gdLst/>
              <a:ahLst/>
              <a:cxnLst/>
              <a:rect l="l" t="t" r="r" b="b"/>
              <a:pathLst>
                <a:path w="9357" h="4081" extrusionOk="0">
                  <a:moveTo>
                    <a:pt x="9337" y="0"/>
                  </a:moveTo>
                  <a:cubicBezTo>
                    <a:pt x="9245" y="0"/>
                    <a:pt x="7170" y="858"/>
                    <a:pt x="4645" y="1973"/>
                  </a:cubicBezTo>
                  <a:cubicBezTo>
                    <a:pt x="2072" y="3092"/>
                    <a:pt x="0" y="4045"/>
                    <a:pt x="34" y="4078"/>
                  </a:cubicBezTo>
                  <a:cubicBezTo>
                    <a:pt x="34" y="4080"/>
                    <a:pt x="36" y="4080"/>
                    <a:pt x="39" y="4080"/>
                  </a:cubicBezTo>
                  <a:cubicBezTo>
                    <a:pt x="164" y="4080"/>
                    <a:pt x="2208" y="3212"/>
                    <a:pt x="4712" y="2123"/>
                  </a:cubicBezTo>
                  <a:cubicBezTo>
                    <a:pt x="7285" y="987"/>
                    <a:pt x="9357" y="51"/>
                    <a:pt x="9340" y="1"/>
                  </a:cubicBezTo>
                  <a:cubicBezTo>
                    <a:pt x="9340" y="1"/>
                    <a:pt x="9339" y="0"/>
                    <a:pt x="9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47;p39">
              <a:extLst>
                <a:ext uri="{FF2B5EF4-FFF2-40B4-BE49-F238E27FC236}">
                  <a16:creationId xmlns:a16="http://schemas.microsoft.com/office/drawing/2014/main" id="{2DF7901B-E8EF-4B71-992F-514DD10CC9A4}"/>
                </a:ext>
              </a:extLst>
            </p:cNvPr>
            <p:cNvSpPr/>
            <p:nvPr/>
          </p:nvSpPr>
          <p:spPr>
            <a:xfrm>
              <a:off x="5419253" y="1943787"/>
              <a:ext cx="154854" cy="68079"/>
            </a:xfrm>
            <a:custGeom>
              <a:avLst/>
              <a:gdLst/>
              <a:ahLst/>
              <a:cxnLst/>
              <a:rect l="l" t="t" r="r" b="b"/>
              <a:pathLst>
                <a:path w="4829" h="2123" extrusionOk="0">
                  <a:moveTo>
                    <a:pt x="4829" y="0"/>
                  </a:moveTo>
                  <a:lnTo>
                    <a:pt x="4829" y="0"/>
                  </a:lnTo>
                  <a:cubicBezTo>
                    <a:pt x="4578" y="67"/>
                    <a:pt x="4328" y="150"/>
                    <a:pt x="4094" y="267"/>
                  </a:cubicBezTo>
                  <a:cubicBezTo>
                    <a:pt x="3659" y="434"/>
                    <a:pt x="3058" y="702"/>
                    <a:pt x="2389" y="986"/>
                  </a:cubicBezTo>
                  <a:cubicBezTo>
                    <a:pt x="1721" y="1287"/>
                    <a:pt x="1120" y="1554"/>
                    <a:pt x="685" y="1754"/>
                  </a:cubicBezTo>
                  <a:cubicBezTo>
                    <a:pt x="435" y="1855"/>
                    <a:pt x="217" y="1972"/>
                    <a:pt x="0" y="2122"/>
                  </a:cubicBezTo>
                  <a:cubicBezTo>
                    <a:pt x="251" y="2072"/>
                    <a:pt x="501" y="1988"/>
                    <a:pt x="735" y="1871"/>
                  </a:cubicBezTo>
                  <a:cubicBezTo>
                    <a:pt x="1170" y="1688"/>
                    <a:pt x="1788" y="1437"/>
                    <a:pt x="2456" y="1153"/>
                  </a:cubicBezTo>
                  <a:cubicBezTo>
                    <a:pt x="3125" y="852"/>
                    <a:pt x="3726" y="585"/>
                    <a:pt x="4144" y="368"/>
                  </a:cubicBezTo>
                  <a:cubicBezTo>
                    <a:pt x="4394" y="284"/>
                    <a:pt x="4612" y="150"/>
                    <a:pt x="4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48;p39">
              <a:extLst>
                <a:ext uri="{FF2B5EF4-FFF2-40B4-BE49-F238E27FC236}">
                  <a16:creationId xmlns:a16="http://schemas.microsoft.com/office/drawing/2014/main" id="{9B4DD6BA-8A18-4BF2-BC71-123392FB3D34}"/>
                </a:ext>
              </a:extLst>
            </p:cNvPr>
            <p:cNvSpPr/>
            <p:nvPr/>
          </p:nvSpPr>
          <p:spPr>
            <a:xfrm>
              <a:off x="5312629" y="2058845"/>
              <a:ext cx="111082" cy="93637"/>
            </a:xfrm>
            <a:custGeom>
              <a:avLst/>
              <a:gdLst/>
              <a:ahLst/>
              <a:cxnLst/>
              <a:rect l="l" t="t" r="r" b="b"/>
              <a:pathLst>
                <a:path w="3464" h="2920" extrusionOk="0">
                  <a:moveTo>
                    <a:pt x="1503" y="0"/>
                  </a:moveTo>
                  <a:cubicBezTo>
                    <a:pt x="1465" y="0"/>
                    <a:pt x="1426" y="2"/>
                    <a:pt x="1387" y="4"/>
                  </a:cubicBezTo>
                  <a:cubicBezTo>
                    <a:pt x="886" y="38"/>
                    <a:pt x="451" y="322"/>
                    <a:pt x="217" y="756"/>
                  </a:cubicBezTo>
                  <a:cubicBezTo>
                    <a:pt x="50" y="1057"/>
                    <a:pt x="0" y="1374"/>
                    <a:pt x="67" y="1692"/>
                  </a:cubicBezTo>
                  <a:cubicBezTo>
                    <a:pt x="84" y="1809"/>
                    <a:pt x="134" y="1926"/>
                    <a:pt x="201" y="2026"/>
                  </a:cubicBezTo>
                  <a:cubicBezTo>
                    <a:pt x="217" y="2009"/>
                    <a:pt x="167" y="1909"/>
                    <a:pt x="134" y="1692"/>
                  </a:cubicBezTo>
                  <a:cubicBezTo>
                    <a:pt x="100" y="1391"/>
                    <a:pt x="167" y="1074"/>
                    <a:pt x="318" y="823"/>
                  </a:cubicBezTo>
                  <a:cubicBezTo>
                    <a:pt x="572" y="378"/>
                    <a:pt x="1016" y="159"/>
                    <a:pt x="1458" y="159"/>
                  </a:cubicBezTo>
                  <a:cubicBezTo>
                    <a:pt x="1945" y="159"/>
                    <a:pt x="2429" y="424"/>
                    <a:pt x="2657" y="940"/>
                  </a:cubicBezTo>
                  <a:cubicBezTo>
                    <a:pt x="3050" y="1847"/>
                    <a:pt x="2377" y="2794"/>
                    <a:pt x="1466" y="2794"/>
                  </a:cubicBezTo>
                  <a:cubicBezTo>
                    <a:pt x="1369" y="2794"/>
                    <a:pt x="1270" y="2784"/>
                    <a:pt x="1170" y="2761"/>
                  </a:cubicBezTo>
                  <a:cubicBezTo>
                    <a:pt x="869" y="2694"/>
                    <a:pt x="602" y="2527"/>
                    <a:pt x="401" y="2293"/>
                  </a:cubicBezTo>
                  <a:cubicBezTo>
                    <a:pt x="276" y="2137"/>
                    <a:pt x="224" y="2025"/>
                    <a:pt x="204" y="2025"/>
                  </a:cubicBezTo>
                  <a:cubicBezTo>
                    <a:pt x="203" y="2025"/>
                    <a:pt x="202" y="2025"/>
                    <a:pt x="201" y="2026"/>
                  </a:cubicBezTo>
                  <a:cubicBezTo>
                    <a:pt x="234" y="2143"/>
                    <a:pt x="284" y="2243"/>
                    <a:pt x="351" y="2344"/>
                  </a:cubicBezTo>
                  <a:cubicBezTo>
                    <a:pt x="535" y="2594"/>
                    <a:pt x="819" y="2795"/>
                    <a:pt x="1136" y="2878"/>
                  </a:cubicBezTo>
                  <a:cubicBezTo>
                    <a:pt x="1252" y="2906"/>
                    <a:pt x="1369" y="2920"/>
                    <a:pt x="1485" y="2920"/>
                  </a:cubicBezTo>
                  <a:cubicBezTo>
                    <a:pt x="1853" y="2920"/>
                    <a:pt x="2210" y="2782"/>
                    <a:pt x="2490" y="2527"/>
                  </a:cubicBezTo>
                  <a:cubicBezTo>
                    <a:pt x="3463" y="1618"/>
                    <a:pt x="2798" y="0"/>
                    <a:pt x="15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49;p39">
              <a:extLst>
                <a:ext uri="{FF2B5EF4-FFF2-40B4-BE49-F238E27FC236}">
                  <a16:creationId xmlns:a16="http://schemas.microsoft.com/office/drawing/2014/main" id="{E41FBB8A-4ACE-4C8C-ABAE-A4E497C0A3E0}"/>
                </a:ext>
              </a:extLst>
            </p:cNvPr>
            <p:cNvSpPr/>
            <p:nvPr/>
          </p:nvSpPr>
          <p:spPr>
            <a:xfrm>
              <a:off x="5324398" y="1645335"/>
              <a:ext cx="122209" cy="66989"/>
            </a:xfrm>
            <a:custGeom>
              <a:avLst/>
              <a:gdLst/>
              <a:ahLst/>
              <a:cxnLst/>
              <a:rect l="l" t="t" r="r" b="b"/>
              <a:pathLst>
                <a:path w="3811" h="2089" extrusionOk="0">
                  <a:moveTo>
                    <a:pt x="3593" y="0"/>
                  </a:moveTo>
                  <a:lnTo>
                    <a:pt x="1" y="1571"/>
                  </a:lnTo>
                  <a:lnTo>
                    <a:pt x="235" y="2089"/>
                  </a:lnTo>
                  <a:lnTo>
                    <a:pt x="3810" y="518"/>
                  </a:lnTo>
                  <a:lnTo>
                    <a:pt x="35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550;p39">
              <a:extLst>
                <a:ext uri="{FF2B5EF4-FFF2-40B4-BE49-F238E27FC236}">
                  <a16:creationId xmlns:a16="http://schemas.microsoft.com/office/drawing/2014/main" id="{0E543D46-4719-4ADA-8881-6BA6A3AE4E3E}"/>
                </a:ext>
              </a:extLst>
            </p:cNvPr>
            <p:cNvSpPr/>
            <p:nvPr/>
          </p:nvSpPr>
          <p:spPr>
            <a:xfrm>
              <a:off x="5398890" y="2497785"/>
              <a:ext cx="578145" cy="223991"/>
            </a:xfrm>
            <a:custGeom>
              <a:avLst/>
              <a:gdLst/>
              <a:ahLst/>
              <a:cxnLst/>
              <a:rect l="l" t="t" r="r" b="b"/>
              <a:pathLst>
                <a:path w="18029" h="6985" extrusionOk="0">
                  <a:moveTo>
                    <a:pt x="0" y="1"/>
                  </a:moveTo>
                  <a:lnTo>
                    <a:pt x="4645" y="6985"/>
                  </a:lnTo>
                  <a:lnTo>
                    <a:pt x="18029" y="6667"/>
                  </a:lnTo>
                  <a:lnTo>
                    <a:pt x="13050" y="1"/>
                  </a:ln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551;p39">
              <a:extLst>
                <a:ext uri="{FF2B5EF4-FFF2-40B4-BE49-F238E27FC236}">
                  <a16:creationId xmlns:a16="http://schemas.microsoft.com/office/drawing/2014/main" id="{8F878DAB-E7BC-4D76-A400-47CAB6E90CE6}"/>
                </a:ext>
              </a:extLst>
            </p:cNvPr>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552;p39">
              <a:extLst>
                <a:ext uri="{FF2B5EF4-FFF2-40B4-BE49-F238E27FC236}">
                  <a16:creationId xmlns:a16="http://schemas.microsoft.com/office/drawing/2014/main" id="{28661E68-541D-4A1E-827C-BD233D47DC9D}"/>
                </a:ext>
              </a:extLst>
            </p:cNvPr>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553;p39">
              <a:extLst>
                <a:ext uri="{FF2B5EF4-FFF2-40B4-BE49-F238E27FC236}">
                  <a16:creationId xmlns:a16="http://schemas.microsoft.com/office/drawing/2014/main" id="{47FB2EB5-A160-4E7D-B69A-5287DC5FECE9}"/>
                </a:ext>
              </a:extLst>
            </p:cNvPr>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chemeClr val="lt1">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554;p39">
              <a:extLst>
                <a:ext uri="{FF2B5EF4-FFF2-40B4-BE49-F238E27FC236}">
                  <a16:creationId xmlns:a16="http://schemas.microsoft.com/office/drawing/2014/main" id="{07D52A45-5AC7-42A6-BA6F-604AE267F232}"/>
                </a:ext>
              </a:extLst>
            </p:cNvPr>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chemeClr val="lt1">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555;p39">
              <a:extLst>
                <a:ext uri="{FF2B5EF4-FFF2-40B4-BE49-F238E27FC236}">
                  <a16:creationId xmlns:a16="http://schemas.microsoft.com/office/drawing/2014/main" id="{80E85823-0600-4D20-A7DC-51FFAC143997}"/>
                </a:ext>
              </a:extLst>
            </p:cNvPr>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556;p39">
              <a:extLst>
                <a:ext uri="{FF2B5EF4-FFF2-40B4-BE49-F238E27FC236}">
                  <a16:creationId xmlns:a16="http://schemas.microsoft.com/office/drawing/2014/main" id="{BE01CD70-96A5-4EE1-954F-F2F04830FAC2}"/>
                </a:ext>
              </a:extLst>
            </p:cNvPr>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chemeClr val="lt1">
                <a:alpha val="56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557;p39">
              <a:extLst>
                <a:ext uri="{FF2B5EF4-FFF2-40B4-BE49-F238E27FC236}">
                  <a16:creationId xmlns:a16="http://schemas.microsoft.com/office/drawing/2014/main" id="{E5869107-8377-4C87-AB82-0546FF35F1E8}"/>
                </a:ext>
              </a:extLst>
            </p:cNvPr>
            <p:cNvSpPr/>
            <p:nvPr/>
          </p:nvSpPr>
          <p:spPr>
            <a:xfrm>
              <a:off x="6730333" y="1357593"/>
              <a:ext cx="342962" cy="224537"/>
            </a:xfrm>
            <a:custGeom>
              <a:avLst/>
              <a:gdLst/>
              <a:ahLst/>
              <a:cxnLst/>
              <a:rect l="l" t="t" r="r" b="b"/>
              <a:pathLst>
                <a:path w="10695" h="7002" extrusionOk="0">
                  <a:moveTo>
                    <a:pt x="3476" y="1"/>
                  </a:moveTo>
                  <a:lnTo>
                    <a:pt x="1" y="2023"/>
                  </a:lnTo>
                  <a:lnTo>
                    <a:pt x="10694" y="7002"/>
                  </a:lnTo>
                  <a:lnTo>
                    <a:pt x="8740" y="469"/>
                  </a:lnTo>
                  <a:lnTo>
                    <a:pt x="4813" y="2340"/>
                  </a:lnTo>
                  <a:lnTo>
                    <a:pt x="3476" y="1"/>
                  </a:lnTo>
                  <a:close/>
                </a:path>
              </a:pathLst>
            </a:custGeom>
            <a:solidFill>
              <a:srgbClr val="53CC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558;p39">
              <a:extLst>
                <a:ext uri="{FF2B5EF4-FFF2-40B4-BE49-F238E27FC236}">
                  <a16:creationId xmlns:a16="http://schemas.microsoft.com/office/drawing/2014/main" id="{FFE1DE55-F69A-4E29-A260-89101E2FEC28}"/>
                </a:ext>
              </a:extLst>
            </p:cNvPr>
            <p:cNvSpPr/>
            <p:nvPr/>
          </p:nvSpPr>
          <p:spPr>
            <a:xfrm>
              <a:off x="6879286" y="1338866"/>
              <a:ext cx="42906" cy="37102"/>
            </a:xfrm>
            <a:custGeom>
              <a:avLst/>
              <a:gdLst/>
              <a:ahLst/>
              <a:cxnLst/>
              <a:rect l="l" t="t" r="r" b="b"/>
              <a:pathLst>
                <a:path w="1338" h="1157" extrusionOk="0">
                  <a:moveTo>
                    <a:pt x="569" y="0"/>
                  </a:moveTo>
                  <a:cubicBezTo>
                    <a:pt x="252" y="0"/>
                    <a:pt x="1" y="267"/>
                    <a:pt x="1" y="585"/>
                  </a:cubicBezTo>
                  <a:cubicBezTo>
                    <a:pt x="1" y="925"/>
                    <a:pt x="285" y="1157"/>
                    <a:pt x="577" y="1157"/>
                  </a:cubicBezTo>
                  <a:cubicBezTo>
                    <a:pt x="716" y="1157"/>
                    <a:pt x="857" y="1104"/>
                    <a:pt x="970" y="986"/>
                  </a:cubicBezTo>
                  <a:cubicBezTo>
                    <a:pt x="1338" y="618"/>
                    <a:pt x="1087" y="0"/>
                    <a:pt x="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559;p39">
              <a:extLst>
                <a:ext uri="{FF2B5EF4-FFF2-40B4-BE49-F238E27FC236}">
                  <a16:creationId xmlns:a16="http://schemas.microsoft.com/office/drawing/2014/main" id="{FCEB6C3A-9710-48A8-BC70-CBB8BC2F5764}"/>
                </a:ext>
              </a:extLst>
            </p:cNvPr>
            <p:cNvSpPr/>
            <p:nvPr/>
          </p:nvSpPr>
          <p:spPr>
            <a:xfrm>
              <a:off x="6953779" y="1205048"/>
              <a:ext cx="273824" cy="266737"/>
            </a:xfrm>
            <a:custGeom>
              <a:avLst/>
              <a:gdLst/>
              <a:ahLst/>
              <a:cxnLst/>
              <a:rect l="l" t="t" r="r" b="b"/>
              <a:pathLst>
                <a:path w="8539" h="8318" extrusionOk="0">
                  <a:moveTo>
                    <a:pt x="4114" y="0"/>
                  </a:moveTo>
                  <a:cubicBezTo>
                    <a:pt x="3851" y="0"/>
                    <a:pt x="3587" y="26"/>
                    <a:pt x="3325" y="80"/>
                  </a:cubicBezTo>
                  <a:cubicBezTo>
                    <a:pt x="1738" y="380"/>
                    <a:pt x="485" y="1583"/>
                    <a:pt x="101" y="3154"/>
                  </a:cubicBezTo>
                  <a:cubicBezTo>
                    <a:pt x="67" y="3288"/>
                    <a:pt x="34" y="3438"/>
                    <a:pt x="17" y="3588"/>
                  </a:cubicBezTo>
                  <a:cubicBezTo>
                    <a:pt x="0" y="3689"/>
                    <a:pt x="0" y="3789"/>
                    <a:pt x="0" y="3906"/>
                  </a:cubicBezTo>
                  <a:cubicBezTo>
                    <a:pt x="0" y="3989"/>
                    <a:pt x="0" y="4073"/>
                    <a:pt x="0" y="4156"/>
                  </a:cubicBezTo>
                  <a:cubicBezTo>
                    <a:pt x="34" y="3822"/>
                    <a:pt x="84" y="3488"/>
                    <a:pt x="168" y="3171"/>
                  </a:cubicBezTo>
                  <a:cubicBezTo>
                    <a:pt x="401" y="2285"/>
                    <a:pt x="919" y="1500"/>
                    <a:pt x="1655" y="965"/>
                  </a:cubicBezTo>
                  <a:cubicBezTo>
                    <a:pt x="2357" y="425"/>
                    <a:pt x="3207" y="150"/>
                    <a:pt x="4063" y="150"/>
                  </a:cubicBezTo>
                  <a:cubicBezTo>
                    <a:pt x="4530" y="150"/>
                    <a:pt x="4999" y="232"/>
                    <a:pt x="5447" y="397"/>
                  </a:cubicBezTo>
                  <a:cubicBezTo>
                    <a:pt x="6199" y="664"/>
                    <a:pt x="6851" y="1149"/>
                    <a:pt x="7319" y="1801"/>
                  </a:cubicBezTo>
                  <a:cubicBezTo>
                    <a:pt x="8355" y="3204"/>
                    <a:pt x="8355" y="5109"/>
                    <a:pt x="7319" y="6529"/>
                  </a:cubicBezTo>
                  <a:cubicBezTo>
                    <a:pt x="6851" y="7164"/>
                    <a:pt x="6199" y="7649"/>
                    <a:pt x="5447" y="7916"/>
                  </a:cubicBezTo>
                  <a:cubicBezTo>
                    <a:pt x="4991" y="8084"/>
                    <a:pt x="4525" y="8163"/>
                    <a:pt x="4067" y="8163"/>
                  </a:cubicBezTo>
                  <a:cubicBezTo>
                    <a:pt x="2295" y="8163"/>
                    <a:pt x="646" y="6975"/>
                    <a:pt x="168" y="5142"/>
                  </a:cubicBezTo>
                  <a:cubicBezTo>
                    <a:pt x="84" y="4825"/>
                    <a:pt x="34" y="4491"/>
                    <a:pt x="0" y="4156"/>
                  </a:cubicBezTo>
                  <a:cubicBezTo>
                    <a:pt x="0" y="4240"/>
                    <a:pt x="0" y="4340"/>
                    <a:pt x="0" y="4424"/>
                  </a:cubicBezTo>
                  <a:cubicBezTo>
                    <a:pt x="0" y="4524"/>
                    <a:pt x="0" y="4641"/>
                    <a:pt x="17" y="4741"/>
                  </a:cubicBezTo>
                  <a:cubicBezTo>
                    <a:pt x="34" y="4875"/>
                    <a:pt x="67" y="5025"/>
                    <a:pt x="101" y="5159"/>
                  </a:cubicBezTo>
                  <a:cubicBezTo>
                    <a:pt x="468" y="6730"/>
                    <a:pt x="1738" y="7933"/>
                    <a:pt x="3325" y="8250"/>
                  </a:cubicBezTo>
                  <a:cubicBezTo>
                    <a:pt x="3568" y="8295"/>
                    <a:pt x="3817" y="8317"/>
                    <a:pt x="4067" y="8317"/>
                  </a:cubicBezTo>
                  <a:cubicBezTo>
                    <a:pt x="4556" y="8317"/>
                    <a:pt x="5050" y="8232"/>
                    <a:pt x="5514" y="8066"/>
                  </a:cubicBezTo>
                  <a:cubicBezTo>
                    <a:pt x="6283" y="7799"/>
                    <a:pt x="6951" y="7281"/>
                    <a:pt x="7452" y="6629"/>
                  </a:cubicBezTo>
                  <a:cubicBezTo>
                    <a:pt x="8539" y="5159"/>
                    <a:pt x="8539" y="3154"/>
                    <a:pt x="7452" y="1700"/>
                  </a:cubicBezTo>
                  <a:cubicBezTo>
                    <a:pt x="6951" y="1032"/>
                    <a:pt x="6283" y="531"/>
                    <a:pt x="5514" y="247"/>
                  </a:cubicBezTo>
                  <a:cubicBezTo>
                    <a:pt x="5062" y="85"/>
                    <a:pt x="4589" y="0"/>
                    <a:pt x="4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560;p39">
              <a:extLst>
                <a:ext uri="{FF2B5EF4-FFF2-40B4-BE49-F238E27FC236}">
                  <a16:creationId xmlns:a16="http://schemas.microsoft.com/office/drawing/2014/main" id="{B5B48764-A826-401C-8CD4-B5B41B04E9C8}"/>
                </a:ext>
              </a:extLst>
            </p:cNvPr>
            <p:cNvSpPr/>
            <p:nvPr/>
          </p:nvSpPr>
          <p:spPr>
            <a:xfrm>
              <a:off x="7170235" y="1435261"/>
              <a:ext cx="179001" cy="156554"/>
            </a:xfrm>
            <a:custGeom>
              <a:avLst/>
              <a:gdLst/>
              <a:ahLst/>
              <a:cxnLst/>
              <a:rect l="l" t="t" r="r" b="b"/>
              <a:pathLst>
                <a:path w="5582" h="4882" extrusionOk="0">
                  <a:moveTo>
                    <a:pt x="37" y="1"/>
                  </a:moveTo>
                  <a:cubicBezTo>
                    <a:pt x="35" y="1"/>
                    <a:pt x="35" y="1"/>
                    <a:pt x="34" y="2"/>
                  </a:cubicBezTo>
                  <a:cubicBezTo>
                    <a:pt x="1" y="35"/>
                    <a:pt x="1220" y="1155"/>
                    <a:pt x="2741" y="2508"/>
                  </a:cubicBezTo>
                  <a:cubicBezTo>
                    <a:pt x="4238" y="3824"/>
                    <a:pt x="5476" y="4881"/>
                    <a:pt x="5546" y="4881"/>
                  </a:cubicBezTo>
                  <a:cubicBezTo>
                    <a:pt x="5547" y="4881"/>
                    <a:pt x="5547" y="4881"/>
                    <a:pt x="5548" y="4881"/>
                  </a:cubicBezTo>
                  <a:cubicBezTo>
                    <a:pt x="5581" y="4847"/>
                    <a:pt x="4378" y="3728"/>
                    <a:pt x="2858" y="2374"/>
                  </a:cubicBezTo>
                  <a:cubicBezTo>
                    <a:pt x="1361" y="1042"/>
                    <a:pt x="107" y="1"/>
                    <a:pt x="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561;p39">
              <a:extLst>
                <a:ext uri="{FF2B5EF4-FFF2-40B4-BE49-F238E27FC236}">
                  <a16:creationId xmlns:a16="http://schemas.microsoft.com/office/drawing/2014/main" id="{B8FEAB32-7FC8-4A8E-AC42-A15665116E35}"/>
                </a:ext>
              </a:extLst>
            </p:cNvPr>
            <p:cNvSpPr/>
            <p:nvPr/>
          </p:nvSpPr>
          <p:spPr>
            <a:xfrm>
              <a:off x="7952522" y="1930255"/>
              <a:ext cx="275973" cy="448240"/>
            </a:xfrm>
            <a:custGeom>
              <a:avLst/>
              <a:gdLst/>
              <a:ahLst/>
              <a:cxnLst/>
              <a:rect l="l" t="t" r="r" b="b"/>
              <a:pathLst>
                <a:path w="8606" h="13978" extrusionOk="0">
                  <a:moveTo>
                    <a:pt x="2383" y="0"/>
                  </a:moveTo>
                  <a:cubicBezTo>
                    <a:pt x="1955" y="0"/>
                    <a:pt x="1532" y="94"/>
                    <a:pt x="1170" y="288"/>
                  </a:cubicBezTo>
                  <a:lnTo>
                    <a:pt x="1287" y="255"/>
                  </a:lnTo>
                  <a:lnTo>
                    <a:pt x="1287" y="255"/>
                  </a:lnTo>
                  <a:cubicBezTo>
                    <a:pt x="435" y="2210"/>
                    <a:pt x="0" y="3948"/>
                    <a:pt x="0" y="6086"/>
                  </a:cubicBezTo>
                  <a:cubicBezTo>
                    <a:pt x="0" y="8225"/>
                    <a:pt x="585" y="10397"/>
                    <a:pt x="1838" y="12135"/>
                  </a:cubicBezTo>
                  <a:cubicBezTo>
                    <a:pt x="2339" y="12836"/>
                    <a:pt x="2974" y="13471"/>
                    <a:pt x="3760" y="13789"/>
                  </a:cubicBezTo>
                  <a:cubicBezTo>
                    <a:pt x="4070" y="13912"/>
                    <a:pt x="4408" y="13977"/>
                    <a:pt x="4743" y="13977"/>
                  </a:cubicBezTo>
                  <a:cubicBezTo>
                    <a:pt x="5275" y="13977"/>
                    <a:pt x="5800" y="13813"/>
                    <a:pt x="6199" y="13455"/>
                  </a:cubicBezTo>
                  <a:cubicBezTo>
                    <a:pt x="6834" y="12887"/>
                    <a:pt x="6951" y="11750"/>
                    <a:pt x="6316" y="11166"/>
                  </a:cubicBezTo>
                  <a:lnTo>
                    <a:pt x="6316" y="11166"/>
                  </a:lnTo>
                  <a:cubicBezTo>
                    <a:pt x="6546" y="11290"/>
                    <a:pt x="6794" y="11349"/>
                    <a:pt x="7041" y="11349"/>
                  </a:cubicBezTo>
                  <a:cubicBezTo>
                    <a:pt x="7457" y="11349"/>
                    <a:pt x="7866" y="11180"/>
                    <a:pt x="8171" y="10865"/>
                  </a:cubicBezTo>
                  <a:cubicBezTo>
                    <a:pt x="8605" y="10347"/>
                    <a:pt x="8538" y="9461"/>
                    <a:pt x="7987" y="9077"/>
                  </a:cubicBezTo>
                  <a:cubicBezTo>
                    <a:pt x="7385" y="8676"/>
                    <a:pt x="6550" y="8927"/>
                    <a:pt x="5882" y="8659"/>
                  </a:cubicBezTo>
                  <a:cubicBezTo>
                    <a:pt x="5447" y="8459"/>
                    <a:pt x="5096" y="8108"/>
                    <a:pt x="4946" y="7657"/>
                  </a:cubicBezTo>
                  <a:cubicBezTo>
                    <a:pt x="4779" y="7206"/>
                    <a:pt x="4712" y="6738"/>
                    <a:pt x="4745" y="6270"/>
                  </a:cubicBezTo>
                  <a:cubicBezTo>
                    <a:pt x="4796" y="5401"/>
                    <a:pt x="5013" y="4532"/>
                    <a:pt x="5096" y="3680"/>
                  </a:cubicBezTo>
                  <a:cubicBezTo>
                    <a:pt x="5180" y="2811"/>
                    <a:pt x="5130" y="1876"/>
                    <a:pt x="4662" y="1141"/>
                  </a:cubicBezTo>
                  <a:cubicBezTo>
                    <a:pt x="4199" y="406"/>
                    <a:pt x="3277" y="0"/>
                    <a:pt x="2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562;p39">
              <a:extLst>
                <a:ext uri="{FF2B5EF4-FFF2-40B4-BE49-F238E27FC236}">
                  <a16:creationId xmlns:a16="http://schemas.microsoft.com/office/drawing/2014/main" id="{B1BA95C4-9C06-4028-A48E-D020789D695C}"/>
                </a:ext>
              </a:extLst>
            </p:cNvPr>
            <p:cNvSpPr/>
            <p:nvPr/>
          </p:nvSpPr>
          <p:spPr>
            <a:xfrm>
              <a:off x="6803222" y="2431373"/>
              <a:ext cx="813905" cy="325453"/>
            </a:xfrm>
            <a:custGeom>
              <a:avLst/>
              <a:gdLst/>
              <a:ahLst/>
              <a:cxnLst/>
              <a:rect l="l" t="t" r="r" b="b"/>
              <a:pathLst>
                <a:path w="25381" h="10149" extrusionOk="0">
                  <a:moveTo>
                    <a:pt x="6270" y="1"/>
                  </a:moveTo>
                  <a:cubicBezTo>
                    <a:pt x="6183" y="1"/>
                    <a:pt x="6096" y="37"/>
                    <a:pt x="6032" y="117"/>
                  </a:cubicBezTo>
                  <a:cubicBezTo>
                    <a:pt x="5848" y="367"/>
                    <a:pt x="5798" y="1320"/>
                    <a:pt x="6233" y="2339"/>
                  </a:cubicBezTo>
                  <a:cubicBezTo>
                    <a:pt x="6390" y="2708"/>
                    <a:pt x="6289" y="2836"/>
                    <a:pt x="6069" y="2836"/>
                  </a:cubicBezTo>
                  <a:cubicBezTo>
                    <a:pt x="5682" y="2836"/>
                    <a:pt x="4924" y="2437"/>
                    <a:pt x="4562" y="2255"/>
                  </a:cubicBezTo>
                  <a:cubicBezTo>
                    <a:pt x="4032" y="1990"/>
                    <a:pt x="2426" y="1275"/>
                    <a:pt x="2023" y="1275"/>
                  </a:cubicBezTo>
                  <a:cubicBezTo>
                    <a:pt x="1994" y="1275"/>
                    <a:pt x="1971" y="1279"/>
                    <a:pt x="1955" y="1286"/>
                  </a:cubicBezTo>
                  <a:cubicBezTo>
                    <a:pt x="1621" y="1437"/>
                    <a:pt x="1721" y="1821"/>
                    <a:pt x="2306" y="2088"/>
                  </a:cubicBezTo>
                  <a:cubicBezTo>
                    <a:pt x="2891" y="2372"/>
                    <a:pt x="4545" y="3308"/>
                    <a:pt x="4378" y="3592"/>
                  </a:cubicBezTo>
                  <a:cubicBezTo>
                    <a:pt x="4363" y="3617"/>
                    <a:pt x="4328" y="3628"/>
                    <a:pt x="4276" y="3628"/>
                  </a:cubicBezTo>
                  <a:cubicBezTo>
                    <a:pt x="3732" y="3628"/>
                    <a:pt x="1337" y="2389"/>
                    <a:pt x="1337" y="2389"/>
                  </a:cubicBezTo>
                  <a:cubicBezTo>
                    <a:pt x="1337" y="2389"/>
                    <a:pt x="1047" y="2176"/>
                    <a:pt x="808" y="2176"/>
                  </a:cubicBezTo>
                  <a:cubicBezTo>
                    <a:pt x="713" y="2176"/>
                    <a:pt x="626" y="2210"/>
                    <a:pt x="568" y="2306"/>
                  </a:cubicBezTo>
                  <a:cubicBezTo>
                    <a:pt x="201" y="2907"/>
                    <a:pt x="3392" y="4260"/>
                    <a:pt x="3693" y="4394"/>
                  </a:cubicBezTo>
                  <a:cubicBezTo>
                    <a:pt x="3881" y="4466"/>
                    <a:pt x="3768" y="4714"/>
                    <a:pt x="3594" y="4714"/>
                  </a:cubicBezTo>
                  <a:cubicBezTo>
                    <a:pt x="3567" y="4714"/>
                    <a:pt x="3538" y="4708"/>
                    <a:pt x="3509" y="4695"/>
                  </a:cubicBezTo>
                  <a:cubicBezTo>
                    <a:pt x="3315" y="4612"/>
                    <a:pt x="1488" y="3597"/>
                    <a:pt x="661" y="3597"/>
                  </a:cubicBezTo>
                  <a:cubicBezTo>
                    <a:pt x="491" y="3597"/>
                    <a:pt x="364" y="3640"/>
                    <a:pt x="301" y="3743"/>
                  </a:cubicBezTo>
                  <a:cubicBezTo>
                    <a:pt x="0" y="4210"/>
                    <a:pt x="2908" y="4895"/>
                    <a:pt x="3275" y="5497"/>
                  </a:cubicBezTo>
                  <a:cubicBezTo>
                    <a:pt x="3344" y="5610"/>
                    <a:pt x="3312" y="5654"/>
                    <a:pt x="3212" y="5654"/>
                  </a:cubicBezTo>
                  <a:cubicBezTo>
                    <a:pt x="2861" y="5654"/>
                    <a:pt x="1678" y="5112"/>
                    <a:pt x="1130" y="5112"/>
                  </a:cubicBezTo>
                  <a:cubicBezTo>
                    <a:pt x="1003" y="5112"/>
                    <a:pt x="910" y="5141"/>
                    <a:pt x="869" y="5213"/>
                  </a:cubicBezTo>
                  <a:cubicBezTo>
                    <a:pt x="769" y="5380"/>
                    <a:pt x="736" y="5514"/>
                    <a:pt x="2289" y="6082"/>
                  </a:cubicBezTo>
                  <a:cubicBezTo>
                    <a:pt x="3426" y="6433"/>
                    <a:pt x="4578" y="6733"/>
                    <a:pt x="5748" y="6967"/>
                  </a:cubicBezTo>
                  <a:lnTo>
                    <a:pt x="5748" y="6984"/>
                  </a:lnTo>
                  <a:cubicBezTo>
                    <a:pt x="5748" y="6984"/>
                    <a:pt x="12823" y="10149"/>
                    <a:pt x="18457" y="10149"/>
                  </a:cubicBezTo>
                  <a:cubicBezTo>
                    <a:pt x="21173" y="10149"/>
                    <a:pt x="23553" y="9414"/>
                    <a:pt x="24645" y="7235"/>
                  </a:cubicBezTo>
                  <a:cubicBezTo>
                    <a:pt x="24913" y="6700"/>
                    <a:pt x="25147" y="6199"/>
                    <a:pt x="25381" y="5748"/>
                  </a:cubicBezTo>
                  <a:lnTo>
                    <a:pt x="19366" y="3809"/>
                  </a:lnTo>
                  <a:cubicBezTo>
                    <a:pt x="19098" y="4294"/>
                    <a:pt x="18864" y="4611"/>
                    <a:pt x="18714" y="4628"/>
                  </a:cubicBezTo>
                  <a:cubicBezTo>
                    <a:pt x="18193" y="4675"/>
                    <a:pt x="17667" y="4696"/>
                    <a:pt x="17143" y="4696"/>
                  </a:cubicBezTo>
                  <a:cubicBezTo>
                    <a:pt x="13199" y="4696"/>
                    <a:pt x="9330" y="3490"/>
                    <a:pt x="7870" y="2974"/>
                  </a:cubicBezTo>
                  <a:cubicBezTo>
                    <a:pt x="7703" y="2790"/>
                    <a:pt x="7502" y="2556"/>
                    <a:pt x="7285" y="2289"/>
                  </a:cubicBezTo>
                  <a:cubicBezTo>
                    <a:pt x="7101" y="2038"/>
                    <a:pt x="6968" y="1771"/>
                    <a:pt x="6868" y="1487"/>
                  </a:cubicBezTo>
                  <a:cubicBezTo>
                    <a:pt x="6751" y="1136"/>
                    <a:pt x="6667" y="768"/>
                    <a:pt x="6634" y="401"/>
                  </a:cubicBezTo>
                  <a:cubicBezTo>
                    <a:pt x="6645" y="162"/>
                    <a:pt x="6455" y="1"/>
                    <a:pt x="627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563;p39">
              <a:extLst>
                <a:ext uri="{FF2B5EF4-FFF2-40B4-BE49-F238E27FC236}">
                  <a16:creationId xmlns:a16="http://schemas.microsoft.com/office/drawing/2014/main" id="{08F5D0F4-691B-4F06-80C6-3371C339025E}"/>
                </a:ext>
              </a:extLst>
            </p:cNvPr>
            <p:cNvSpPr/>
            <p:nvPr/>
          </p:nvSpPr>
          <p:spPr>
            <a:xfrm>
              <a:off x="6926458" y="2509041"/>
              <a:ext cx="564228" cy="263114"/>
            </a:xfrm>
            <a:custGeom>
              <a:avLst/>
              <a:gdLst/>
              <a:ahLst/>
              <a:cxnLst/>
              <a:rect l="l" t="t" r="r" b="b"/>
              <a:pathLst>
                <a:path w="17595" h="8205" extrusionOk="0">
                  <a:moveTo>
                    <a:pt x="6717" y="1"/>
                  </a:moveTo>
                  <a:lnTo>
                    <a:pt x="0" y="3960"/>
                  </a:lnTo>
                  <a:lnTo>
                    <a:pt x="11897" y="8204"/>
                  </a:lnTo>
                  <a:lnTo>
                    <a:pt x="17594" y="4245"/>
                  </a:lnTo>
                  <a:lnTo>
                    <a:pt x="6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64;p39">
              <a:extLst>
                <a:ext uri="{FF2B5EF4-FFF2-40B4-BE49-F238E27FC236}">
                  <a16:creationId xmlns:a16="http://schemas.microsoft.com/office/drawing/2014/main" id="{D2AD2C4C-5892-4505-8D58-B964AD4CAE8D}"/>
                </a:ext>
              </a:extLst>
            </p:cNvPr>
            <p:cNvSpPr/>
            <p:nvPr/>
          </p:nvSpPr>
          <p:spPr>
            <a:xfrm>
              <a:off x="6926458" y="2505834"/>
              <a:ext cx="205777" cy="130226"/>
            </a:xfrm>
            <a:custGeom>
              <a:avLst/>
              <a:gdLst/>
              <a:ahLst/>
              <a:cxnLst/>
              <a:rect l="l" t="t" r="r" b="b"/>
              <a:pathLst>
                <a:path w="6417" h="4061" extrusionOk="0">
                  <a:moveTo>
                    <a:pt x="5380" y="0"/>
                  </a:moveTo>
                  <a:cubicBezTo>
                    <a:pt x="3409" y="1120"/>
                    <a:pt x="1604" y="2490"/>
                    <a:pt x="0" y="4060"/>
                  </a:cubicBezTo>
                  <a:lnTo>
                    <a:pt x="301" y="3877"/>
                  </a:lnTo>
                  <a:lnTo>
                    <a:pt x="6416" y="284"/>
                  </a:lnTo>
                  <a:lnTo>
                    <a:pt x="53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565;p39">
              <a:extLst>
                <a:ext uri="{FF2B5EF4-FFF2-40B4-BE49-F238E27FC236}">
                  <a16:creationId xmlns:a16="http://schemas.microsoft.com/office/drawing/2014/main" id="{ACECB979-1D38-4769-8705-25DAE68AB5CF}"/>
                </a:ext>
              </a:extLst>
            </p:cNvPr>
            <p:cNvSpPr/>
            <p:nvPr/>
          </p:nvSpPr>
          <p:spPr>
            <a:xfrm>
              <a:off x="6926458" y="2505834"/>
              <a:ext cx="176307" cy="130226"/>
            </a:xfrm>
            <a:custGeom>
              <a:avLst/>
              <a:gdLst/>
              <a:ahLst/>
              <a:cxnLst/>
              <a:rect l="l" t="t" r="r" b="b"/>
              <a:pathLst>
                <a:path w="5498" h="4061" extrusionOk="0">
                  <a:moveTo>
                    <a:pt x="5497" y="0"/>
                  </a:moveTo>
                  <a:cubicBezTo>
                    <a:pt x="5180" y="134"/>
                    <a:pt x="4879" y="284"/>
                    <a:pt x="4612" y="485"/>
                  </a:cubicBezTo>
                  <a:cubicBezTo>
                    <a:pt x="4077" y="802"/>
                    <a:pt x="3359" y="1270"/>
                    <a:pt x="2607" y="1838"/>
                  </a:cubicBezTo>
                  <a:cubicBezTo>
                    <a:pt x="1838" y="2406"/>
                    <a:pt x="1187" y="2958"/>
                    <a:pt x="719" y="3359"/>
                  </a:cubicBezTo>
                  <a:cubicBezTo>
                    <a:pt x="451" y="3576"/>
                    <a:pt x="218" y="3810"/>
                    <a:pt x="0" y="4060"/>
                  </a:cubicBezTo>
                  <a:cubicBezTo>
                    <a:pt x="284" y="3877"/>
                    <a:pt x="552" y="3676"/>
                    <a:pt x="802" y="3459"/>
                  </a:cubicBezTo>
                  <a:cubicBezTo>
                    <a:pt x="1287" y="3075"/>
                    <a:pt x="1955" y="2540"/>
                    <a:pt x="2707" y="1972"/>
                  </a:cubicBezTo>
                  <a:cubicBezTo>
                    <a:pt x="3459" y="1404"/>
                    <a:pt x="4161" y="919"/>
                    <a:pt x="4662" y="585"/>
                  </a:cubicBezTo>
                  <a:cubicBezTo>
                    <a:pt x="4963" y="401"/>
                    <a:pt x="5230" y="217"/>
                    <a:pt x="5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566;p39">
              <a:extLst>
                <a:ext uri="{FF2B5EF4-FFF2-40B4-BE49-F238E27FC236}">
                  <a16:creationId xmlns:a16="http://schemas.microsoft.com/office/drawing/2014/main" id="{138A97D3-0429-4CF8-8F80-BC47940D2B20}"/>
                </a:ext>
              </a:extLst>
            </p:cNvPr>
            <p:cNvSpPr/>
            <p:nvPr/>
          </p:nvSpPr>
          <p:spPr>
            <a:xfrm>
              <a:off x="7402788" y="2171498"/>
              <a:ext cx="691215" cy="772121"/>
            </a:xfrm>
            <a:custGeom>
              <a:avLst/>
              <a:gdLst/>
              <a:ahLst/>
              <a:cxnLst/>
              <a:rect l="l" t="t" r="r" b="b"/>
              <a:pathLst>
                <a:path w="21555" h="24078" extrusionOk="0">
                  <a:moveTo>
                    <a:pt x="14938" y="0"/>
                  </a:moveTo>
                  <a:lnTo>
                    <a:pt x="9975" y="485"/>
                  </a:lnTo>
                  <a:cubicBezTo>
                    <a:pt x="9975" y="485"/>
                    <a:pt x="3459" y="568"/>
                    <a:pt x="1654" y="7402"/>
                  </a:cubicBezTo>
                  <a:lnTo>
                    <a:pt x="0" y="11462"/>
                  </a:lnTo>
                  <a:lnTo>
                    <a:pt x="5180" y="13852"/>
                  </a:lnTo>
                  <a:lnTo>
                    <a:pt x="5146" y="14269"/>
                  </a:lnTo>
                  <a:lnTo>
                    <a:pt x="4679" y="24077"/>
                  </a:lnTo>
                  <a:lnTo>
                    <a:pt x="4679" y="24077"/>
                  </a:lnTo>
                  <a:lnTo>
                    <a:pt x="19900" y="22507"/>
                  </a:lnTo>
                  <a:cubicBezTo>
                    <a:pt x="19650" y="21404"/>
                    <a:pt x="19198" y="20368"/>
                    <a:pt x="18563" y="19449"/>
                  </a:cubicBezTo>
                  <a:cubicBezTo>
                    <a:pt x="18012" y="18647"/>
                    <a:pt x="17728" y="17711"/>
                    <a:pt x="17728" y="16742"/>
                  </a:cubicBezTo>
                  <a:lnTo>
                    <a:pt x="17728" y="16742"/>
                  </a:lnTo>
                  <a:lnTo>
                    <a:pt x="19248" y="17544"/>
                  </a:lnTo>
                  <a:cubicBezTo>
                    <a:pt x="20786" y="14286"/>
                    <a:pt x="21554" y="10710"/>
                    <a:pt x="21487" y="7118"/>
                  </a:cubicBezTo>
                  <a:cubicBezTo>
                    <a:pt x="21337" y="1203"/>
                    <a:pt x="17177" y="485"/>
                    <a:pt x="17177" y="485"/>
                  </a:cubicBezTo>
                  <a:lnTo>
                    <a:pt x="149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567;p39">
              <a:extLst>
                <a:ext uri="{FF2B5EF4-FFF2-40B4-BE49-F238E27FC236}">
                  <a16:creationId xmlns:a16="http://schemas.microsoft.com/office/drawing/2014/main" id="{7065696F-A394-4C50-A549-84EE67AC973C}"/>
                </a:ext>
              </a:extLst>
            </p:cNvPr>
            <p:cNvSpPr/>
            <p:nvPr/>
          </p:nvSpPr>
          <p:spPr>
            <a:xfrm>
              <a:off x="7831948" y="2358997"/>
              <a:ext cx="84177" cy="263659"/>
            </a:xfrm>
            <a:custGeom>
              <a:avLst/>
              <a:gdLst/>
              <a:ahLst/>
              <a:cxnLst/>
              <a:rect l="l" t="t" r="r" b="b"/>
              <a:pathLst>
                <a:path w="2625" h="8222" extrusionOk="0">
                  <a:moveTo>
                    <a:pt x="2606" y="1"/>
                  </a:moveTo>
                  <a:cubicBezTo>
                    <a:pt x="2573" y="1"/>
                    <a:pt x="2539" y="498"/>
                    <a:pt x="2424" y="1254"/>
                  </a:cubicBezTo>
                  <a:cubicBezTo>
                    <a:pt x="2123" y="3276"/>
                    <a:pt x="1505" y="5248"/>
                    <a:pt x="586" y="7086"/>
                  </a:cubicBezTo>
                  <a:cubicBezTo>
                    <a:pt x="251" y="7787"/>
                    <a:pt x="1" y="8205"/>
                    <a:pt x="17" y="8222"/>
                  </a:cubicBezTo>
                  <a:cubicBezTo>
                    <a:pt x="101" y="8138"/>
                    <a:pt x="168" y="8038"/>
                    <a:pt x="218" y="7938"/>
                  </a:cubicBezTo>
                  <a:cubicBezTo>
                    <a:pt x="352" y="7754"/>
                    <a:pt x="519" y="7487"/>
                    <a:pt x="703" y="7136"/>
                  </a:cubicBezTo>
                  <a:cubicBezTo>
                    <a:pt x="1688" y="5314"/>
                    <a:pt x="2307" y="3326"/>
                    <a:pt x="2540" y="1271"/>
                  </a:cubicBezTo>
                  <a:cubicBezTo>
                    <a:pt x="2591" y="870"/>
                    <a:pt x="2607" y="553"/>
                    <a:pt x="2607" y="335"/>
                  </a:cubicBezTo>
                  <a:cubicBezTo>
                    <a:pt x="2624" y="218"/>
                    <a:pt x="2624" y="101"/>
                    <a:pt x="2607" y="1"/>
                  </a:cubicBezTo>
                  <a:cubicBezTo>
                    <a:pt x="2607" y="1"/>
                    <a:pt x="2606" y="1"/>
                    <a:pt x="2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568;p39">
              <a:extLst>
                <a:ext uri="{FF2B5EF4-FFF2-40B4-BE49-F238E27FC236}">
                  <a16:creationId xmlns:a16="http://schemas.microsoft.com/office/drawing/2014/main" id="{DF7A9219-A081-473B-AAF3-7560BAB2BBBB}"/>
                </a:ext>
              </a:extLst>
            </p:cNvPr>
            <p:cNvSpPr/>
            <p:nvPr/>
          </p:nvSpPr>
          <p:spPr>
            <a:xfrm>
              <a:off x="7542090" y="2360087"/>
              <a:ext cx="78790" cy="192373"/>
            </a:xfrm>
            <a:custGeom>
              <a:avLst/>
              <a:gdLst/>
              <a:ahLst/>
              <a:cxnLst/>
              <a:rect l="l" t="t" r="r" b="b"/>
              <a:pathLst>
                <a:path w="2457" h="5999" extrusionOk="0">
                  <a:moveTo>
                    <a:pt x="2457" y="1"/>
                  </a:moveTo>
                  <a:lnTo>
                    <a:pt x="2457" y="1"/>
                  </a:lnTo>
                  <a:cubicBezTo>
                    <a:pt x="2373" y="251"/>
                    <a:pt x="2306" y="502"/>
                    <a:pt x="2256" y="769"/>
                  </a:cubicBezTo>
                  <a:cubicBezTo>
                    <a:pt x="2142" y="1224"/>
                    <a:pt x="1997" y="1868"/>
                    <a:pt x="1836" y="2625"/>
                  </a:cubicBezTo>
                  <a:lnTo>
                    <a:pt x="1836" y="2625"/>
                  </a:lnTo>
                  <a:cubicBezTo>
                    <a:pt x="1746" y="2607"/>
                    <a:pt x="1655" y="2599"/>
                    <a:pt x="1563" y="2599"/>
                  </a:cubicBezTo>
                  <a:cubicBezTo>
                    <a:pt x="1268" y="2599"/>
                    <a:pt x="972" y="2689"/>
                    <a:pt x="719" y="2858"/>
                  </a:cubicBezTo>
                  <a:cubicBezTo>
                    <a:pt x="268" y="3158"/>
                    <a:pt x="0" y="3693"/>
                    <a:pt x="17" y="4228"/>
                  </a:cubicBezTo>
                  <a:cubicBezTo>
                    <a:pt x="17" y="4679"/>
                    <a:pt x="184" y="5097"/>
                    <a:pt x="485" y="5414"/>
                  </a:cubicBezTo>
                  <a:cubicBezTo>
                    <a:pt x="686" y="5631"/>
                    <a:pt x="919" y="5798"/>
                    <a:pt x="1187" y="5915"/>
                  </a:cubicBezTo>
                  <a:cubicBezTo>
                    <a:pt x="1287" y="5966"/>
                    <a:pt x="1387" y="5982"/>
                    <a:pt x="1488" y="5999"/>
                  </a:cubicBezTo>
                  <a:cubicBezTo>
                    <a:pt x="1137" y="5849"/>
                    <a:pt x="836" y="5615"/>
                    <a:pt x="585" y="5347"/>
                  </a:cubicBezTo>
                  <a:cubicBezTo>
                    <a:pt x="318" y="5030"/>
                    <a:pt x="168" y="4646"/>
                    <a:pt x="184" y="4228"/>
                  </a:cubicBezTo>
                  <a:cubicBezTo>
                    <a:pt x="168" y="3743"/>
                    <a:pt x="418" y="3275"/>
                    <a:pt x="819" y="2991"/>
                  </a:cubicBezTo>
                  <a:cubicBezTo>
                    <a:pt x="1057" y="2841"/>
                    <a:pt x="1324" y="2766"/>
                    <a:pt x="1597" y="2766"/>
                  </a:cubicBezTo>
                  <a:cubicBezTo>
                    <a:pt x="1688" y="2766"/>
                    <a:pt x="1780" y="2774"/>
                    <a:pt x="1872" y="2791"/>
                  </a:cubicBezTo>
                  <a:lnTo>
                    <a:pt x="1955" y="2808"/>
                  </a:lnTo>
                  <a:lnTo>
                    <a:pt x="1972" y="2724"/>
                  </a:lnTo>
                  <a:cubicBezTo>
                    <a:pt x="2139" y="1939"/>
                    <a:pt x="2273" y="1270"/>
                    <a:pt x="2356" y="786"/>
                  </a:cubicBezTo>
                  <a:cubicBezTo>
                    <a:pt x="2406" y="535"/>
                    <a:pt x="2457" y="268"/>
                    <a:pt x="2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569;p39">
              <a:extLst>
                <a:ext uri="{FF2B5EF4-FFF2-40B4-BE49-F238E27FC236}">
                  <a16:creationId xmlns:a16="http://schemas.microsoft.com/office/drawing/2014/main" id="{89D945C6-85F3-46B8-8355-8929BC55394D}"/>
                </a:ext>
              </a:extLst>
            </p:cNvPr>
            <p:cNvSpPr/>
            <p:nvPr/>
          </p:nvSpPr>
          <p:spPr>
            <a:xfrm>
              <a:off x="7561907" y="2549221"/>
              <a:ext cx="17188" cy="133465"/>
            </a:xfrm>
            <a:custGeom>
              <a:avLst/>
              <a:gdLst/>
              <a:ahLst/>
              <a:cxnLst/>
              <a:rect l="l" t="t" r="r" b="b"/>
              <a:pathLst>
                <a:path w="536" h="4162" extrusionOk="0">
                  <a:moveTo>
                    <a:pt x="485" y="1"/>
                  </a:moveTo>
                  <a:cubicBezTo>
                    <a:pt x="435" y="1"/>
                    <a:pt x="218" y="920"/>
                    <a:pt x="134" y="2073"/>
                  </a:cubicBezTo>
                  <a:cubicBezTo>
                    <a:pt x="51" y="3225"/>
                    <a:pt x="1" y="4144"/>
                    <a:pt x="34" y="4144"/>
                  </a:cubicBezTo>
                  <a:lnTo>
                    <a:pt x="34" y="4161"/>
                  </a:lnTo>
                  <a:cubicBezTo>
                    <a:pt x="84" y="4161"/>
                    <a:pt x="218" y="3225"/>
                    <a:pt x="301" y="2089"/>
                  </a:cubicBezTo>
                  <a:cubicBezTo>
                    <a:pt x="385" y="936"/>
                    <a:pt x="535" y="17"/>
                    <a:pt x="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570;p39">
              <a:extLst>
                <a:ext uri="{FF2B5EF4-FFF2-40B4-BE49-F238E27FC236}">
                  <a16:creationId xmlns:a16="http://schemas.microsoft.com/office/drawing/2014/main" id="{5275120F-4D04-48B4-BE4E-CAF3F80C851A}"/>
                </a:ext>
              </a:extLst>
            </p:cNvPr>
            <p:cNvSpPr/>
            <p:nvPr/>
          </p:nvSpPr>
          <p:spPr>
            <a:xfrm>
              <a:off x="7401698" y="2540114"/>
              <a:ext cx="166687" cy="75038"/>
            </a:xfrm>
            <a:custGeom>
              <a:avLst/>
              <a:gdLst/>
              <a:ahLst/>
              <a:cxnLst/>
              <a:rect l="l" t="t" r="r" b="b"/>
              <a:pathLst>
                <a:path w="5198" h="2340" extrusionOk="0">
                  <a:moveTo>
                    <a:pt x="1" y="1"/>
                  </a:moveTo>
                  <a:lnTo>
                    <a:pt x="1" y="1"/>
                  </a:lnTo>
                  <a:cubicBezTo>
                    <a:pt x="235" y="168"/>
                    <a:pt x="469" y="318"/>
                    <a:pt x="719" y="435"/>
                  </a:cubicBezTo>
                  <a:cubicBezTo>
                    <a:pt x="1187" y="669"/>
                    <a:pt x="1822" y="986"/>
                    <a:pt x="2541" y="1304"/>
                  </a:cubicBezTo>
                  <a:cubicBezTo>
                    <a:pt x="3259" y="1638"/>
                    <a:pt x="3927" y="1905"/>
                    <a:pt x="4412" y="2089"/>
                  </a:cubicBezTo>
                  <a:cubicBezTo>
                    <a:pt x="4662" y="2206"/>
                    <a:pt x="4930" y="2290"/>
                    <a:pt x="5197" y="2340"/>
                  </a:cubicBezTo>
                  <a:cubicBezTo>
                    <a:pt x="4963" y="2206"/>
                    <a:pt x="4713" y="2072"/>
                    <a:pt x="4462" y="1972"/>
                  </a:cubicBezTo>
                  <a:cubicBezTo>
                    <a:pt x="3927" y="1738"/>
                    <a:pt x="3309" y="1454"/>
                    <a:pt x="2607" y="1154"/>
                  </a:cubicBezTo>
                  <a:lnTo>
                    <a:pt x="786" y="318"/>
                  </a:lnTo>
                  <a:cubicBezTo>
                    <a:pt x="535" y="184"/>
                    <a:pt x="268" y="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571;p39">
              <a:extLst>
                <a:ext uri="{FF2B5EF4-FFF2-40B4-BE49-F238E27FC236}">
                  <a16:creationId xmlns:a16="http://schemas.microsoft.com/office/drawing/2014/main" id="{04627AB9-0EA7-4063-AE19-03987DF81319}"/>
                </a:ext>
              </a:extLst>
            </p:cNvPr>
            <p:cNvSpPr/>
            <p:nvPr/>
          </p:nvSpPr>
          <p:spPr>
            <a:xfrm>
              <a:off x="8016272" y="2332766"/>
              <a:ext cx="8081" cy="57914"/>
            </a:xfrm>
            <a:custGeom>
              <a:avLst/>
              <a:gdLst/>
              <a:ahLst/>
              <a:cxnLst/>
              <a:rect l="l" t="t" r="r" b="b"/>
              <a:pathLst>
                <a:path w="252" h="1806" extrusionOk="0">
                  <a:moveTo>
                    <a:pt x="51" y="0"/>
                  </a:moveTo>
                  <a:cubicBezTo>
                    <a:pt x="1" y="0"/>
                    <a:pt x="1" y="418"/>
                    <a:pt x="34" y="919"/>
                  </a:cubicBezTo>
                  <a:cubicBezTo>
                    <a:pt x="83" y="1411"/>
                    <a:pt x="148" y="1805"/>
                    <a:pt x="198" y="1805"/>
                  </a:cubicBezTo>
                  <a:cubicBezTo>
                    <a:pt x="199" y="1805"/>
                    <a:pt x="200" y="1805"/>
                    <a:pt x="201" y="1805"/>
                  </a:cubicBezTo>
                  <a:cubicBezTo>
                    <a:pt x="251" y="1805"/>
                    <a:pt x="251" y="1404"/>
                    <a:pt x="201" y="903"/>
                  </a:cubicBezTo>
                  <a:cubicBezTo>
                    <a:pt x="168" y="401"/>
                    <a:pt x="101"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572;p39">
              <a:extLst>
                <a:ext uri="{FF2B5EF4-FFF2-40B4-BE49-F238E27FC236}">
                  <a16:creationId xmlns:a16="http://schemas.microsoft.com/office/drawing/2014/main" id="{A823981C-3924-4850-A8AF-2C23F252D124}"/>
                </a:ext>
              </a:extLst>
            </p:cNvPr>
            <p:cNvSpPr/>
            <p:nvPr/>
          </p:nvSpPr>
          <p:spPr>
            <a:xfrm>
              <a:off x="8006106" y="2437530"/>
              <a:ext cx="46081" cy="18727"/>
            </a:xfrm>
            <a:custGeom>
              <a:avLst/>
              <a:gdLst/>
              <a:ahLst/>
              <a:cxnLst/>
              <a:rect l="l" t="t" r="r" b="b"/>
              <a:pathLst>
                <a:path w="1437" h="584" extrusionOk="0">
                  <a:moveTo>
                    <a:pt x="1393" y="1"/>
                  </a:moveTo>
                  <a:cubicBezTo>
                    <a:pt x="1304" y="1"/>
                    <a:pt x="1013" y="81"/>
                    <a:pt x="685" y="209"/>
                  </a:cubicBezTo>
                  <a:cubicBezTo>
                    <a:pt x="301" y="359"/>
                    <a:pt x="0" y="526"/>
                    <a:pt x="33" y="576"/>
                  </a:cubicBezTo>
                  <a:cubicBezTo>
                    <a:pt x="36" y="581"/>
                    <a:pt x="45" y="584"/>
                    <a:pt x="60" y="584"/>
                  </a:cubicBezTo>
                  <a:cubicBezTo>
                    <a:pt x="145" y="584"/>
                    <a:pt x="424" y="504"/>
                    <a:pt x="752" y="376"/>
                  </a:cubicBezTo>
                  <a:cubicBezTo>
                    <a:pt x="1136" y="209"/>
                    <a:pt x="1437" y="58"/>
                    <a:pt x="1420" y="8"/>
                  </a:cubicBezTo>
                  <a:cubicBezTo>
                    <a:pt x="1418" y="3"/>
                    <a:pt x="1408" y="1"/>
                    <a:pt x="1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573;p39">
              <a:extLst>
                <a:ext uri="{FF2B5EF4-FFF2-40B4-BE49-F238E27FC236}">
                  <a16:creationId xmlns:a16="http://schemas.microsoft.com/office/drawing/2014/main" id="{B11CB22B-8898-4B04-A365-CD0149D11469}"/>
                </a:ext>
              </a:extLst>
            </p:cNvPr>
            <p:cNvSpPr/>
            <p:nvPr/>
          </p:nvSpPr>
          <p:spPr>
            <a:xfrm>
              <a:off x="7942869" y="2382567"/>
              <a:ext cx="9139" cy="42393"/>
            </a:xfrm>
            <a:custGeom>
              <a:avLst/>
              <a:gdLst/>
              <a:ahLst/>
              <a:cxnLst/>
              <a:rect l="l" t="t" r="r" b="b"/>
              <a:pathLst>
                <a:path w="285" h="1322" extrusionOk="0">
                  <a:moveTo>
                    <a:pt x="38" y="1"/>
                  </a:moveTo>
                  <a:cubicBezTo>
                    <a:pt x="37" y="1"/>
                    <a:pt x="35" y="1"/>
                    <a:pt x="34" y="1"/>
                  </a:cubicBezTo>
                  <a:cubicBezTo>
                    <a:pt x="0" y="18"/>
                    <a:pt x="51" y="302"/>
                    <a:pt x="84" y="670"/>
                  </a:cubicBezTo>
                  <a:cubicBezTo>
                    <a:pt x="117" y="1021"/>
                    <a:pt x="134" y="1305"/>
                    <a:pt x="184" y="1321"/>
                  </a:cubicBezTo>
                  <a:cubicBezTo>
                    <a:pt x="234" y="1321"/>
                    <a:pt x="285" y="1021"/>
                    <a:pt x="251" y="636"/>
                  </a:cubicBezTo>
                  <a:cubicBezTo>
                    <a:pt x="202" y="279"/>
                    <a:pt x="91"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574;p39">
              <a:extLst>
                <a:ext uri="{FF2B5EF4-FFF2-40B4-BE49-F238E27FC236}">
                  <a16:creationId xmlns:a16="http://schemas.microsoft.com/office/drawing/2014/main" id="{DB7098B8-339E-4A70-A0B1-5015403CB61C}"/>
                </a:ext>
              </a:extLst>
            </p:cNvPr>
            <p:cNvSpPr/>
            <p:nvPr/>
          </p:nvSpPr>
          <p:spPr>
            <a:xfrm>
              <a:off x="7936969" y="2489127"/>
              <a:ext cx="23089" cy="44061"/>
            </a:xfrm>
            <a:custGeom>
              <a:avLst/>
              <a:gdLst/>
              <a:ahLst/>
              <a:cxnLst/>
              <a:rect l="l" t="t" r="r" b="b"/>
              <a:pathLst>
                <a:path w="720" h="1374" extrusionOk="0">
                  <a:moveTo>
                    <a:pt x="43" y="0"/>
                  </a:moveTo>
                  <a:cubicBezTo>
                    <a:pt x="39" y="0"/>
                    <a:pt x="36" y="1"/>
                    <a:pt x="34" y="3"/>
                  </a:cubicBezTo>
                  <a:cubicBezTo>
                    <a:pt x="1" y="37"/>
                    <a:pt x="218" y="304"/>
                    <a:pt x="385" y="672"/>
                  </a:cubicBezTo>
                  <a:cubicBezTo>
                    <a:pt x="552" y="1039"/>
                    <a:pt x="619" y="1373"/>
                    <a:pt x="652" y="1373"/>
                  </a:cubicBezTo>
                  <a:cubicBezTo>
                    <a:pt x="702" y="1373"/>
                    <a:pt x="719" y="1006"/>
                    <a:pt x="535" y="605"/>
                  </a:cubicBezTo>
                  <a:cubicBezTo>
                    <a:pt x="363" y="229"/>
                    <a:pt x="103"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575;p39">
              <a:extLst>
                <a:ext uri="{FF2B5EF4-FFF2-40B4-BE49-F238E27FC236}">
                  <a16:creationId xmlns:a16="http://schemas.microsoft.com/office/drawing/2014/main" id="{A32B747D-457A-4B21-9DDB-07B82364AE75}"/>
                </a:ext>
              </a:extLst>
            </p:cNvPr>
            <p:cNvSpPr/>
            <p:nvPr/>
          </p:nvSpPr>
          <p:spPr>
            <a:xfrm>
              <a:off x="7977695" y="2564902"/>
              <a:ext cx="47171" cy="27867"/>
            </a:xfrm>
            <a:custGeom>
              <a:avLst/>
              <a:gdLst/>
              <a:ahLst/>
              <a:cxnLst/>
              <a:rect l="l" t="t" r="r" b="b"/>
              <a:pathLst>
                <a:path w="1471" h="869" extrusionOk="0">
                  <a:moveTo>
                    <a:pt x="1418" y="0"/>
                  </a:moveTo>
                  <a:cubicBezTo>
                    <a:pt x="1314" y="0"/>
                    <a:pt x="1003" y="105"/>
                    <a:pt x="669" y="314"/>
                  </a:cubicBezTo>
                  <a:cubicBezTo>
                    <a:pt x="268" y="548"/>
                    <a:pt x="1" y="832"/>
                    <a:pt x="34" y="865"/>
                  </a:cubicBezTo>
                  <a:cubicBezTo>
                    <a:pt x="36" y="867"/>
                    <a:pt x="40" y="868"/>
                    <a:pt x="45" y="868"/>
                  </a:cubicBezTo>
                  <a:cubicBezTo>
                    <a:pt x="109" y="868"/>
                    <a:pt x="395" y="666"/>
                    <a:pt x="752" y="464"/>
                  </a:cubicBezTo>
                  <a:cubicBezTo>
                    <a:pt x="1137" y="230"/>
                    <a:pt x="1471" y="63"/>
                    <a:pt x="1454" y="13"/>
                  </a:cubicBezTo>
                  <a:cubicBezTo>
                    <a:pt x="1451" y="5"/>
                    <a:pt x="1439" y="0"/>
                    <a:pt x="1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76;p39">
              <a:extLst>
                <a:ext uri="{FF2B5EF4-FFF2-40B4-BE49-F238E27FC236}">
                  <a16:creationId xmlns:a16="http://schemas.microsoft.com/office/drawing/2014/main" id="{AA855F89-E62D-49DE-86DA-D5BFC8196E7F}"/>
                </a:ext>
              </a:extLst>
            </p:cNvPr>
            <p:cNvSpPr/>
            <p:nvPr/>
          </p:nvSpPr>
          <p:spPr>
            <a:xfrm>
              <a:off x="7889284" y="2580295"/>
              <a:ext cx="20940" cy="53072"/>
            </a:xfrm>
            <a:custGeom>
              <a:avLst/>
              <a:gdLst/>
              <a:ahLst/>
              <a:cxnLst/>
              <a:rect l="l" t="t" r="r" b="b"/>
              <a:pathLst>
                <a:path w="653" h="1655" extrusionOk="0">
                  <a:moveTo>
                    <a:pt x="37" y="0"/>
                  </a:moveTo>
                  <a:cubicBezTo>
                    <a:pt x="36" y="0"/>
                    <a:pt x="35" y="0"/>
                    <a:pt x="34" y="1"/>
                  </a:cubicBezTo>
                  <a:cubicBezTo>
                    <a:pt x="1" y="34"/>
                    <a:pt x="151" y="385"/>
                    <a:pt x="318" y="836"/>
                  </a:cubicBezTo>
                  <a:cubicBezTo>
                    <a:pt x="468" y="1287"/>
                    <a:pt x="569" y="1655"/>
                    <a:pt x="619" y="1655"/>
                  </a:cubicBezTo>
                  <a:cubicBezTo>
                    <a:pt x="652" y="1638"/>
                    <a:pt x="636" y="1237"/>
                    <a:pt x="468" y="769"/>
                  </a:cubicBezTo>
                  <a:cubicBezTo>
                    <a:pt x="305" y="329"/>
                    <a:pt x="79" y="0"/>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577;p39">
              <a:extLst>
                <a:ext uri="{FF2B5EF4-FFF2-40B4-BE49-F238E27FC236}">
                  <a16:creationId xmlns:a16="http://schemas.microsoft.com/office/drawing/2014/main" id="{17A97CC9-8BD1-4A13-B90B-B84AEE63788C}"/>
                </a:ext>
              </a:extLst>
            </p:cNvPr>
            <p:cNvSpPr/>
            <p:nvPr/>
          </p:nvSpPr>
          <p:spPr>
            <a:xfrm>
              <a:off x="7978240" y="2646642"/>
              <a:ext cx="42874" cy="13084"/>
            </a:xfrm>
            <a:custGeom>
              <a:avLst/>
              <a:gdLst/>
              <a:ahLst/>
              <a:cxnLst/>
              <a:rect l="l" t="t" r="r" b="b"/>
              <a:pathLst>
                <a:path w="1337" h="408" extrusionOk="0">
                  <a:moveTo>
                    <a:pt x="1250" y="1"/>
                  </a:moveTo>
                  <a:cubicBezTo>
                    <a:pt x="1138" y="1"/>
                    <a:pt x="904" y="47"/>
                    <a:pt x="635" y="121"/>
                  </a:cubicBezTo>
                  <a:cubicBezTo>
                    <a:pt x="284" y="221"/>
                    <a:pt x="0" y="355"/>
                    <a:pt x="17" y="388"/>
                  </a:cubicBezTo>
                  <a:cubicBezTo>
                    <a:pt x="17" y="401"/>
                    <a:pt x="40" y="408"/>
                    <a:pt x="80" y="408"/>
                  </a:cubicBezTo>
                  <a:cubicBezTo>
                    <a:pt x="189" y="408"/>
                    <a:pt x="428" y="361"/>
                    <a:pt x="685" y="288"/>
                  </a:cubicBezTo>
                  <a:cubicBezTo>
                    <a:pt x="1053" y="187"/>
                    <a:pt x="1337" y="54"/>
                    <a:pt x="1320" y="20"/>
                  </a:cubicBezTo>
                  <a:cubicBezTo>
                    <a:pt x="1316" y="7"/>
                    <a:pt x="1291" y="1"/>
                    <a:pt x="1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578;p39">
              <a:extLst>
                <a:ext uri="{FF2B5EF4-FFF2-40B4-BE49-F238E27FC236}">
                  <a16:creationId xmlns:a16="http://schemas.microsoft.com/office/drawing/2014/main" id="{1198F2F0-9E26-4396-9572-D870AAEFCDC7}"/>
                </a:ext>
              </a:extLst>
            </p:cNvPr>
            <p:cNvSpPr/>
            <p:nvPr/>
          </p:nvSpPr>
          <p:spPr>
            <a:xfrm>
              <a:off x="7902143" y="2282580"/>
              <a:ext cx="49865" cy="23057"/>
            </a:xfrm>
            <a:custGeom>
              <a:avLst/>
              <a:gdLst/>
              <a:ahLst/>
              <a:cxnLst/>
              <a:rect l="l" t="t" r="r" b="b"/>
              <a:pathLst>
                <a:path w="1555" h="719" extrusionOk="0">
                  <a:moveTo>
                    <a:pt x="45" y="1"/>
                  </a:moveTo>
                  <a:cubicBezTo>
                    <a:pt x="29" y="1"/>
                    <a:pt x="20" y="4"/>
                    <a:pt x="17" y="12"/>
                  </a:cubicBezTo>
                  <a:cubicBezTo>
                    <a:pt x="1" y="45"/>
                    <a:pt x="318" y="245"/>
                    <a:pt x="736" y="446"/>
                  </a:cubicBezTo>
                  <a:cubicBezTo>
                    <a:pt x="1120" y="609"/>
                    <a:pt x="1439" y="719"/>
                    <a:pt x="1519" y="719"/>
                  </a:cubicBezTo>
                  <a:cubicBezTo>
                    <a:pt x="1530" y="719"/>
                    <a:pt x="1536" y="717"/>
                    <a:pt x="1538" y="713"/>
                  </a:cubicBezTo>
                  <a:cubicBezTo>
                    <a:pt x="1555" y="663"/>
                    <a:pt x="1237" y="479"/>
                    <a:pt x="819" y="279"/>
                  </a:cubicBezTo>
                  <a:cubicBezTo>
                    <a:pt x="447" y="122"/>
                    <a:pt x="137" y="1"/>
                    <a:pt x="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579;p39">
              <a:extLst>
                <a:ext uri="{FF2B5EF4-FFF2-40B4-BE49-F238E27FC236}">
                  <a16:creationId xmlns:a16="http://schemas.microsoft.com/office/drawing/2014/main" id="{C50066EC-BE34-408D-9BD1-A47FC04EF71D}"/>
                </a:ext>
              </a:extLst>
            </p:cNvPr>
            <p:cNvSpPr/>
            <p:nvPr/>
          </p:nvSpPr>
          <p:spPr>
            <a:xfrm>
              <a:off x="7966439" y="2209434"/>
              <a:ext cx="37006" cy="45728"/>
            </a:xfrm>
            <a:custGeom>
              <a:avLst/>
              <a:gdLst/>
              <a:ahLst/>
              <a:cxnLst/>
              <a:rect l="l" t="t" r="r" b="b"/>
              <a:pathLst>
                <a:path w="1154" h="1426" extrusionOk="0">
                  <a:moveTo>
                    <a:pt x="43" y="0"/>
                  </a:moveTo>
                  <a:cubicBezTo>
                    <a:pt x="39" y="0"/>
                    <a:pt x="36" y="1"/>
                    <a:pt x="34" y="3"/>
                  </a:cubicBezTo>
                  <a:cubicBezTo>
                    <a:pt x="1" y="37"/>
                    <a:pt x="268" y="338"/>
                    <a:pt x="552" y="722"/>
                  </a:cubicBezTo>
                  <a:cubicBezTo>
                    <a:pt x="839" y="1104"/>
                    <a:pt x="1050" y="1426"/>
                    <a:pt x="1098" y="1426"/>
                  </a:cubicBezTo>
                  <a:cubicBezTo>
                    <a:pt x="1100" y="1426"/>
                    <a:pt x="1102" y="1425"/>
                    <a:pt x="1103" y="1424"/>
                  </a:cubicBezTo>
                  <a:cubicBezTo>
                    <a:pt x="1154" y="1407"/>
                    <a:pt x="1003" y="1023"/>
                    <a:pt x="702" y="622"/>
                  </a:cubicBezTo>
                  <a:cubicBezTo>
                    <a:pt x="404" y="245"/>
                    <a:pt x="105"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580;p39">
              <a:extLst>
                <a:ext uri="{FF2B5EF4-FFF2-40B4-BE49-F238E27FC236}">
                  <a16:creationId xmlns:a16="http://schemas.microsoft.com/office/drawing/2014/main" id="{62BB9684-CECD-4C1F-B37F-EAC1F20C7639}"/>
                </a:ext>
              </a:extLst>
            </p:cNvPr>
            <p:cNvSpPr/>
            <p:nvPr/>
          </p:nvSpPr>
          <p:spPr>
            <a:xfrm>
              <a:off x="7798726" y="2335908"/>
              <a:ext cx="46113" cy="40405"/>
            </a:xfrm>
            <a:custGeom>
              <a:avLst/>
              <a:gdLst/>
              <a:ahLst/>
              <a:cxnLst/>
              <a:rect l="l" t="t" r="r" b="b"/>
              <a:pathLst>
                <a:path w="1438" h="1260" extrusionOk="0">
                  <a:moveTo>
                    <a:pt x="1397" y="0"/>
                  </a:moveTo>
                  <a:cubicBezTo>
                    <a:pt x="1342" y="0"/>
                    <a:pt x="1067" y="288"/>
                    <a:pt x="703" y="621"/>
                  </a:cubicBezTo>
                  <a:cubicBezTo>
                    <a:pt x="335" y="955"/>
                    <a:pt x="1" y="1206"/>
                    <a:pt x="34" y="1256"/>
                  </a:cubicBezTo>
                  <a:cubicBezTo>
                    <a:pt x="35" y="1258"/>
                    <a:pt x="39" y="1259"/>
                    <a:pt x="44" y="1259"/>
                  </a:cubicBezTo>
                  <a:cubicBezTo>
                    <a:pt x="107" y="1259"/>
                    <a:pt x="463" y="1063"/>
                    <a:pt x="820" y="738"/>
                  </a:cubicBezTo>
                  <a:cubicBezTo>
                    <a:pt x="1204" y="387"/>
                    <a:pt x="1438" y="19"/>
                    <a:pt x="1404" y="3"/>
                  </a:cubicBezTo>
                  <a:cubicBezTo>
                    <a:pt x="1403" y="1"/>
                    <a:pt x="1400" y="0"/>
                    <a:pt x="1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581;p39">
              <a:extLst>
                <a:ext uri="{FF2B5EF4-FFF2-40B4-BE49-F238E27FC236}">
                  <a16:creationId xmlns:a16="http://schemas.microsoft.com/office/drawing/2014/main" id="{8F9CD9B5-44CF-4710-8600-7BEE65D0E608}"/>
                </a:ext>
              </a:extLst>
            </p:cNvPr>
            <p:cNvSpPr/>
            <p:nvPr/>
          </p:nvSpPr>
          <p:spPr>
            <a:xfrm>
              <a:off x="7698547" y="2275878"/>
              <a:ext cx="37519" cy="50025"/>
            </a:xfrm>
            <a:custGeom>
              <a:avLst/>
              <a:gdLst/>
              <a:ahLst/>
              <a:cxnLst/>
              <a:rect l="l" t="t" r="r" b="b"/>
              <a:pathLst>
                <a:path w="1170" h="1560" extrusionOk="0">
                  <a:moveTo>
                    <a:pt x="41" y="1"/>
                  </a:moveTo>
                  <a:cubicBezTo>
                    <a:pt x="38" y="1"/>
                    <a:pt x="36" y="2"/>
                    <a:pt x="34" y="3"/>
                  </a:cubicBezTo>
                  <a:cubicBezTo>
                    <a:pt x="0" y="37"/>
                    <a:pt x="251" y="371"/>
                    <a:pt x="552" y="805"/>
                  </a:cubicBezTo>
                  <a:cubicBezTo>
                    <a:pt x="840" y="1205"/>
                    <a:pt x="1066" y="1559"/>
                    <a:pt x="1129" y="1559"/>
                  </a:cubicBezTo>
                  <a:cubicBezTo>
                    <a:pt x="1132" y="1559"/>
                    <a:pt x="1134" y="1559"/>
                    <a:pt x="1137" y="1557"/>
                  </a:cubicBezTo>
                  <a:cubicBezTo>
                    <a:pt x="1170" y="1541"/>
                    <a:pt x="1003" y="1140"/>
                    <a:pt x="702" y="705"/>
                  </a:cubicBezTo>
                  <a:cubicBezTo>
                    <a:pt x="402" y="278"/>
                    <a:pt x="101" y="1"/>
                    <a:pt x="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582;p39">
              <a:extLst>
                <a:ext uri="{FF2B5EF4-FFF2-40B4-BE49-F238E27FC236}">
                  <a16:creationId xmlns:a16="http://schemas.microsoft.com/office/drawing/2014/main" id="{D8BD1FA4-5563-45C1-AC87-A331FC204EB2}"/>
                </a:ext>
              </a:extLst>
            </p:cNvPr>
            <p:cNvSpPr/>
            <p:nvPr/>
          </p:nvSpPr>
          <p:spPr>
            <a:xfrm>
              <a:off x="7763387" y="2461356"/>
              <a:ext cx="51468" cy="5387"/>
            </a:xfrm>
            <a:custGeom>
              <a:avLst/>
              <a:gdLst/>
              <a:ahLst/>
              <a:cxnLst/>
              <a:rect l="l" t="t" r="r" b="b"/>
              <a:pathLst>
                <a:path w="1605" h="168" extrusionOk="0">
                  <a:moveTo>
                    <a:pt x="802" y="0"/>
                  </a:moveTo>
                  <a:cubicBezTo>
                    <a:pt x="351" y="0"/>
                    <a:pt x="0" y="34"/>
                    <a:pt x="0" y="84"/>
                  </a:cubicBezTo>
                  <a:cubicBezTo>
                    <a:pt x="0" y="134"/>
                    <a:pt x="351" y="168"/>
                    <a:pt x="802" y="168"/>
                  </a:cubicBezTo>
                  <a:cubicBezTo>
                    <a:pt x="1237" y="168"/>
                    <a:pt x="1604" y="134"/>
                    <a:pt x="1604" y="84"/>
                  </a:cubicBezTo>
                  <a:cubicBezTo>
                    <a:pt x="1604" y="34"/>
                    <a:pt x="1237"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583;p39">
              <a:extLst>
                <a:ext uri="{FF2B5EF4-FFF2-40B4-BE49-F238E27FC236}">
                  <a16:creationId xmlns:a16="http://schemas.microsoft.com/office/drawing/2014/main" id="{5F14CA46-E034-4A24-809F-E4C67954D904}"/>
                </a:ext>
              </a:extLst>
            </p:cNvPr>
            <p:cNvSpPr/>
            <p:nvPr/>
          </p:nvSpPr>
          <p:spPr>
            <a:xfrm>
              <a:off x="7666928" y="2370798"/>
              <a:ext cx="10197" cy="56856"/>
            </a:xfrm>
            <a:custGeom>
              <a:avLst/>
              <a:gdLst/>
              <a:ahLst/>
              <a:cxnLst/>
              <a:rect l="l" t="t" r="r" b="b"/>
              <a:pathLst>
                <a:path w="318" h="1773" extrusionOk="0">
                  <a:moveTo>
                    <a:pt x="187" y="0"/>
                  </a:moveTo>
                  <a:cubicBezTo>
                    <a:pt x="186" y="0"/>
                    <a:pt x="185" y="0"/>
                    <a:pt x="184" y="1"/>
                  </a:cubicBezTo>
                  <a:cubicBezTo>
                    <a:pt x="134" y="1"/>
                    <a:pt x="151" y="402"/>
                    <a:pt x="118" y="886"/>
                  </a:cubicBezTo>
                  <a:cubicBezTo>
                    <a:pt x="84" y="1371"/>
                    <a:pt x="1" y="1755"/>
                    <a:pt x="51" y="1772"/>
                  </a:cubicBezTo>
                  <a:cubicBezTo>
                    <a:pt x="52" y="1772"/>
                    <a:pt x="53" y="1772"/>
                    <a:pt x="54" y="1772"/>
                  </a:cubicBezTo>
                  <a:cubicBezTo>
                    <a:pt x="107" y="1772"/>
                    <a:pt x="252" y="1393"/>
                    <a:pt x="285" y="886"/>
                  </a:cubicBezTo>
                  <a:cubicBezTo>
                    <a:pt x="317" y="395"/>
                    <a:pt x="238"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584;p39">
              <a:extLst>
                <a:ext uri="{FF2B5EF4-FFF2-40B4-BE49-F238E27FC236}">
                  <a16:creationId xmlns:a16="http://schemas.microsoft.com/office/drawing/2014/main" id="{C5B1A559-2668-48A8-B4F2-BA15166FC9EE}"/>
                </a:ext>
              </a:extLst>
            </p:cNvPr>
            <p:cNvSpPr/>
            <p:nvPr/>
          </p:nvSpPr>
          <p:spPr>
            <a:xfrm>
              <a:off x="7643359" y="2522830"/>
              <a:ext cx="52527" cy="27803"/>
            </a:xfrm>
            <a:custGeom>
              <a:avLst/>
              <a:gdLst/>
              <a:ahLst/>
              <a:cxnLst/>
              <a:rect l="l" t="t" r="r" b="b"/>
              <a:pathLst>
                <a:path w="1638" h="867" extrusionOk="0">
                  <a:moveTo>
                    <a:pt x="1607" y="0"/>
                  </a:moveTo>
                  <a:cubicBezTo>
                    <a:pt x="1532" y="0"/>
                    <a:pt x="1180" y="144"/>
                    <a:pt x="786" y="356"/>
                  </a:cubicBezTo>
                  <a:cubicBezTo>
                    <a:pt x="335" y="606"/>
                    <a:pt x="0" y="824"/>
                    <a:pt x="17" y="857"/>
                  </a:cubicBezTo>
                  <a:cubicBezTo>
                    <a:pt x="21" y="864"/>
                    <a:pt x="31" y="867"/>
                    <a:pt x="46" y="867"/>
                  </a:cubicBezTo>
                  <a:cubicBezTo>
                    <a:pt x="147" y="867"/>
                    <a:pt x="476" y="724"/>
                    <a:pt x="869" y="506"/>
                  </a:cubicBezTo>
                  <a:cubicBezTo>
                    <a:pt x="1304" y="272"/>
                    <a:pt x="1638" y="55"/>
                    <a:pt x="1621" y="5"/>
                  </a:cubicBezTo>
                  <a:cubicBezTo>
                    <a:pt x="1620" y="2"/>
                    <a:pt x="1615"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585;p39">
              <a:extLst>
                <a:ext uri="{FF2B5EF4-FFF2-40B4-BE49-F238E27FC236}">
                  <a16:creationId xmlns:a16="http://schemas.microsoft.com/office/drawing/2014/main" id="{DCCAECA4-AF0B-4C1B-8B2A-BABE58D6F0E9}"/>
                </a:ext>
              </a:extLst>
            </p:cNvPr>
            <p:cNvSpPr/>
            <p:nvPr/>
          </p:nvSpPr>
          <p:spPr>
            <a:xfrm>
              <a:off x="7575857" y="2487876"/>
              <a:ext cx="31105" cy="16835"/>
            </a:xfrm>
            <a:custGeom>
              <a:avLst/>
              <a:gdLst/>
              <a:ahLst/>
              <a:cxnLst/>
              <a:rect l="l" t="t" r="r" b="b"/>
              <a:pathLst>
                <a:path w="970" h="525" extrusionOk="0">
                  <a:moveTo>
                    <a:pt x="49" y="0"/>
                  </a:moveTo>
                  <a:cubicBezTo>
                    <a:pt x="33" y="0"/>
                    <a:pt x="22" y="3"/>
                    <a:pt x="17" y="9"/>
                  </a:cubicBezTo>
                  <a:cubicBezTo>
                    <a:pt x="0" y="59"/>
                    <a:pt x="184" y="193"/>
                    <a:pt x="451" y="343"/>
                  </a:cubicBezTo>
                  <a:cubicBezTo>
                    <a:pt x="652" y="450"/>
                    <a:pt x="842" y="525"/>
                    <a:pt x="918" y="525"/>
                  </a:cubicBezTo>
                  <a:cubicBezTo>
                    <a:pt x="937" y="525"/>
                    <a:pt x="949" y="520"/>
                    <a:pt x="952" y="510"/>
                  </a:cubicBezTo>
                  <a:cubicBezTo>
                    <a:pt x="969" y="477"/>
                    <a:pt x="785" y="326"/>
                    <a:pt x="518" y="193"/>
                  </a:cubicBezTo>
                  <a:cubicBezTo>
                    <a:pt x="310" y="68"/>
                    <a:pt x="125"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86;p39">
              <a:extLst>
                <a:ext uri="{FF2B5EF4-FFF2-40B4-BE49-F238E27FC236}">
                  <a16:creationId xmlns:a16="http://schemas.microsoft.com/office/drawing/2014/main" id="{5F5B3CCD-D459-4D2C-A4D9-63E3783830E0}"/>
                </a:ext>
              </a:extLst>
            </p:cNvPr>
            <p:cNvSpPr/>
            <p:nvPr/>
          </p:nvSpPr>
          <p:spPr>
            <a:xfrm>
              <a:off x="7763387" y="2545405"/>
              <a:ext cx="27354" cy="57978"/>
            </a:xfrm>
            <a:custGeom>
              <a:avLst/>
              <a:gdLst/>
              <a:ahLst/>
              <a:cxnLst/>
              <a:rect l="l" t="t" r="r" b="b"/>
              <a:pathLst>
                <a:path w="853" h="1808" extrusionOk="0">
                  <a:moveTo>
                    <a:pt x="39" y="1"/>
                  </a:moveTo>
                  <a:cubicBezTo>
                    <a:pt x="37" y="1"/>
                    <a:pt x="35" y="1"/>
                    <a:pt x="34" y="3"/>
                  </a:cubicBezTo>
                  <a:cubicBezTo>
                    <a:pt x="0" y="19"/>
                    <a:pt x="217" y="404"/>
                    <a:pt x="418" y="905"/>
                  </a:cubicBezTo>
                  <a:cubicBezTo>
                    <a:pt x="631" y="1397"/>
                    <a:pt x="747" y="1808"/>
                    <a:pt x="799" y="1808"/>
                  </a:cubicBezTo>
                  <a:cubicBezTo>
                    <a:pt x="800" y="1808"/>
                    <a:pt x="801" y="1808"/>
                    <a:pt x="802" y="1807"/>
                  </a:cubicBezTo>
                  <a:cubicBezTo>
                    <a:pt x="852" y="1807"/>
                    <a:pt x="802" y="1356"/>
                    <a:pt x="585" y="838"/>
                  </a:cubicBezTo>
                  <a:cubicBezTo>
                    <a:pt x="377" y="343"/>
                    <a:pt x="93" y="1"/>
                    <a:pt x="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587;p39">
              <a:extLst>
                <a:ext uri="{FF2B5EF4-FFF2-40B4-BE49-F238E27FC236}">
                  <a16:creationId xmlns:a16="http://schemas.microsoft.com/office/drawing/2014/main" id="{1CA96CE2-15FF-4DF3-B4F1-64CEEAB30BCA}"/>
                </a:ext>
              </a:extLst>
            </p:cNvPr>
            <p:cNvSpPr/>
            <p:nvPr/>
          </p:nvSpPr>
          <p:spPr>
            <a:xfrm>
              <a:off x="7676581" y="2587253"/>
              <a:ext cx="25750" cy="69170"/>
            </a:xfrm>
            <a:custGeom>
              <a:avLst/>
              <a:gdLst/>
              <a:ahLst/>
              <a:cxnLst/>
              <a:rect l="l" t="t" r="r" b="b"/>
              <a:pathLst>
                <a:path w="803" h="2157" extrusionOk="0">
                  <a:moveTo>
                    <a:pt x="752" y="1"/>
                  </a:moveTo>
                  <a:cubicBezTo>
                    <a:pt x="702" y="1"/>
                    <a:pt x="619" y="502"/>
                    <a:pt x="418" y="1087"/>
                  </a:cubicBezTo>
                  <a:cubicBezTo>
                    <a:pt x="234" y="1672"/>
                    <a:pt x="0" y="2123"/>
                    <a:pt x="50" y="2156"/>
                  </a:cubicBezTo>
                  <a:cubicBezTo>
                    <a:pt x="51" y="2157"/>
                    <a:pt x="52" y="2157"/>
                    <a:pt x="53" y="2157"/>
                  </a:cubicBezTo>
                  <a:cubicBezTo>
                    <a:pt x="95" y="2157"/>
                    <a:pt x="388" y="1743"/>
                    <a:pt x="585" y="1137"/>
                  </a:cubicBezTo>
                  <a:cubicBezTo>
                    <a:pt x="786" y="536"/>
                    <a:pt x="802" y="1"/>
                    <a:pt x="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588;p39">
              <a:extLst>
                <a:ext uri="{FF2B5EF4-FFF2-40B4-BE49-F238E27FC236}">
                  <a16:creationId xmlns:a16="http://schemas.microsoft.com/office/drawing/2014/main" id="{8224AC1B-9729-473F-9CB5-D42F339664E5}"/>
                </a:ext>
              </a:extLst>
            </p:cNvPr>
            <p:cNvSpPr/>
            <p:nvPr/>
          </p:nvSpPr>
          <p:spPr>
            <a:xfrm>
              <a:off x="7599426" y="2618231"/>
              <a:ext cx="15553" cy="32837"/>
            </a:xfrm>
            <a:custGeom>
              <a:avLst/>
              <a:gdLst/>
              <a:ahLst/>
              <a:cxnLst/>
              <a:rect l="l" t="t" r="r" b="b"/>
              <a:pathLst>
                <a:path w="485" h="1024" extrusionOk="0">
                  <a:moveTo>
                    <a:pt x="44" y="0"/>
                  </a:moveTo>
                  <a:cubicBezTo>
                    <a:pt x="40" y="0"/>
                    <a:pt x="36" y="1"/>
                    <a:pt x="34" y="4"/>
                  </a:cubicBezTo>
                  <a:cubicBezTo>
                    <a:pt x="0" y="37"/>
                    <a:pt x="117" y="238"/>
                    <a:pt x="217" y="505"/>
                  </a:cubicBezTo>
                  <a:cubicBezTo>
                    <a:pt x="318" y="789"/>
                    <a:pt x="368" y="1023"/>
                    <a:pt x="418" y="1023"/>
                  </a:cubicBezTo>
                  <a:cubicBezTo>
                    <a:pt x="451" y="1023"/>
                    <a:pt x="485" y="756"/>
                    <a:pt x="385" y="455"/>
                  </a:cubicBezTo>
                  <a:cubicBezTo>
                    <a:pt x="277" y="178"/>
                    <a:pt x="98" y="0"/>
                    <a:pt x="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589;p39">
              <a:extLst>
                <a:ext uri="{FF2B5EF4-FFF2-40B4-BE49-F238E27FC236}">
                  <a16:creationId xmlns:a16="http://schemas.microsoft.com/office/drawing/2014/main" id="{7F8D6BC1-11D1-462A-89B0-F20E757C63D2}"/>
                </a:ext>
              </a:extLst>
            </p:cNvPr>
            <p:cNvSpPr/>
            <p:nvPr/>
          </p:nvSpPr>
          <p:spPr>
            <a:xfrm>
              <a:off x="7485298" y="2526261"/>
              <a:ext cx="49865" cy="18118"/>
            </a:xfrm>
            <a:custGeom>
              <a:avLst/>
              <a:gdLst/>
              <a:ahLst/>
              <a:cxnLst/>
              <a:rect l="l" t="t" r="r" b="b"/>
              <a:pathLst>
                <a:path w="1555" h="565" extrusionOk="0">
                  <a:moveTo>
                    <a:pt x="64" y="0"/>
                  </a:moveTo>
                  <a:cubicBezTo>
                    <a:pt x="37" y="0"/>
                    <a:pt x="20" y="5"/>
                    <a:pt x="17" y="15"/>
                  </a:cubicBezTo>
                  <a:cubicBezTo>
                    <a:pt x="0" y="48"/>
                    <a:pt x="318" y="215"/>
                    <a:pt x="736" y="366"/>
                  </a:cubicBezTo>
                  <a:cubicBezTo>
                    <a:pt x="1071" y="487"/>
                    <a:pt x="1374" y="564"/>
                    <a:pt x="1489" y="564"/>
                  </a:cubicBezTo>
                  <a:cubicBezTo>
                    <a:pt x="1517" y="564"/>
                    <a:pt x="1534" y="559"/>
                    <a:pt x="1538" y="550"/>
                  </a:cubicBezTo>
                  <a:cubicBezTo>
                    <a:pt x="1554" y="516"/>
                    <a:pt x="1220" y="349"/>
                    <a:pt x="802" y="199"/>
                  </a:cubicBezTo>
                  <a:cubicBezTo>
                    <a:pt x="467" y="78"/>
                    <a:pt x="175"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90;p39">
              <a:extLst>
                <a:ext uri="{FF2B5EF4-FFF2-40B4-BE49-F238E27FC236}">
                  <a16:creationId xmlns:a16="http://schemas.microsoft.com/office/drawing/2014/main" id="{3741C949-CBB3-4340-9AF2-F50A6B9BF5A2}"/>
                </a:ext>
              </a:extLst>
            </p:cNvPr>
            <p:cNvSpPr/>
            <p:nvPr/>
          </p:nvSpPr>
          <p:spPr>
            <a:xfrm>
              <a:off x="7474042" y="2406681"/>
              <a:ext cx="18792" cy="52013"/>
            </a:xfrm>
            <a:custGeom>
              <a:avLst/>
              <a:gdLst/>
              <a:ahLst/>
              <a:cxnLst/>
              <a:rect l="l" t="t" r="r" b="b"/>
              <a:pathLst>
                <a:path w="586" h="1622" extrusionOk="0">
                  <a:moveTo>
                    <a:pt x="38" y="1"/>
                  </a:moveTo>
                  <a:cubicBezTo>
                    <a:pt x="37" y="1"/>
                    <a:pt x="35" y="1"/>
                    <a:pt x="34" y="1"/>
                  </a:cubicBezTo>
                  <a:cubicBezTo>
                    <a:pt x="0" y="35"/>
                    <a:pt x="151" y="369"/>
                    <a:pt x="285" y="820"/>
                  </a:cubicBezTo>
                  <a:cubicBezTo>
                    <a:pt x="418" y="1254"/>
                    <a:pt x="468" y="1622"/>
                    <a:pt x="518" y="1622"/>
                  </a:cubicBezTo>
                  <a:cubicBezTo>
                    <a:pt x="569" y="1622"/>
                    <a:pt x="585" y="1221"/>
                    <a:pt x="452" y="770"/>
                  </a:cubicBezTo>
                  <a:cubicBezTo>
                    <a:pt x="305" y="314"/>
                    <a:pt x="95" y="1"/>
                    <a:pt x="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591;p39">
              <a:extLst>
                <a:ext uri="{FF2B5EF4-FFF2-40B4-BE49-F238E27FC236}">
                  <a16:creationId xmlns:a16="http://schemas.microsoft.com/office/drawing/2014/main" id="{91482B35-A5D9-4A38-8A66-D5AE9C3326ED}"/>
                </a:ext>
              </a:extLst>
            </p:cNvPr>
            <p:cNvSpPr/>
            <p:nvPr/>
          </p:nvSpPr>
          <p:spPr>
            <a:xfrm>
              <a:off x="7523330" y="2394496"/>
              <a:ext cx="56311" cy="10069"/>
            </a:xfrm>
            <a:custGeom>
              <a:avLst/>
              <a:gdLst/>
              <a:ahLst/>
              <a:cxnLst/>
              <a:rect l="l" t="t" r="r" b="b"/>
              <a:pathLst>
                <a:path w="1756" h="314" extrusionOk="0">
                  <a:moveTo>
                    <a:pt x="1692" y="0"/>
                  </a:moveTo>
                  <a:cubicBezTo>
                    <a:pt x="1574" y="0"/>
                    <a:pt x="1249" y="76"/>
                    <a:pt x="869" y="131"/>
                  </a:cubicBezTo>
                  <a:cubicBezTo>
                    <a:pt x="402" y="181"/>
                    <a:pt x="17" y="181"/>
                    <a:pt x="1" y="231"/>
                  </a:cubicBezTo>
                  <a:cubicBezTo>
                    <a:pt x="1" y="257"/>
                    <a:pt x="244" y="313"/>
                    <a:pt x="580" y="313"/>
                  </a:cubicBezTo>
                  <a:cubicBezTo>
                    <a:pt x="676" y="313"/>
                    <a:pt x="779" y="309"/>
                    <a:pt x="886" y="298"/>
                  </a:cubicBezTo>
                  <a:cubicBezTo>
                    <a:pt x="1387" y="231"/>
                    <a:pt x="1755" y="47"/>
                    <a:pt x="1738" y="14"/>
                  </a:cubicBezTo>
                  <a:cubicBezTo>
                    <a:pt x="1735" y="4"/>
                    <a:pt x="1719" y="0"/>
                    <a:pt x="1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92;p39">
              <a:extLst>
                <a:ext uri="{FF2B5EF4-FFF2-40B4-BE49-F238E27FC236}">
                  <a16:creationId xmlns:a16="http://schemas.microsoft.com/office/drawing/2014/main" id="{A2F95470-9469-4BBF-800B-FE6465F80F1E}"/>
                </a:ext>
              </a:extLst>
            </p:cNvPr>
            <p:cNvSpPr/>
            <p:nvPr/>
          </p:nvSpPr>
          <p:spPr>
            <a:xfrm>
              <a:off x="7525479" y="2296754"/>
              <a:ext cx="37006" cy="37679"/>
            </a:xfrm>
            <a:custGeom>
              <a:avLst/>
              <a:gdLst/>
              <a:ahLst/>
              <a:cxnLst/>
              <a:rect l="l" t="t" r="r" b="b"/>
              <a:pathLst>
                <a:path w="1154" h="1175" extrusionOk="0">
                  <a:moveTo>
                    <a:pt x="43" y="0"/>
                  </a:moveTo>
                  <a:cubicBezTo>
                    <a:pt x="38" y="0"/>
                    <a:pt x="35" y="1"/>
                    <a:pt x="34" y="4"/>
                  </a:cubicBezTo>
                  <a:cubicBezTo>
                    <a:pt x="0" y="54"/>
                    <a:pt x="268" y="288"/>
                    <a:pt x="569" y="589"/>
                  </a:cubicBezTo>
                  <a:cubicBezTo>
                    <a:pt x="861" y="897"/>
                    <a:pt x="1074" y="1174"/>
                    <a:pt x="1117" y="1174"/>
                  </a:cubicBezTo>
                  <a:cubicBezTo>
                    <a:pt x="1118" y="1174"/>
                    <a:pt x="1119" y="1174"/>
                    <a:pt x="1120" y="1174"/>
                  </a:cubicBezTo>
                  <a:cubicBezTo>
                    <a:pt x="1153" y="1140"/>
                    <a:pt x="1003" y="806"/>
                    <a:pt x="686" y="472"/>
                  </a:cubicBezTo>
                  <a:cubicBezTo>
                    <a:pt x="408" y="179"/>
                    <a:pt x="103"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93;p39">
              <a:extLst>
                <a:ext uri="{FF2B5EF4-FFF2-40B4-BE49-F238E27FC236}">
                  <a16:creationId xmlns:a16="http://schemas.microsoft.com/office/drawing/2014/main" id="{9A7EF893-7C45-4369-A951-E77CB14F655A}"/>
                </a:ext>
              </a:extLst>
            </p:cNvPr>
            <p:cNvSpPr/>
            <p:nvPr/>
          </p:nvSpPr>
          <p:spPr>
            <a:xfrm>
              <a:off x="7631045" y="2235249"/>
              <a:ext cx="13949" cy="48807"/>
            </a:xfrm>
            <a:custGeom>
              <a:avLst/>
              <a:gdLst/>
              <a:ahLst/>
              <a:cxnLst/>
              <a:rect l="l" t="t" r="r" b="b"/>
              <a:pathLst>
                <a:path w="435" h="1522" extrusionOk="0">
                  <a:moveTo>
                    <a:pt x="384" y="0"/>
                  </a:moveTo>
                  <a:cubicBezTo>
                    <a:pt x="351" y="0"/>
                    <a:pt x="234" y="318"/>
                    <a:pt x="134" y="752"/>
                  </a:cubicBezTo>
                  <a:cubicBezTo>
                    <a:pt x="33" y="1170"/>
                    <a:pt x="0" y="1504"/>
                    <a:pt x="33" y="1521"/>
                  </a:cubicBezTo>
                  <a:cubicBezTo>
                    <a:pt x="35" y="1521"/>
                    <a:pt x="36" y="1522"/>
                    <a:pt x="37" y="1522"/>
                  </a:cubicBezTo>
                  <a:cubicBezTo>
                    <a:pt x="89" y="1522"/>
                    <a:pt x="203" y="1193"/>
                    <a:pt x="301" y="786"/>
                  </a:cubicBezTo>
                  <a:cubicBezTo>
                    <a:pt x="401" y="368"/>
                    <a:pt x="434" y="17"/>
                    <a:pt x="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94;p39">
              <a:extLst>
                <a:ext uri="{FF2B5EF4-FFF2-40B4-BE49-F238E27FC236}">
                  <a16:creationId xmlns:a16="http://schemas.microsoft.com/office/drawing/2014/main" id="{1FD5CFF3-9B8E-417C-86B6-D79A8ADAC29E}"/>
                </a:ext>
              </a:extLst>
            </p:cNvPr>
            <p:cNvSpPr/>
            <p:nvPr/>
          </p:nvSpPr>
          <p:spPr>
            <a:xfrm>
              <a:off x="7977695" y="2810219"/>
              <a:ext cx="21998" cy="16835"/>
            </a:xfrm>
            <a:custGeom>
              <a:avLst/>
              <a:gdLst/>
              <a:ahLst/>
              <a:cxnLst/>
              <a:rect l="l" t="t" r="r" b="b"/>
              <a:pathLst>
                <a:path w="686" h="525" extrusionOk="0">
                  <a:moveTo>
                    <a:pt x="60" y="1"/>
                  </a:moveTo>
                  <a:cubicBezTo>
                    <a:pt x="46" y="1"/>
                    <a:pt x="37" y="6"/>
                    <a:pt x="34" y="15"/>
                  </a:cubicBezTo>
                  <a:cubicBezTo>
                    <a:pt x="1" y="49"/>
                    <a:pt x="117" y="183"/>
                    <a:pt x="285" y="333"/>
                  </a:cubicBezTo>
                  <a:cubicBezTo>
                    <a:pt x="441" y="447"/>
                    <a:pt x="585" y="524"/>
                    <a:pt x="645" y="524"/>
                  </a:cubicBezTo>
                  <a:cubicBezTo>
                    <a:pt x="656" y="524"/>
                    <a:pt x="664" y="522"/>
                    <a:pt x="669" y="517"/>
                  </a:cubicBezTo>
                  <a:cubicBezTo>
                    <a:pt x="686" y="483"/>
                    <a:pt x="569" y="333"/>
                    <a:pt x="402" y="199"/>
                  </a:cubicBezTo>
                  <a:cubicBezTo>
                    <a:pt x="254" y="79"/>
                    <a:pt x="117"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95;p39">
              <a:extLst>
                <a:ext uri="{FF2B5EF4-FFF2-40B4-BE49-F238E27FC236}">
                  <a16:creationId xmlns:a16="http://schemas.microsoft.com/office/drawing/2014/main" id="{71BFD9DF-8238-4DB2-8681-2ABE76ED15DA}"/>
                </a:ext>
              </a:extLst>
            </p:cNvPr>
            <p:cNvSpPr/>
            <p:nvPr/>
          </p:nvSpPr>
          <p:spPr>
            <a:xfrm>
              <a:off x="7576370" y="2868902"/>
              <a:ext cx="63814" cy="6157"/>
            </a:xfrm>
            <a:custGeom>
              <a:avLst/>
              <a:gdLst/>
              <a:ahLst/>
              <a:cxnLst/>
              <a:rect l="l" t="t" r="r" b="b"/>
              <a:pathLst>
                <a:path w="1990" h="192" extrusionOk="0">
                  <a:moveTo>
                    <a:pt x="1401" y="0"/>
                  </a:moveTo>
                  <a:cubicBezTo>
                    <a:pt x="1275" y="0"/>
                    <a:pt x="1134" y="2"/>
                    <a:pt x="987" y="7"/>
                  </a:cubicBezTo>
                  <a:cubicBezTo>
                    <a:pt x="435" y="23"/>
                    <a:pt x="1" y="90"/>
                    <a:pt x="1" y="140"/>
                  </a:cubicBezTo>
                  <a:cubicBezTo>
                    <a:pt x="1" y="173"/>
                    <a:pt x="189" y="191"/>
                    <a:pt x="471" y="191"/>
                  </a:cubicBezTo>
                  <a:cubicBezTo>
                    <a:pt x="625" y="191"/>
                    <a:pt x="808" y="186"/>
                    <a:pt x="1003" y="174"/>
                  </a:cubicBezTo>
                  <a:cubicBezTo>
                    <a:pt x="1538" y="157"/>
                    <a:pt x="1989" y="90"/>
                    <a:pt x="1989" y="40"/>
                  </a:cubicBezTo>
                  <a:cubicBezTo>
                    <a:pt x="1989" y="16"/>
                    <a:pt x="1747"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96;p39">
              <a:extLst>
                <a:ext uri="{FF2B5EF4-FFF2-40B4-BE49-F238E27FC236}">
                  <a16:creationId xmlns:a16="http://schemas.microsoft.com/office/drawing/2014/main" id="{AEF63791-0DEB-4B8E-9E6A-37E9B16144CD}"/>
                </a:ext>
              </a:extLst>
            </p:cNvPr>
            <p:cNvSpPr/>
            <p:nvPr/>
          </p:nvSpPr>
          <p:spPr>
            <a:xfrm>
              <a:off x="7829286" y="2619385"/>
              <a:ext cx="196125" cy="114770"/>
            </a:xfrm>
            <a:custGeom>
              <a:avLst/>
              <a:gdLst/>
              <a:ahLst/>
              <a:cxnLst/>
              <a:rect l="l" t="t" r="r" b="b"/>
              <a:pathLst>
                <a:path w="6116" h="3579" extrusionOk="0">
                  <a:moveTo>
                    <a:pt x="21" y="0"/>
                  </a:moveTo>
                  <a:cubicBezTo>
                    <a:pt x="19" y="0"/>
                    <a:pt x="18" y="1"/>
                    <a:pt x="17" y="1"/>
                  </a:cubicBezTo>
                  <a:cubicBezTo>
                    <a:pt x="0" y="52"/>
                    <a:pt x="1337" y="870"/>
                    <a:pt x="3008" y="1856"/>
                  </a:cubicBezTo>
                  <a:cubicBezTo>
                    <a:pt x="4660" y="2821"/>
                    <a:pt x="6008" y="3578"/>
                    <a:pt x="6095" y="3578"/>
                  </a:cubicBezTo>
                  <a:cubicBezTo>
                    <a:pt x="6097" y="3578"/>
                    <a:pt x="6098" y="3578"/>
                    <a:pt x="6099" y="3577"/>
                  </a:cubicBezTo>
                  <a:cubicBezTo>
                    <a:pt x="6116" y="3527"/>
                    <a:pt x="4779" y="2692"/>
                    <a:pt x="3108" y="1722"/>
                  </a:cubicBezTo>
                  <a:cubicBezTo>
                    <a:pt x="1456" y="757"/>
                    <a:pt x="108" y="0"/>
                    <a:pt x="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97;p39">
              <a:extLst>
                <a:ext uri="{FF2B5EF4-FFF2-40B4-BE49-F238E27FC236}">
                  <a16:creationId xmlns:a16="http://schemas.microsoft.com/office/drawing/2014/main" id="{B03FC99C-DB89-4842-A9D3-1D50DB234260}"/>
                </a:ext>
              </a:extLst>
            </p:cNvPr>
            <p:cNvSpPr/>
            <p:nvPr/>
          </p:nvSpPr>
          <p:spPr>
            <a:xfrm>
              <a:off x="7260248" y="2870698"/>
              <a:ext cx="834813" cy="1756401"/>
            </a:xfrm>
            <a:custGeom>
              <a:avLst/>
              <a:gdLst/>
              <a:ahLst/>
              <a:cxnLst/>
              <a:rect l="l" t="t" r="r" b="b"/>
              <a:pathLst>
                <a:path w="26033" h="54772" extrusionOk="0">
                  <a:moveTo>
                    <a:pt x="24145" y="1"/>
                  </a:moveTo>
                  <a:lnTo>
                    <a:pt x="9575" y="3693"/>
                  </a:lnTo>
                  <a:lnTo>
                    <a:pt x="3844" y="28556"/>
                  </a:lnTo>
                  <a:lnTo>
                    <a:pt x="1" y="54771"/>
                  </a:lnTo>
                  <a:lnTo>
                    <a:pt x="4596" y="54771"/>
                  </a:lnTo>
                  <a:cubicBezTo>
                    <a:pt x="4596" y="54771"/>
                    <a:pt x="10210" y="31797"/>
                    <a:pt x="10527" y="29592"/>
                  </a:cubicBezTo>
                  <a:cubicBezTo>
                    <a:pt x="10778" y="27787"/>
                    <a:pt x="19483" y="15991"/>
                    <a:pt x="22925" y="10728"/>
                  </a:cubicBezTo>
                  <a:cubicBezTo>
                    <a:pt x="23643" y="9608"/>
                    <a:pt x="24211" y="8856"/>
                    <a:pt x="24379" y="8505"/>
                  </a:cubicBezTo>
                  <a:cubicBezTo>
                    <a:pt x="26033" y="5114"/>
                    <a:pt x="24312" y="17"/>
                    <a:pt x="2414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98;p39">
              <a:extLst>
                <a:ext uri="{FF2B5EF4-FFF2-40B4-BE49-F238E27FC236}">
                  <a16:creationId xmlns:a16="http://schemas.microsoft.com/office/drawing/2014/main" id="{8009071D-7F7F-496A-A4DD-A8B8F023BF8E}"/>
                </a:ext>
              </a:extLst>
            </p:cNvPr>
            <p:cNvSpPr/>
            <p:nvPr/>
          </p:nvSpPr>
          <p:spPr>
            <a:xfrm>
              <a:off x="7529776" y="3736553"/>
              <a:ext cx="79335" cy="247048"/>
            </a:xfrm>
            <a:custGeom>
              <a:avLst/>
              <a:gdLst/>
              <a:ahLst/>
              <a:cxnLst/>
              <a:rect l="l" t="t" r="r" b="b"/>
              <a:pathLst>
                <a:path w="2474" h="7704" extrusionOk="0">
                  <a:moveTo>
                    <a:pt x="1003" y="1"/>
                  </a:moveTo>
                  <a:cubicBezTo>
                    <a:pt x="1003" y="1"/>
                    <a:pt x="84" y="3777"/>
                    <a:pt x="50" y="5347"/>
                  </a:cubicBezTo>
                  <a:cubicBezTo>
                    <a:pt x="0" y="6233"/>
                    <a:pt x="351" y="7102"/>
                    <a:pt x="1003" y="7703"/>
                  </a:cubicBezTo>
                  <a:lnTo>
                    <a:pt x="1404" y="6400"/>
                  </a:lnTo>
                  <a:cubicBezTo>
                    <a:pt x="1404" y="6400"/>
                    <a:pt x="1203" y="6049"/>
                    <a:pt x="1253" y="4963"/>
                  </a:cubicBezTo>
                  <a:cubicBezTo>
                    <a:pt x="1320" y="3994"/>
                    <a:pt x="2473" y="920"/>
                    <a:pt x="2473" y="920"/>
                  </a:cubicBezTo>
                  <a:lnTo>
                    <a:pt x="100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99;p39">
              <a:extLst>
                <a:ext uri="{FF2B5EF4-FFF2-40B4-BE49-F238E27FC236}">
                  <a16:creationId xmlns:a16="http://schemas.microsoft.com/office/drawing/2014/main" id="{D8B48615-E3DB-4509-BA81-A942943114FD}"/>
                </a:ext>
              </a:extLst>
            </p:cNvPr>
            <p:cNvSpPr/>
            <p:nvPr/>
          </p:nvSpPr>
          <p:spPr>
            <a:xfrm>
              <a:off x="7553345" y="3273626"/>
              <a:ext cx="721230" cy="1208816"/>
            </a:xfrm>
            <a:custGeom>
              <a:avLst/>
              <a:gdLst/>
              <a:ahLst/>
              <a:cxnLst/>
              <a:rect l="l" t="t" r="r" b="b"/>
              <a:pathLst>
                <a:path w="22491" h="37696" extrusionOk="0">
                  <a:moveTo>
                    <a:pt x="4545" y="1"/>
                  </a:moveTo>
                  <a:cubicBezTo>
                    <a:pt x="4545" y="1"/>
                    <a:pt x="0" y="17778"/>
                    <a:pt x="385" y="20268"/>
                  </a:cubicBezTo>
                  <a:cubicBezTo>
                    <a:pt x="736" y="22457"/>
                    <a:pt x="19315" y="37695"/>
                    <a:pt x="19315" y="37695"/>
                  </a:cubicBezTo>
                  <a:lnTo>
                    <a:pt x="22490" y="33919"/>
                  </a:lnTo>
                  <a:lnTo>
                    <a:pt x="7369" y="18196"/>
                  </a:lnTo>
                  <a:lnTo>
                    <a:pt x="12198" y="201"/>
                  </a:lnTo>
                  <a:lnTo>
                    <a:pt x="454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600;p39">
              <a:extLst>
                <a:ext uri="{FF2B5EF4-FFF2-40B4-BE49-F238E27FC236}">
                  <a16:creationId xmlns:a16="http://schemas.microsoft.com/office/drawing/2014/main" id="{4579A45E-88EC-4114-82D6-9D2F43017389}"/>
                </a:ext>
              </a:extLst>
            </p:cNvPr>
            <p:cNvSpPr/>
            <p:nvPr/>
          </p:nvSpPr>
          <p:spPr>
            <a:xfrm>
              <a:off x="8088135" y="4338267"/>
              <a:ext cx="193399" cy="239095"/>
            </a:xfrm>
            <a:custGeom>
              <a:avLst/>
              <a:gdLst/>
              <a:ahLst/>
              <a:cxnLst/>
              <a:rect l="l" t="t" r="r" b="b"/>
              <a:pathLst>
                <a:path w="6031" h="7456" extrusionOk="0">
                  <a:moveTo>
                    <a:pt x="5128" y="0"/>
                  </a:moveTo>
                  <a:lnTo>
                    <a:pt x="1736" y="4027"/>
                  </a:lnTo>
                  <a:cubicBezTo>
                    <a:pt x="1736" y="4027"/>
                    <a:pt x="0" y="7455"/>
                    <a:pt x="468" y="7455"/>
                  </a:cubicBezTo>
                  <a:cubicBezTo>
                    <a:pt x="500" y="7455"/>
                    <a:pt x="544" y="7438"/>
                    <a:pt x="600" y="7402"/>
                  </a:cubicBezTo>
                  <a:cubicBezTo>
                    <a:pt x="1369" y="6901"/>
                    <a:pt x="4092" y="3459"/>
                    <a:pt x="4877" y="2406"/>
                  </a:cubicBezTo>
                  <a:lnTo>
                    <a:pt x="6030" y="853"/>
                  </a:lnTo>
                  <a:lnTo>
                    <a:pt x="51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601;p39">
              <a:extLst>
                <a:ext uri="{FF2B5EF4-FFF2-40B4-BE49-F238E27FC236}">
                  <a16:creationId xmlns:a16="http://schemas.microsoft.com/office/drawing/2014/main" id="{3E9CD16E-A7A0-49EE-8B79-BDEBF6606183}"/>
                </a:ext>
              </a:extLst>
            </p:cNvPr>
            <p:cNvSpPr/>
            <p:nvPr/>
          </p:nvSpPr>
          <p:spPr>
            <a:xfrm>
              <a:off x="8098236" y="4363953"/>
              <a:ext cx="182753" cy="209561"/>
            </a:xfrm>
            <a:custGeom>
              <a:avLst/>
              <a:gdLst/>
              <a:ahLst/>
              <a:cxnLst/>
              <a:rect l="l" t="t" r="r" b="b"/>
              <a:pathLst>
                <a:path w="5699" h="6535" extrusionOk="0">
                  <a:moveTo>
                    <a:pt x="5664" y="1"/>
                  </a:moveTo>
                  <a:cubicBezTo>
                    <a:pt x="5602" y="1"/>
                    <a:pt x="4327" y="1426"/>
                    <a:pt x="2791" y="3209"/>
                  </a:cubicBezTo>
                  <a:cubicBezTo>
                    <a:pt x="1237" y="5014"/>
                    <a:pt x="1" y="6501"/>
                    <a:pt x="34" y="6534"/>
                  </a:cubicBezTo>
                  <a:cubicBezTo>
                    <a:pt x="35" y="6535"/>
                    <a:pt x="35" y="6535"/>
                    <a:pt x="35" y="6535"/>
                  </a:cubicBezTo>
                  <a:cubicBezTo>
                    <a:pt x="83" y="6535"/>
                    <a:pt x="1363" y="5104"/>
                    <a:pt x="2908" y="3310"/>
                  </a:cubicBezTo>
                  <a:cubicBezTo>
                    <a:pt x="4462" y="1522"/>
                    <a:pt x="5699" y="35"/>
                    <a:pt x="5665" y="1"/>
                  </a:cubicBezTo>
                  <a:cubicBezTo>
                    <a:pt x="5665" y="1"/>
                    <a:pt x="5664" y="1"/>
                    <a:pt x="5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602;p39">
              <a:extLst>
                <a:ext uri="{FF2B5EF4-FFF2-40B4-BE49-F238E27FC236}">
                  <a16:creationId xmlns:a16="http://schemas.microsoft.com/office/drawing/2014/main" id="{E9A5FAD1-C021-4996-9CFA-9DBCD87AE9EF}"/>
                </a:ext>
              </a:extLst>
            </p:cNvPr>
            <p:cNvSpPr/>
            <p:nvPr/>
          </p:nvSpPr>
          <p:spPr>
            <a:xfrm>
              <a:off x="8246132" y="4347727"/>
              <a:ext cx="16098" cy="50057"/>
            </a:xfrm>
            <a:custGeom>
              <a:avLst/>
              <a:gdLst/>
              <a:ahLst/>
              <a:cxnLst/>
              <a:rect l="l" t="t" r="r" b="b"/>
              <a:pathLst>
                <a:path w="502" h="1561" extrusionOk="0">
                  <a:moveTo>
                    <a:pt x="471" y="1"/>
                  </a:moveTo>
                  <a:cubicBezTo>
                    <a:pt x="437" y="1"/>
                    <a:pt x="344" y="30"/>
                    <a:pt x="251" y="123"/>
                  </a:cubicBezTo>
                  <a:cubicBezTo>
                    <a:pt x="117" y="290"/>
                    <a:pt x="34" y="491"/>
                    <a:pt x="17" y="708"/>
                  </a:cubicBezTo>
                  <a:cubicBezTo>
                    <a:pt x="1" y="925"/>
                    <a:pt x="34" y="1126"/>
                    <a:pt x="84" y="1326"/>
                  </a:cubicBezTo>
                  <a:cubicBezTo>
                    <a:pt x="134" y="1477"/>
                    <a:pt x="184" y="1560"/>
                    <a:pt x="201" y="1560"/>
                  </a:cubicBezTo>
                  <a:cubicBezTo>
                    <a:pt x="218" y="1543"/>
                    <a:pt x="218" y="1460"/>
                    <a:pt x="201" y="1309"/>
                  </a:cubicBezTo>
                  <a:cubicBezTo>
                    <a:pt x="168" y="1109"/>
                    <a:pt x="168" y="925"/>
                    <a:pt x="168" y="725"/>
                  </a:cubicBezTo>
                  <a:cubicBezTo>
                    <a:pt x="184" y="541"/>
                    <a:pt x="251" y="357"/>
                    <a:pt x="351" y="207"/>
                  </a:cubicBezTo>
                  <a:cubicBezTo>
                    <a:pt x="418" y="90"/>
                    <a:pt x="502" y="23"/>
                    <a:pt x="485" y="6"/>
                  </a:cubicBezTo>
                  <a:cubicBezTo>
                    <a:pt x="485" y="3"/>
                    <a:pt x="480" y="1"/>
                    <a:pt x="4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603;p39">
              <a:extLst>
                <a:ext uri="{FF2B5EF4-FFF2-40B4-BE49-F238E27FC236}">
                  <a16:creationId xmlns:a16="http://schemas.microsoft.com/office/drawing/2014/main" id="{849DC2A0-BDB3-458F-9408-0EC5738CE0E8}"/>
                </a:ext>
              </a:extLst>
            </p:cNvPr>
            <p:cNvSpPr/>
            <p:nvPr/>
          </p:nvSpPr>
          <p:spPr>
            <a:xfrm>
              <a:off x="8138962" y="4473271"/>
              <a:ext cx="24147" cy="5932"/>
            </a:xfrm>
            <a:custGeom>
              <a:avLst/>
              <a:gdLst/>
              <a:ahLst/>
              <a:cxnLst/>
              <a:rect l="l" t="t" r="r" b="b"/>
              <a:pathLst>
                <a:path w="753" h="185" extrusionOk="0">
                  <a:moveTo>
                    <a:pt x="368" y="1"/>
                  </a:moveTo>
                  <a:cubicBezTo>
                    <a:pt x="168" y="18"/>
                    <a:pt x="1" y="85"/>
                    <a:pt x="18" y="135"/>
                  </a:cubicBezTo>
                  <a:cubicBezTo>
                    <a:pt x="18" y="185"/>
                    <a:pt x="185" y="185"/>
                    <a:pt x="385" y="185"/>
                  </a:cubicBezTo>
                  <a:cubicBezTo>
                    <a:pt x="569" y="168"/>
                    <a:pt x="736" y="168"/>
                    <a:pt x="736" y="118"/>
                  </a:cubicBezTo>
                  <a:cubicBezTo>
                    <a:pt x="753" y="68"/>
                    <a:pt x="586"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604;p39">
              <a:extLst>
                <a:ext uri="{FF2B5EF4-FFF2-40B4-BE49-F238E27FC236}">
                  <a16:creationId xmlns:a16="http://schemas.microsoft.com/office/drawing/2014/main" id="{087EB855-19BD-4FA2-8CCD-BF6051C9C1D6}"/>
                </a:ext>
              </a:extLst>
            </p:cNvPr>
            <p:cNvSpPr/>
            <p:nvPr/>
          </p:nvSpPr>
          <p:spPr>
            <a:xfrm>
              <a:off x="8133094" y="4486547"/>
              <a:ext cx="22511" cy="5516"/>
            </a:xfrm>
            <a:custGeom>
              <a:avLst/>
              <a:gdLst/>
              <a:ahLst/>
              <a:cxnLst/>
              <a:rect l="l" t="t" r="r" b="b"/>
              <a:pathLst>
                <a:path w="702" h="172" extrusionOk="0">
                  <a:moveTo>
                    <a:pt x="446" y="0"/>
                  </a:moveTo>
                  <a:cubicBezTo>
                    <a:pt x="415" y="0"/>
                    <a:pt x="383" y="2"/>
                    <a:pt x="351" y="5"/>
                  </a:cubicBezTo>
                  <a:cubicBezTo>
                    <a:pt x="150" y="5"/>
                    <a:pt x="0" y="38"/>
                    <a:pt x="0" y="88"/>
                  </a:cubicBezTo>
                  <a:cubicBezTo>
                    <a:pt x="0" y="138"/>
                    <a:pt x="167" y="172"/>
                    <a:pt x="351" y="172"/>
                  </a:cubicBezTo>
                  <a:cubicBezTo>
                    <a:pt x="535" y="155"/>
                    <a:pt x="702" y="122"/>
                    <a:pt x="702" y="72"/>
                  </a:cubicBezTo>
                  <a:cubicBezTo>
                    <a:pt x="702" y="30"/>
                    <a:pt x="589" y="0"/>
                    <a:pt x="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605;p39">
              <a:extLst>
                <a:ext uri="{FF2B5EF4-FFF2-40B4-BE49-F238E27FC236}">
                  <a16:creationId xmlns:a16="http://schemas.microsoft.com/office/drawing/2014/main" id="{EF6382BA-BF5C-40C5-8A04-3CC9B93F7812}"/>
                </a:ext>
              </a:extLst>
            </p:cNvPr>
            <p:cNvSpPr/>
            <p:nvPr/>
          </p:nvSpPr>
          <p:spPr>
            <a:xfrm>
              <a:off x="8128251" y="4498028"/>
              <a:ext cx="18246" cy="6157"/>
            </a:xfrm>
            <a:custGeom>
              <a:avLst/>
              <a:gdLst/>
              <a:ahLst/>
              <a:cxnLst/>
              <a:rect l="l" t="t" r="r" b="b"/>
              <a:pathLst>
                <a:path w="569" h="192" extrusionOk="0">
                  <a:moveTo>
                    <a:pt x="165" y="1"/>
                  </a:moveTo>
                  <a:cubicBezTo>
                    <a:pt x="70" y="1"/>
                    <a:pt x="1" y="28"/>
                    <a:pt x="1" y="64"/>
                  </a:cubicBezTo>
                  <a:cubicBezTo>
                    <a:pt x="1" y="115"/>
                    <a:pt x="118" y="148"/>
                    <a:pt x="268" y="181"/>
                  </a:cubicBezTo>
                  <a:cubicBezTo>
                    <a:pt x="323" y="187"/>
                    <a:pt x="374" y="191"/>
                    <a:pt x="416" y="191"/>
                  </a:cubicBezTo>
                  <a:cubicBezTo>
                    <a:pt x="491" y="191"/>
                    <a:pt x="541" y="180"/>
                    <a:pt x="552" y="148"/>
                  </a:cubicBezTo>
                  <a:cubicBezTo>
                    <a:pt x="569" y="98"/>
                    <a:pt x="452" y="31"/>
                    <a:pt x="285" y="14"/>
                  </a:cubicBezTo>
                  <a:cubicBezTo>
                    <a:pt x="243" y="5"/>
                    <a:pt x="202" y="1"/>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606;p39">
              <a:extLst>
                <a:ext uri="{FF2B5EF4-FFF2-40B4-BE49-F238E27FC236}">
                  <a16:creationId xmlns:a16="http://schemas.microsoft.com/office/drawing/2014/main" id="{D11EAACE-2799-4A1A-9BB9-4C989A9BA605}"/>
                </a:ext>
              </a:extLst>
            </p:cNvPr>
            <p:cNvSpPr/>
            <p:nvPr/>
          </p:nvSpPr>
          <p:spPr>
            <a:xfrm>
              <a:off x="8091278" y="4442198"/>
              <a:ext cx="50410" cy="36493"/>
            </a:xfrm>
            <a:custGeom>
              <a:avLst/>
              <a:gdLst/>
              <a:ahLst/>
              <a:cxnLst/>
              <a:rect l="l" t="t" r="r" b="b"/>
              <a:pathLst>
                <a:path w="1572" h="1138" extrusionOk="0">
                  <a:moveTo>
                    <a:pt x="349" y="178"/>
                  </a:moveTo>
                  <a:cubicBezTo>
                    <a:pt x="392" y="178"/>
                    <a:pt x="440" y="186"/>
                    <a:pt x="485" y="201"/>
                  </a:cubicBezTo>
                  <a:cubicBezTo>
                    <a:pt x="586" y="235"/>
                    <a:pt x="686" y="285"/>
                    <a:pt x="786" y="335"/>
                  </a:cubicBezTo>
                  <a:cubicBezTo>
                    <a:pt x="936" y="435"/>
                    <a:pt x="1070" y="569"/>
                    <a:pt x="1187" y="719"/>
                  </a:cubicBezTo>
                  <a:cubicBezTo>
                    <a:pt x="1285" y="833"/>
                    <a:pt x="1360" y="929"/>
                    <a:pt x="1415" y="1001"/>
                  </a:cubicBezTo>
                  <a:lnTo>
                    <a:pt x="1415" y="1001"/>
                  </a:lnTo>
                  <a:cubicBezTo>
                    <a:pt x="1305" y="946"/>
                    <a:pt x="1195" y="904"/>
                    <a:pt x="1070" y="870"/>
                  </a:cubicBezTo>
                  <a:cubicBezTo>
                    <a:pt x="903" y="786"/>
                    <a:pt x="736" y="703"/>
                    <a:pt x="569" y="602"/>
                  </a:cubicBezTo>
                  <a:cubicBezTo>
                    <a:pt x="469" y="552"/>
                    <a:pt x="385" y="485"/>
                    <a:pt x="285" y="419"/>
                  </a:cubicBezTo>
                  <a:cubicBezTo>
                    <a:pt x="218" y="368"/>
                    <a:pt x="185" y="268"/>
                    <a:pt x="235" y="218"/>
                  </a:cubicBezTo>
                  <a:cubicBezTo>
                    <a:pt x="253" y="190"/>
                    <a:pt x="297" y="178"/>
                    <a:pt x="349" y="178"/>
                  </a:cubicBezTo>
                  <a:close/>
                  <a:moveTo>
                    <a:pt x="335" y="1"/>
                  </a:moveTo>
                  <a:cubicBezTo>
                    <a:pt x="251" y="1"/>
                    <a:pt x="168" y="34"/>
                    <a:pt x="101" y="101"/>
                  </a:cubicBezTo>
                  <a:cubicBezTo>
                    <a:pt x="1" y="252"/>
                    <a:pt x="34" y="452"/>
                    <a:pt x="185" y="552"/>
                  </a:cubicBezTo>
                  <a:cubicBezTo>
                    <a:pt x="268" y="619"/>
                    <a:pt x="385" y="686"/>
                    <a:pt x="485" y="753"/>
                  </a:cubicBezTo>
                  <a:cubicBezTo>
                    <a:pt x="652" y="836"/>
                    <a:pt x="836" y="920"/>
                    <a:pt x="1037" y="970"/>
                  </a:cubicBezTo>
                  <a:cubicBezTo>
                    <a:pt x="1176" y="1040"/>
                    <a:pt x="1327" y="1074"/>
                    <a:pt x="1480" y="1084"/>
                  </a:cubicBezTo>
                  <a:lnTo>
                    <a:pt x="1480" y="1084"/>
                  </a:lnTo>
                  <a:cubicBezTo>
                    <a:pt x="1508" y="1118"/>
                    <a:pt x="1527" y="1137"/>
                    <a:pt x="1538" y="1137"/>
                  </a:cubicBezTo>
                  <a:cubicBezTo>
                    <a:pt x="1533" y="1120"/>
                    <a:pt x="1528" y="1103"/>
                    <a:pt x="1523" y="1086"/>
                  </a:cubicBezTo>
                  <a:lnTo>
                    <a:pt x="1523" y="1086"/>
                  </a:lnTo>
                  <a:cubicBezTo>
                    <a:pt x="1539" y="1087"/>
                    <a:pt x="1555" y="1087"/>
                    <a:pt x="1571" y="1087"/>
                  </a:cubicBezTo>
                  <a:cubicBezTo>
                    <a:pt x="1551" y="1075"/>
                    <a:pt x="1532" y="1063"/>
                    <a:pt x="1512" y="1052"/>
                  </a:cubicBezTo>
                  <a:lnTo>
                    <a:pt x="1512" y="1052"/>
                  </a:lnTo>
                  <a:cubicBezTo>
                    <a:pt x="1461" y="902"/>
                    <a:pt x="1386" y="763"/>
                    <a:pt x="1287" y="636"/>
                  </a:cubicBezTo>
                  <a:cubicBezTo>
                    <a:pt x="1170" y="469"/>
                    <a:pt x="1037" y="318"/>
                    <a:pt x="870" y="201"/>
                  </a:cubicBezTo>
                  <a:cubicBezTo>
                    <a:pt x="769" y="135"/>
                    <a:pt x="652" y="84"/>
                    <a:pt x="535" y="51"/>
                  </a:cubicBezTo>
                  <a:cubicBezTo>
                    <a:pt x="469" y="18"/>
                    <a:pt x="402" y="18"/>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607;p39">
              <a:extLst>
                <a:ext uri="{FF2B5EF4-FFF2-40B4-BE49-F238E27FC236}">
                  <a16:creationId xmlns:a16="http://schemas.microsoft.com/office/drawing/2014/main" id="{E8D070B7-F620-4DD9-A9AF-CEB412C6C364}"/>
                </a:ext>
              </a:extLst>
            </p:cNvPr>
            <p:cNvSpPr/>
            <p:nvPr/>
          </p:nvSpPr>
          <p:spPr>
            <a:xfrm>
              <a:off x="8081625" y="4470834"/>
              <a:ext cx="57914" cy="23730"/>
            </a:xfrm>
            <a:custGeom>
              <a:avLst/>
              <a:gdLst/>
              <a:ahLst/>
              <a:cxnLst/>
              <a:rect l="l" t="t" r="r" b="b"/>
              <a:pathLst>
                <a:path w="1806" h="740" extrusionOk="0">
                  <a:moveTo>
                    <a:pt x="1034" y="0"/>
                  </a:moveTo>
                  <a:cubicBezTo>
                    <a:pt x="907" y="0"/>
                    <a:pt x="780" y="12"/>
                    <a:pt x="653" y="44"/>
                  </a:cubicBezTo>
                  <a:cubicBezTo>
                    <a:pt x="536" y="60"/>
                    <a:pt x="419" y="94"/>
                    <a:pt x="302" y="144"/>
                  </a:cubicBezTo>
                  <a:cubicBezTo>
                    <a:pt x="235" y="161"/>
                    <a:pt x="168" y="194"/>
                    <a:pt x="118" y="244"/>
                  </a:cubicBezTo>
                  <a:cubicBezTo>
                    <a:pt x="85" y="261"/>
                    <a:pt x="51" y="294"/>
                    <a:pt x="34" y="344"/>
                  </a:cubicBezTo>
                  <a:cubicBezTo>
                    <a:pt x="1" y="394"/>
                    <a:pt x="1" y="445"/>
                    <a:pt x="34" y="495"/>
                  </a:cubicBezTo>
                  <a:cubicBezTo>
                    <a:pt x="118" y="628"/>
                    <a:pt x="252" y="712"/>
                    <a:pt x="419" y="729"/>
                  </a:cubicBezTo>
                  <a:cubicBezTo>
                    <a:pt x="467" y="736"/>
                    <a:pt x="518" y="740"/>
                    <a:pt x="570" y="740"/>
                  </a:cubicBezTo>
                  <a:cubicBezTo>
                    <a:pt x="644" y="740"/>
                    <a:pt x="718" y="731"/>
                    <a:pt x="786" y="712"/>
                  </a:cubicBezTo>
                  <a:cubicBezTo>
                    <a:pt x="987" y="678"/>
                    <a:pt x="1187" y="612"/>
                    <a:pt x="1371" y="511"/>
                  </a:cubicBezTo>
                  <a:cubicBezTo>
                    <a:pt x="1689" y="361"/>
                    <a:pt x="1806" y="161"/>
                    <a:pt x="1789" y="161"/>
                  </a:cubicBezTo>
                  <a:lnTo>
                    <a:pt x="1789" y="161"/>
                  </a:lnTo>
                  <a:cubicBezTo>
                    <a:pt x="1638" y="244"/>
                    <a:pt x="1488" y="328"/>
                    <a:pt x="1321" y="394"/>
                  </a:cubicBezTo>
                  <a:cubicBezTo>
                    <a:pt x="1137" y="478"/>
                    <a:pt x="953" y="528"/>
                    <a:pt x="770" y="562"/>
                  </a:cubicBezTo>
                  <a:cubicBezTo>
                    <a:pt x="711" y="570"/>
                    <a:pt x="657" y="574"/>
                    <a:pt x="602" y="574"/>
                  </a:cubicBezTo>
                  <a:cubicBezTo>
                    <a:pt x="548" y="574"/>
                    <a:pt x="494" y="570"/>
                    <a:pt x="435" y="562"/>
                  </a:cubicBezTo>
                  <a:cubicBezTo>
                    <a:pt x="352" y="545"/>
                    <a:pt x="252" y="511"/>
                    <a:pt x="185" y="428"/>
                  </a:cubicBezTo>
                  <a:cubicBezTo>
                    <a:pt x="151" y="428"/>
                    <a:pt x="268" y="328"/>
                    <a:pt x="369" y="294"/>
                  </a:cubicBezTo>
                  <a:cubicBezTo>
                    <a:pt x="469" y="244"/>
                    <a:pt x="569" y="211"/>
                    <a:pt x="686" y="194"/>
                  </a:cubicBezTo>
                  <a:cubicBezTo>
                    <a:pt x="824" y="156"/>
                    <a:pt x="971" y="138"/>
                    <a:pt x="1114" y="138"/>
                  </a:cubicBezTo>
                  <a:cubicBezTo>
                    <a:pt x="1161" y="138"/>
                    <a:pt x="1208" y="140"/>
                    <a:pt x="1254" y="144"/>
                  </a:cubicBezTo>
                  <a:cubicBezTo>
                    <a:pt x="1346" y="152"/>
                    <a:pt x="1438" y="156"/>
                    <a:pt x="1530" y="156"/>
                  </a:cubicBezTo>
                  <a:cubicBezTo>
                    <a:pt x="1622" y="156"/>
                    <a:pt x="1714" y="152"/>
                    <a:pt x="1806" y="144"/>
                  </a:cubicBezTo>
                  <a:cubicBezTo>
                    <a:pt x="1638" y="60"/>
                    <a:pt x="1455" y="10"/>
                    <a:pt x="1254" y="10"/>
                  </a:cubicBezTo>
                  <a:cubicBezTo>
                    <a:pt x="1181" y="4"/>
                    <a:pt x="1107" y="0"/>
                    <a:pt x="1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608;p39">
              <a:extLst>
                <a:ext uri="{FF2B5EF4-FFF2-40B4-BE49-F238E27FC236}">
                  <a16:creationId xmlns:a16="http://schemas.microsoft.com/office/drawing/2014/main" id="{972112E9-1C04-4882-A2A8-79B9B0B56F27}"/>
                </a:ext>
              </a:extLst>
            </p:cNvPr>
            <p:cNvSpPr/>
            <p:nvPr/>
          </p:nvSpPr>
          <p:spPr>
            <a:xfrm>
              <a:off x="8144317" y="4338780"/>
              <a:ext cx="109895" cy="125993"/>
            </a:xfrm>
            <a:custGeom>
              <a:avLst/>
              <a:gdLst/>
              <a:ahLst/>
              <a:cxnLst/>
              <a:rect l="l" t="t" r="r" b="b"/>
              <a:pathLst>
                <a:path w="3427" h="3929" extrusionOk="0">
                  <a:moveTo>
                    <a:pt x="3373" y="0"/>
                  </a:moveTo>
                  <a:cubicBezTo>
                    <a:pt x="3298" y="0"/>
                    <a:pt x="2574" y="857"/>
                    <a:pt x="1672" y="1923"/>
                  </a:cubicBezTo>
                  <a:cubicBezTo>
                    <a:pt x="769" y="3025"/>
                    <a:pt x="1" y="3894"/>
                    <a:pt x="51" y="3928"/>
                  </a:cubicBezTo>
                  <a:cubicBezTo>
                    <a:pt x="52" y="3928"/>
                    <a:pt x="53" y="3929"/>
                    <a:pt x="55" y="3929"/>
                  </a:cubicBezTo>
                  <a:cubicBezTo>
                    <a:pt x="134" y="3929"/>
                    <a:pt x="954" y="3121"/>
                    <a:pt x="1839" y="2056"/>
                  </a:cubicBezTo>
                  <a:cubicBezTo>
                    <a:pt x="2758" y="954"/>
                    <a:pt x="3426" y="18"/>
                    <a:pt x="3376" y="1"/>
                  </a:cubicBezTo>
                  <a:cubicBezTo>
                    <a:pt x="3375" y="1"/>
                    <a:pt x="3374" y="0"/>
                    <a:pt x="3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609;p39">
              <a:extLst>
                <a:ext uri="{FF2B5EF4-FFF2-40B4-BE49-F238E27FC236}">
                  <a16:creationId xmlns:a16="http://schemas.microsoft.com/office/drawing/2014/main" id="{B2A77C96-9017-44DB-8C3A-D79581CDF479}"/>
                </a:ext>
              </a:extLst>
            </p:cNvPr>
            <p:cNvSpPr/>
            <p:nvPr/>
          </p:nvSpPr>
          <p:spPr>
            <a:xfrm>
              <a:off x="7107030" y="4625464"/>
              <a:ext cx="302204" cy="48711"/>
            </a:xfrm>
            <a:custGeom>
              <a:avLst/>
              <a:gdLst/>
              <a:ahLst/>
              <a:cxnLst/>
              <a:rect l="l" t="t" r="r" b="b"/>
              <a:pathLst>
                <a:path w="9424" h="1519" extrusionOk="0">
                  <a:moveTo>
                    <a:pt x="9424" y="0"/>
                  </a:moveTo>
                  <a:lnTo>
                    <a:pt x="4612" y="50"/>
                  </a:lnTo>
                  <a:cubicBezTo>
                    <a:pt x="4612" y="50"/>
                    <a:pt x="0" y="902"/>
                    <a:pt x="1019" y="1237"/>
                  </a:cubicBezTo>
                  <a:cubicBezTo>
                    <a:pt x="1721" y="1462"/>
                    <a:pt x="5111" y="1519"/>
                    <a:pt x="7347" y="1519"/>
                  </a:cubicBezTo>
                  <a:cubicBezTo>
                    <a:pt x="8092" y="1519"/>
                    <a:pt x="8709" y="1512"/>
                    <a:pt x="9056" y="1504"/>
                  </a:cubicBezTo>
                  <a:lnTo>
                    <a:pt x="9374" y="1504"/>
                  </a:lnTo>
                  <a:lnTo>
                    <a:pt x="9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610;p39">
              <a:extLst>
                <a:ext uri="{FF2B5EF4-FFF2-40B4-BE49-F238E27FC236}">
                  <a16:creationId xmlns:a16="http://schemas.microsoft.com/office/drawing/2014/main" id="{E760500B-2DDB-4F4C-9ABA-9B1EF56A9E20}"/>
                </a:ext>
              </a:extLst>
            </p:cNvPr>
            <p:cNvSpPr/>
            <p:nvPr/>
          </p:nvSpPr>
          <p:spPr>
            <a:xfrm>
              <a:off x="7136500" y="4656986"/>
              <a:ext cx="271131" cy="12538"/>
            </a:xfrm>
            <a:custGeom>
              <a:avLst/>
              <a:gdLst/>
              <a:ahLst/>
              <a:cxnLst/>
              <a:rect l="l" t="t" r="r" b="b"/>
              <a:pathLst>
                <a:path w="8455" h="391" extrusionOk="0">
                  <a:moveTo>
                    <a:pt x="379" y="0"/>
                  </a:moveTo>
                  <a:cubicBezTo>
                    <a:pt x="136" y="0"/>
                    <a:pt x="0" y="6"/>
                    <a:pt x="0" y="20"/>
                  </a:cubicBezTo>
                  <a:cubicBezTo>
                    <a:pt x="0" y="53"/>
                    <a:pt x="1888" y="170"/>
                    <a:pt x="4211" y="270"/>
                  </a:cubicBezTo>
                  <a:cubicBezTo>
                    <a:pt x="5923" y="344"/>
                    <a:pt x="7394" y="390"/>
                    <a:pt x="8059" y="390"/>
                  </a:cubicBezTo>
                  <a:cubicBezTo>
                    <a:pt x="8302" y="390"/>
                    <a:pt x="8438" y="384"/>
                    <a:pt x="8438" y="371"/>
                  </a:cubicBezTo>
                  <a:cubicBezTo>
                    <a:pt x="8455" y="320"/>
                    <a:pt x="6550" y="203"/>
                    <a:pt x="4227" y="120"/>
                  </a:cubicBezTo>
                  <a:cubicBezTo>
                    <a:pt x="2515" y="47"/>
                    <a:pt x="1044"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611;p39">
              <a:extLst>
                <a:ext uri="{FF2B5EF4-FFF2-40B4-BE49-F238E27FC236}">
                  <a16:creationId xmlns:a16="http://schemas.microsoft.com/office/drawing/2014/main" id="{6F6080BD-2CA6-47E1-9BB9-C063376F0037}"/>
                </a:ext>
              </a:extLst>
            </p:cNvPr>
            <p:cNvSpPr/>
            <p:nvPr/>
          </p:nvSpPr>
          <p:spPr>
            <a:xfrm>
              <a:off x="7357766" y="4639317"/>
              <a:ext cx="48807" cy="26969"/>
            </a:xfrm>
            <a:custGeom>
              <a:avLst/>
              <a:gdLst/>
              <a:ahLst/>
              <a:cxnLst/>
              <a:rect l="l" t="t" r="r" b="b"/>
              <a:pathLst>
                <a:path w="1522" h="841" extrusionOk="0">
                  <a:moveTo>
                    <a:pt x="1187" y="0"/>
                  </a:moveTo>
                  <a:cubicBezTo>
                    <a:pt x="989" y="0"/>
                    <a:pt x="782" y="65"/>
                    <a:pt x="602" y="170"/>
                  </a:cubicBezTo>
                  <a:cubicBezTo>
                    <a:pt x="435" y="287"/>
                    <a:pt x="268" y="437"/>
                    <a:pt x="151" y="604"/>
                  </a:cubicBezTo>
                  <a:cubicBezTo>
                    <a:pt x="51" y="738"/>
                    <a:pt x="1" y="821"/>
                    <a:pt x="17" y="838"/>
                  </a:cubicBezTo>
                  <a:cubicBezTo>
                    <a:pt x="21" y="840"/>
                    <a:pt x="25" y="841"/>
                    <a:pt x="29" y="841"/>
                  </a:cubicBezTo>
                  <a:cubicBezTo>
                    <a:pt x="65" y="841"/>
                    <a:pt x="130" y="778"/>
                    <a:pt x="235" y="688"/>
                  </a:cubicBezTo>
                  <a:cubicBezTo>
                    <a:pt x="385" y="537"/>
                    <a:pt x="535" y="420"/>
                    <a:pt x="702" y="303"/>
                  </a:cubicBezTo>
                  <a:cubicBezTo>
                    <a:pt x="870" y="203"/>
                    <a:pt x="1070" y="136"/>
                    <a:pt x="1254" y="120"/>
                  </a:cubicBezTo>
                  <a:cubicBezTo>
                    <a:pt x="1288" y="116"/>
                    <a:pt x="1319" y="115"/>
                    <a:pt x="1348" y="115"/>
                  </a:cubicBezTo>
                  <a:cubicBezTo>
                    <a:pt x="1399" y="115"/>
                    <a:pt x="1440" y="118"/>
                    <a:pt x="1470" y="118"/>
                  </a:cubicBezTo>
                  <a:cubicBezTo>
                    <a:pt x="1497" y="118"/>
                    <a:pt x="1515" y="115"/>
                    <a:pt x="1521" y="103"/>
                  </a:cubicBezTo>
                  <a:cubicBezTo>
                    <a:pt x="1521" y="86"/>
                    <a:pt x="1438" y="19"/>
                    <a:pt x="1254" y="3"/>
                  </a:cubicBezTo>
                  <a:cubicBezTo>
                    <a:pt x="1232" y="1"/>
                    <a:pt x="1209" y="0"/>
                    <a:pt x="1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612;p39">
              <a:extLst>
                <a:ext uri="{FF2B5EF4-FFF2-40B4-BE49-F238E27FC236}">
                  <a16:creationId xmlns:a16="http://schemas.microsoft.com/office/drawing/2014/main" id="{06A0C7ED-E5F0-4CD8-B0BF-DE801F1F8D56}"/>
                </a:ext>
              </a:extLst>
            </p:cNvPr>
            <p:cNvSpPr/>
            <p:nvPr/>
          </p:nvSpPr>
          <p:spPr>
            <a:xfrm>
              <a:off x="7242579" y="4628959"/>
              <a:ext cx="18246" cy="18663"/>
            </a:xfrm>
            <a:custGeom>
              <a:avLst/>
              <a:gdLst/>
              <a:ahLst/>
              <a:cxnLst/>
              <a:rect l="l" t="t" r="r" b="b"/>
              <a:pathLst>
                <a:path w="569" h="582" extrusionOk="0">
                  <a:moveTo>
                    <a:pt x="51" y="1"/>
                  </a:moveTo>
                  <a:cubicBezTo>
                    <a:pt x="42" y="1"/>
                    <a:pt x="36" y="3"/>
                    <a:pt x="34" y="8"/>
                  </a:cubicBezTo>
                  <a:cubicBezTo>
                    <a:pt x="0" y="58"/>
                    <a:pt x="101" y="175"/>
                    <a:pt x="234" y="326"/>
                  </a:cubicBezTo>
                  <a:cubicBezTo>
                    <a:pt x="339" y="460"/>
                    <a:pt x="444" y="581"/>
                    <a:pt x="500" y="581"/>
                  </a:cubicBezTo>
                  <a:cubicBezTo>
                    <a:pt x="507" y="581"/>
                    <a:pt x="513" y="580"/>
                    <a:pt x="518" y="576"/>
                  </a:cubicBezTo>
                  <a:cubicBezTo>
                    <a:pt x="568" y="560"/>
                    <a:pt x="518" y="392"/>
                    <a:pt x="368" y="225"/>
                  </a:cubicBezTo>
                  <a:cubicBezTo>
                    <a:pt x="254" y="83"/>
                    <a:pt x="103" y="1"/>
                    <a:pt x="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613;p39">
              <a:extLst>
                <a:ext uri="{FF2B5EF4-FFF2-40B4-BE49-F238E27FC236}">
                  <a16:creationId xmlns:a16="http://schemas.microsoft.com/office/drawing/2014/main" id="{70DDFDFB-83F8-44BF-B560-187FABFAED31}"/>
                </a:ext>
              </a:extLst>
            </p:cNvPr>
            <p:cNvSpPr/>
            <p:nvPr/>
          </p:nvSpPr>
          <p:spPr>
            <a:xfrm>
              <a:off x="7228117" y="4631685"/>
              <a:ext cx="17701" cy="17573"/>
            </a:xfrm>
            <a:custGeom>
              <a:avLst/>
              <a:gdLst/>
              <a:ahLst/>
              <a:cxnLst/>
              <a:rect l="l" t="t" r="r" b="b"/>
              <a:pathLst>
                <a:path w="552" h="548" extrusionOk="0">
                  <a:moveTo>
                    <a:pt x="52" y="0"/>
                  </a:moveTo>
                  <a:cubicBezTo>
                    <a:pt x="44" y="0"/>
                    <a:pt x="38" y="2"/>
                    <a:pt x="34" y="7"/>
                  </a:cubicBezTo>
                  <a:cubicBezTo>
                    <a:pt x="0" y="40"/>
                    <a:pt x="67" y="190"/>
                    <a:pt x="201" y="341"/>
                  </a:cubicBezTo>
                  <a:cubicBezTo>
                    <a:pt x="317" y="457"/>
                    <a:pt x="433" y="548"/>
                    <a:pt x="483" y="548"/>
                  </a:cubicBezTo>
                  <a:cubicBezTo>
                    <a:pt x="491" y="548"/>
                    <a:pt x="497" y="546"/>
                    <a:pt x="501" y="541"/>
                  </a:cubicBezTo>
                  <a:cubicBezTo>
                    <a:pt x="552" y="525"/>
                    <a:pt x="468" y="374"/>
                    <a:pt x="334" y="224"/>
                  </a:cubicBezTo>
                  <a:cubicBezTo>
                    <a:pt x="218" y="93"/>
                    <a:pt x="102" y="0"/>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614;p39">
              <a:extLst>
                <a:ext uri="{FF2B5EF4-FFF2-40B4-BE49-F238E27FC236}">
                  <a16:creationId xmlns:a16="http://schemas.microsoft.com/office/drawing/2014/main" id="{8C175AA8-0FB6-44C7-B9C1-ACC7C8DB5E3B}"/>
                </a:ext>
              </a:extLst>
            </p:cNvPr>
            <p:cNvSpPr/>
            <p:nvPr/>
          </p:nvSpPr>
          <p:spPr>
            <a:xfrm>
              <a:off x="7215771" y="4634507"/>
              <a:ext cx="12378" cy="16226"/>
            </a:xfrm>
            <a:custGeom>
              <a:avLst/>
              <a:gdLst/>
              <a:ahLst/>
              <a:cxnLst/>
              <a:rect l="l" t="t" r="r" b="b"/>
              <a:pathLst>
                <a:path w="386" h="506" extrusionOk="0">
                  <a:moveTo>
                    <a:pt x="49" y="0"/>
                  </a:moveTo>
                  <a:cubicBezTo>
                    <a:pt x="43" y="0"/>
                    <a:pt x="39" y="1"/>
                    <a:pt x="34" y="2"/>
                  </a:cubicBezTo>
                  <a:cubicBezTo>
                    <a:pt x="1" y="36"/>
                    <a:pt x="34" y="153"/>
                    <a:pt x="118" y="286"/>
                  </a:cubicBezTo>
                  <a:cubicBezTo>
                    <a:pt x="195" y="410"/>
                    <a:pt x="273" y="505"/>
                    <a:pt x="324" y="505"/>
                  </a:cubicBezTo>
                  <a:cubicBezTo>
                    <a:pt x="328" y="505"/>
                    <a:pt x="331" y="505"/>
                    <a:pt x="335" y="503"/>
                  </a:cubicBezTo>
                  <a:cubicBezTo>
                    <a:pt x="385" y="487"/>
                    <a:pt x="369" y="353"/>
                    <a:pt x="285" y="203"/>
                  </a:cubicBezTo>
                  <a:cubicBezTo>
                    <a:pt x="209" y="80"/>
                    <a:pt x="104" y="0"/>
                    <a:pt x="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615;p39">
              <a:extLst>
                <a:ext uri="{FF2B5EF4-FFF2-40B4-BE49-F238E27FC236}">
                  <a16:creationId xmlns:a16="http://schemas.microsoft.com/office/drawing/2014/main" id="{1A3FA659-AE58-4E6C-9B90-5B733F1D3187}"/>
                </a:ext>
              </a:extLst>
            </p:cNvPr>
            <p:cNvSpPr/>
            <p:nvPr/>
          </p:nvSpPr>
          <p:spPr>
            <a:xfrm>
              <a:off x="7229720" y="4574541"/>
              <a:ext cx="24660" cy="56311"/>
            </a:xfrm>
            <a:custGeom>
              <a:avLst/>
              <a:gdLst/>
              <a:ahLst/>
              <a:cxnLst/>
              <a:rect l="l" t="t" r="r" b="b"/>
              <a:pathLst>
                <a:path w="769" h="1756" extrusionOk="0">
                  <a:moveTo>
                    <a:pt x="318" y="168"/>
                  </a:moveTo>
                  <a:cubicBezTo>
                    <a:pt x="401" y="168"/>
                    <a:pt x="468" y="268"/>
                    <a:pt x="502" y="368"/>
                  </a:cubicBezTo>
                  <a:cubicBezTo>
                    <a:pt x="552" y="469"/>
                    <a:pt x="568" y="569"/>
                    <a:pt x="585" y="686"/>
                  </a:cubicBezTo>
                  <a:cubicBezTo>
                    <a:pt x="602" y="870"/>
                    <a:pt x="585" y="1054"/>
                    <a:pt x="552" y="1237"/>
                  </a:cubicBezTo>
                  <a:cubicBezTo>
                    <a:pt x="507" y="1349"/>
                    <a:pt x="477" y="1469"/>
                    <a:pt x="452" y="1586"/>
                  </a:cubicBezTo>
                  <a:lnTo>
                    <a:pt x="452" y="1586"/>
                  </a:lnTo>
                  <a:cubicBezTo>
                    <a:pt x="427" y="1466"/>
                    <a:pt x="397" y="1352"/>
                    <a:pt x="351" y="1237"/>
                  </a:cubicBezTo>
                  <a:cubicBezTo>
                    <a:pt x="284" y="1054"/>
                    <a:pt x="251" y="870"/>
                    <a:pt x="218" y="669"/>
                  </a:cubicBezTo>
                  <a:cubicBezTo>
                    <a:pt x="201" y="569"/>
                    <a:pt x="201" y="452"/>
                    <a:pt x="201" y="352"/>
                  </a:cubicBezTo>
                  <a:cubicBezTo>
                    <a:pt x="201" y="252"/>
                    <a:pt x="268" y="168"/>
                    <a:pt x="318" y="168"/>
                  </a:cubicBezTo>
                  <a:close/>
                  <a:moveTo>
                    <a:pt x="335" y="1"/>
                  </a:moveTo>
                  <a:cubicBezTo>
                    <a:pt x="151" y="1"/>
                    <a:pt x="0" y="151"/>
                    <a:pt x="17" y="335"/>
                  </a:cubicBezTo>
                  <a:cubicBezTo>
                    <a:pt x="17" y="452"/>
                    <a:pt x="34" y="586"/>
                    <a:pt x="50" y="703"/>
                  </a:cubicBezTo>
                  <a:cubicBezTo>
                    <a:pt x="84" y="903"/>
                    <a:pt x="151" y="1087"/>
                    <a:pt x="218" y="1271"/>
                  </a:cubicBezTo>
                  <a:cubicBezTo>
                    <a:pt x="260" y="1426"/>
                    <a:pt x="338" y="1569"/>
                    <a:pt x="431" y="1690"/>
                  </a:cubicBezTo>
                  <a:lnTo>
                    <a:pt x="431" y="1690"/>
                  </a:lnTo>
                  <a:cubicBezTo>
                    <a:pt x="427" y="1712"/>
                    <a:pt x="422" y="1734"/>
                    <a:pt x="418" y="1755"/>
                  </a:cubicBezTo>
                  <a:cubicBezTo>
                    <a:pt x="430" y="1743"/>
                    <a:pt x="442" y="1731"/>
                    <a:pt x="453" y="1718"/>
                  </a:cubicBezTo>
                  <a:lnTo>
                    <a:pt x="453" y="1718"/>
                  </a:lnTo>
                  <a:cubicBezTo>
                    <a:pt x="464" y="1731"/>
                    <a:pt x="474" y="1743"/>
                    <a:pt x="485" y="1755"/>
                  </a:cubicBezTo>
                  <a:cubicBezTo>
                    <a:pt x="481" y="1735"/>
                    <a:pt x="477" y="1714"/>
                    <a:pt x="474" y="1694"/>
                  </a:cubicBezTo>
                  <a:lnTo>
                    <a:pt x="474" y="1694"/>
                  </a:lnTo>
                  <a:cubicBezTo>
                    <a:pt x="575" y="1572"/>
                    <a:pt x="640" y="1428"/>
                    <a:pt x="669" y="1271"/>
                  </a:cubicBezTo>
                  <a:cubicBezTo>
                    <a:pt x="736" y="1070"/>
                    <a:pt x="769" y="870"/>
                    <a:pt x="752" y="669"/>
                  </a:cubicBezTo>
                  <a:cubicBezTo>
                    <a:pt x="752" y="552"/>
                    <a:pt x="719" y="419"/>
                    <a:pt x="685" y="302"/>
                  </a:cubicBezTo>
                  <a:cubicBezTo>
                    <a:pt x="652" y="235"/>
                    <a:pt x="619" y="185"/>
                    <a:pt x="568" y="118"/>
                  </a:cubicBezTo>
                  <a:cubicBezTo>
                    <a:pt x="518" y="51"/>
                    <a:pt x="435" y="18"/>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616;p39">
              <a:extLst>
                <a:ext uri="{FF2B5EF4-FFF2-40B4-BE49-F238E27FC236}">
                  <a16:creationId xmlns:a16="http://schemas.microsoft.com/office/drawing/2014/main" id="{B08CECCA-0550-4B5E-A479-EE8A5C25B0AA}"/>
                </a:ext>
              </a:extLst>
            </p:cNvPr>
            <p:cNvSpPr/>
            <p:nvPr/>
          </p:nvSpPr>
          <p:spPr>
            <a:xfrm>
              <a:off x="7196498" y="4587400"/>
              <a:ext cx="48775" cy="41463"/>
            </a:xfrm>
            <a:custGeom>
              <a:avLst/>
              <a:gdLst/>
              <a:ahLst/>
              <a:cxnLst/>
              <a:rect l="l" t="t" r="r" b="b"/>
              <a:pathLst>
                <a:path w="1521" h="1293" extrusionOk="0">
                  <a:moveTo>
                    <a:pt x="184" y="1"/>
                  </a:moveTo>
                  <a:cubicBezTo>
                    <a:pt x="134" y="18"/>
                    <a:pt x="67" y="51"/>
                    <a:pt x="51" y="101"/>
                  </a:cubicBezTo>
                  <a:cubicBezTo>
                    <a:pt x="0" y="252"/>
                    <a:pt x="17" y="419"/>
                    <a:pt x="117" y="536"/>
                  </a:cubicBezTo>
                  <a:cubicBezTo>
                    <a:pt x="184" y="653"/>
                    <a:pt x="268" y="753"/>
                    <a:pt x="368" y="836"/>
                  </a:cubicBezTo>
                  <a:cubicBezTo>
                    <a:pt x="535" y="970"/>
                    <a:pt x="719" y="1070"/>
                    <a:pt x="919" y="1154"/>
                  </a:cubicBezTo>
                  <a:cubicBezTo>
                    <a:pt x="1134" y="1261"/>
                    <a:pt x="1314" y="1293"/>
                    <a:pt x="1415" y="1293"/>
                  </a:cubicBezTo>
                  <a:cubicBezTo>
                    <a:pt x="1472" y="1293"/>
                    <a:pt x="1504" y="1283"/>
                    <a:pt x="1504" y="1271"/>
                  </a:cubicBezTo>
                  <a:cubicBezTo>
                    <a:pt x="1320" y="1204"/>
                    <a:pt x="1153" y="1137"/>
                    <a:pt x="986" y="1054"/>
                  </a:cubicBezTo>
                  <a:cubicBezTo>
                    <a:pt x="802" y="953"/>
                    <a:pt x="635" y="836"/>
                    <a:pt x="485" y="719"/>
                  </a:cubicBezTo>
                  <a:cubicBezTo>
                    <a:pt x="401" y="636"/>
                    <a:pt x="335" y="552"/>
                    <a:pt x="268" y="469"/>
                  </a:cubicBezTo>
                  <a:cubicBezTo>
                    <a:pt x="218" y="385"/>
                    <a:pt x="184" y="285"/>
                    <a:pt x="201" y="185"/>
                  </a:cubicBezTo>
                  <a:cubicBezTo>
                    <a:pt x="201" y="175"/>
                    <a:pt x="213" y="171"/>
                    <a:pt x="232" y="171"/>
                  </a:cubicBezTo>
                  <a:cubicBezTo>
                    <a:pt x="281" y="171"/>
                    <a:pt x="379" y="199"/>
                    <a:pt x="452" y="235"/>
                  </a:cubicBezTo>
                  <a:cubicBezTo>
                    <a:pt x="552" y="285"/>
                    <a:pt x="652" y="352"/>
                    <a:pt x="736" y="419"/>
                  </a:cubicBezTo>
                  <a:cubicBezTo>
                    <a:pt x="886" y="552"/>
                    <a:pt x="1036" y="686"/>
                    <a:pt x="1153" y="836"/>
                  </a:cubicBezTo>
                  <a:cubicBezTo>
                    <a:pt x="1361" y="1092"/>
                    <a:pt x="1477" y="1272"/>
                    <a:pt x="1516" y="1272"/>
                  </a:cubicBezTo>
                  <a:cubicBezTo>
                    <a:pt x="1518" y="1272"/>
                    <a:pt x="1519" y="1271"/>
                    <a:pt x="1521" y="1271"/>
                  </a:cubicBezTo>
                  <a:cubicBezTo>
                    <a:pt x="1471" y="1087"/>
                    <a:pt x="1387" y="920"/>
                    <a:pt x="1270" y="769"/>
                  </a:cubicBezTo>
                  <a:cubicBezTo>
                    <a:pt x="1153" y="602"/>
                    <a:pt x="1003" y="435"/>
                    <a:pt x="853" y="302"/>
                  </a:cubicBezTo>
                  <a:cubicBezTo>
                    <a:pt x="752" y="218"/>
                    <a:pt x="652" y="151"/>
                    <a:pt x="535" y="84"/>
                  </a:cubicBezTo>
                  <a:cubicBezTo>
                    <a:pt x="468" y="51"/>
                    <a:pt x="401" y="34"/>
                    <a:pt x="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617;p39">
              <a:extLst>
                <a:ext uri="{FF2B5EF4-FFF2-40B4-BE49-F238E27FC236}">
                  <a16:creationId xmlns:a16="http://schemas.microsoft.com/office/drawing/2014/main" id="{313B6CAF-B5C8-4956-A4CD-2BF83F7E1F36}"/>
                </a:ext>
              </a:extLst>
            </p:cNvPr>
            <p:cNvSpPr/>
            <p:nvPr/>
          </p:nvSpPr>
          <p:spPr>
            <a:xfrm>
              <a:off x="7258645" y="4625143"/>
              <a:ext cx="148440" cy="5772"/>
            </a:xfrm>
            <a:custGeom>
              <a:avLst/>
              <a:gdLst/>
              <a:ahLst/>
              <a:cxnLst/>
              <a:rect l="l" t="t" r="r" b="b"/>
              <a:pathLst>
                <a:path w="4629" h="180" extrusionOk="0">
                  <a:moveTo>
                    <a:pt x="3580" y="0"/>
                  </a:moveTo>
                  <a:cubicBezTo>
                    <a:pt x="3215" y="0"/>
                    <a:pt x="2777" y="4"/>
                    <a:pt x="2306" y="10"/>
                  </a:cubicBezTo>
                  <a:cubicBezTo>
                    <a:pt x="1037" y="10"/>
                    <a:pt x="1" y="10"/>
                    <a:pt x="1" y="60"/>
                  </a:cubicBezTo>
                  <a:cubicBezTo>
                    <a:pt x="1" y="91"/>
                    <a:pt x="885" y="179"/>
                    <a:pt x="2021" y="179"/>
                  </a:cubicBezTo>
                  <a:cubicBezTo>
                    <a:pt x="2115" y="179"/>
                    <a:pt x="2210" y="179"/>
                    <a:pt x="2306" y="177"/>
                  </a:cubicBezTo>
                  <a:cubicBezTo>
                    <a:pt x="3593" y="161"/>
                    <a:pt x="4629" y="94"/>
                    <a:pt x="4629" y="44"/>
                  </a:cubicBezTo>
                  <a:cubicBezTo>
                    <a:pt x="4629" y="12"/>
                    <a:pt x="4213" y="0"/>
                    <a:pt x="3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618;p39">
              <a:extLst>
                <a:ext uri="{FF2B5EF4-FFF2-40B4-BE49-F238E27FC236}">
                  <a16:creationId xmlns:a16="http://schemas.microsoft.com/office/drawing/2014/main" id="{3C2A18E5-F89A-4BF2-B9A7-E087B3798D52}"/>
                </a:ext>
              </a:extLst>
            </p:cNvPr>
            <p:cNvSpPr/>
            <p:nvPr/>
          </p:nvSpPr>
          <p:spPr>
            <a:xfrm>
              <a:off x="7645507" y="1778223"/>
              <a:ext cx="251313" cy="491370"/>
            </a:xfrm>
            <a:custGeom>
              <a:avLst/>
              <a:gdLst/>
              <a:ahLst/>
              <a:cxnLst/>
              <a:rect l="l" t="t" r="r" b="b"/>
              <a:pathLst>
                <a:path w="7837" h="15323" extrusionOk="0">
                  <a:moveTo>
                    <a:pt x="3793" y="0"/>
                  </a:moveTo>
                  <a:lnTo>
                    <a:pt x="134" y="1805"/>
                  </a:lnTo>
                  <a:cubicBezTo>
                    <a:pt x="134" y="1805"/>
                    <a:pt x="0" y="6416"/>
                    <a:pt x="134" y="8405"/>
                  </a:cubicBezTo>
                  <a:cubicBezTo>
                    <a:pt x="251" y="10410"/>
                    <a:pt x="2273" y="10627"/>
                    <a:pt x="2273" y="10627"/>
                  </a:cubicBezTo>
                  <a:cubicBezTo>
                    <a:pt x="2273" y="10627"/>
                    <a:pt x="2256" y="11546"/>
                    <a:pt x="2222" y="12565"/>
                  </a:cubicBezTo>
                  <a:cubicBezTo>
                    <a:pt x="2189" y="14052"/>
                    <a:pt x="3375" y="15272"/>
                    <a:pt x="4846" y="15322"/>
                  </a:cubicBezTo>
                  <a:cubicBezTo>
                    <a:pt x="4866" y="15322"/>
                    <a:pt x="4887" y="15323"/>
                    <a:pt x="4907" y="15323"/>
                  </a:cubicBezTo>
                  <a:cubicBezTo>
                    <a:pt x="6367" y="15323"/>
                    <a:pt x="7570" y="14149"/>
                    <a:pt x="7603" y="12699"/>
                  </a:cubicBezTo>
                  <a:lnTo>
                    <a:pt x="7837" y="3058"/>
                  </a:lnTo>
                  <a:lnTo>
                    <a:pt x="379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619;p39">
              <a:extLst>
                <a:ext uri="{FF2B5EF4-FFF2-40B4-BE49-F238E27FC236}">
                  <a16:creationId xmlns:a16="http://schemas.microsoft.com/office/drawing/2014/main" id="{449ABBBE-677C-4347-A824-5418588256AB}"/>
                </a:ext>
              </a:extLst>
            </p:cNvPr>
            <p:cNvSpPr/>
            <p:nvPr/>
          </p:nvSpPr>
          <p:spPr>
            <a:xfrm>
              <a:off x="7613889" y="1735284"/>
              <a:ext cx="377755" cy="204238"/>
            </a:xfrm>
            <a:custGeom>
              <a:avLst/>
              <a:gdLst/>
              <a:ahLst/>
              <a:cxnLst/>
              <a:rect l="l" t="t" r="r" b="b"/>
              <a:pathLst>
                <a:path w="11780" h="6369" extrusionOk="0">
                  <a:moveTo>
                    <a:pt x="5282" y="1"/>
                  </a:moveTo>
                  <a:cubicBezTo>
                    <a:pt x="4488" y="1"/>
                    <a:pt x="3391" y="212"/>
                    <a:pt x="1989" y="1673"/>
                  </a:cubicBezTo>
                  <a:cubicBezTo>
                    <a:pt x="0" y="3728"/>
                    <a:pt x="1086" y="5951"/>
                    <a:pt x="1086" y="5951"/>
                  </a:cubicBezTo>
                  <a:lnTo>
                    <a:pt x="4662" y="2642"/>
                  </a:lnTo>
                  <a:cubicBezTo>
                    <a:pt x="5247" y="5633"/>
                    <a:pt x="8538" y="5951"/>
                    <a:pt x="8538" y="5951"/>
                  </a:cubicBezTo>
                  <a:lnTo>
                    <a:pt x="11780" y="6368"/>
                  </a:lnTo>
                  <a:cubicBezTo>
                    <a:pt x="11730" y="6034"/>
                    <a:pt x="11663" y="5282"/>
                    <a:pt x="11579" y="4982"/>
                  </a:cubicBezTo>
                  <a:cubicBezTo>
                    <a:pt x="10493" y="821"/>
                    <a:pt x="6834" y="36"/>
                    <a:pt x="6099" y="36"/>
                  </a:cubicBezTo>
                  <a:cubicBezTo>
                    <a:pt x="5877" y="36"/>
                    <a:pt x="5605" y="1"/>
                    <a:pt x="5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620;p39">
              <a:extLst>
                <a:ext uri="{FF2B5EF4-FFF2-40B4-BE49-F238E27FC236}">
                  <a16:creationId xmlns:a16="http://schemas.microsoft.com/office/drawing/2014/main" id="{0D6C5FAD-7195-4FE8-8604-F4EFB10EDF59}"/>
                </a:ext>
              </a:extLst>
            </p:cNvPr>
            <p:cNvSpPr/>
            <p:nvPr/>
          </p:nvSpPr>
          <p:spPr>
            <a:xfrm>
              <a:off x="7663176" y="1935193"/>
              <a:ext cx="19337" cy="16675"/>
            </a:xfrm>
            <a:custGeom>
              <a:avLst/>
              <a:gdLst/>
              <a:ahLst/>
              <a:cxnLst/>
              <a:rect l="l" t="t" r="r" b="b"/>
              <a:pathLst>
                <a:path w="603" h="520" extrusionOk="0">
                  <a:moveTo>
                    <a:pt x="268" y="1"/>
                  </a:moveTo>
                  <a:cubicBezTo>
                    <a:pt x="118" y="1"/>
                    <a:pt x="1" y="118"/>
                    <a:pt x="1" y="268"/>
                  </a:cubicBezTo>
                  <a:cubicBezTo>
                    <a:pt x="1" y="418"/>
                    <a:pt x="135" y="520"/>
                    <a:pt x="274" y="520"/>
                  </a:cubicBezTo>
                  <a:cubicBezTo>
                    <a:pt x="336" y="520"/>
                    <a:pt x="400" y="499"/>
                    <a:pt x="452" y="452"/>
                  </a:cubicBezTo>
                  <a:cubicBezTo>
                    <a:pt x="602" y="285"/>
                    <a:pt x="485" y="1"/>
                    <a:pt x="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621;p39">
              <a:extLst>
                <a:ext uri="{FF2B5EF4-FFF2-40B4-BE49-F238E27FC236}">
                  <a16:creationId xmlns:a16="http://schemas.microsoft.com/office/drawing/2014/main" id="{132E78DC-CE37-4343-81E6-46A7B2D9CA2A}"/>
                </a:ext>
              </a:extLst>
            </p:cNvPr>
            <p:cNvSpPr/>
            <p:nvPr/>
          </p:nvSpPr>
          <p:spPr>
            <a:xfrm>
              <a:off x="7655128" y="1924771"/>
              <a:ext cx="33254" cy="10069"/>
            </a:xfrm>
            <a:custGeom>
              <a:avLst/>
              <a:gdLst/>
              <a:ahLst/>
              <a:cxnLst/>
              <a:rect l="l" t="t" r="r" b="b"/>
              <a:pathLst>
                <a:path w="1037" h="314" extrusionOk="0">
                  <a:moveTo>
                    <a:pt x="546" y="0"/>
                  </a:moveTo>
                  <a:cubicBezTo>
                    <a:pt x="389" y="0"/>
                    <a:pt x="232" y="56"/>
                    <a:pt x="101" y="159"/>
                  </a:cubicBezTo>
                  <a:cubicBezTo>
                    <a:pt x="18" y="225"/>
                    <a:pt x="1" y="292"/>
                    <a:pt x="18" y="309"/>
                  </a:cubicBezTo>
                  <a:cubicBezTo>
                    <a:pt x="21" y="312"/>
                    <a:pt x="25" y="313"/>
                    <a:pt x="30" y="313"/>
                  </a:cubicBezTo>
                  <a:cubicBezTo>
                    <a:pt x="85" y="313"/>
                    <a:pt x="259" y="175"/>
                    <a:pt x="502" y="175"/>
                  </a:cubicBezTo>
                  <a:cubicBezTo>
                    <a:pt x="531" y="172"/>
                    <a:pt x="559" y="170"/>
                    <a:pt x="586" y="170"/>
                  </a:cubicBezTo>
                  <a:cubicBezTo>
                    <a:pt x="787" y="170"/>
                    <a:pt x="935" y="253"/>
                    <a:pt x="995" y="253"/>
                  </a:cubicBezTo>
                  <a:cubicBezTo>
                    <a:pt x="1007" y="253"/>
                    <a:pt x="1015" y="249"/>
                    <a:pt x="1020" y="242"/>
                  </a:cubicBezTo>
                  <a:cubicBezTo>
                    <a:pt x="1037" y="225"/>
                    <a:pt x="1003" y="175"/>
                    <a:pt x="903" y="109"/>
                  </a:cubicBezTo>
                  <a:cubicBezTo>
                    <a:pt x="793" y="35"/>
                    <a:pt x="669" y="0"/>
                    <a:pt x="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622;p39">
              <a:extLst>
                <a:ext uri="{FF2B5EF4-FFF2-40B4-BE49-F238E27FC236}">
                  <a16:creationId xmlns:a16="http://schemas.microsoft.com/office/drawing/2014/main" id="{B30675EF-F3C6-424A-891D-5349E232E4E3}"/>
                </a:ext>
              </a:extLst>
            </p:cNvPr>
            <p:cNvSpPr/>
            <p:nvPr/>
          </p:nvSpPr>
          <p:spPr>
            <a:xfrm>
              <a:off x="7758545" y="1935193"/>
              <a:ext cx="19337" cy="16675"/>
            </a:xfrm>
            <a:custGeom>
              <a:avLst/>
              <a:gdLst/>
              <a:ahLst/>
              <a:cxnLst/>
              <a:rect l="l" t="t" r="r" b="b"/>
              <a:pathLst>
                <a:path w="603" h="520" extrusionOk="0">
                  <a:moveTo>
                    <a:pt x="251" y="1"/>
                  </a:moveTo>
                  <a:cubicBezTo>
                    <a:pt x="118" y="1"/>
                    <a:pt x="1" y="118"/>
                    <a:pt x="1" y="268"/>
                  </a:cubicBezTo>
                  <a:cubicBezTo>
                    <a:pt x="1" y="418"/>
                    <a:pt x="127" y="520"/>
                    <a:pt x="261" y="520"/>
                  </a:cubicBezTo>
                  <a:cubicBezTo>
                    <a:pt x="321" y="520"/>
                    <a:pt x="383" y="499"/>
                    <a:pt x="435" y="452"/>
                  </a:cubicBezTo>
                  <a:cubicBezTo>
                    <a:pt x="602" y="285"/>
                    <a:pt x="485"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23;p39">
              <a:extLst>
                <a:ext uri="{FF2B5EF4-FFF2-40B4-BE49-F238E27FC236}">
                  <a16:creationId xmlns:a16="http://schemas.microsoft.com/office/drawing/2014/main" id="{FA7AE76A-92B2-4091-9F9C-7F1A1FDD029C}"/>
                </a:ext>
              </a:extLst>
            </p:cNvPr>
            <p:cNvSpPr/>
            <p:nvPr/>
          </p:nvSpPr>
          <p:spPr>
            <a:xfrm>
              <a:off x="7752645" y="1924771"/>
              <a:ext cx="33799" cy="10069"/>
            </a:xfrm>
            <a:custGeom>
              <a:avLst/>
              <a:gdLst/>
              <a:ahLst/>
              <a:cxnLst/>
              <a:rect l="l" t="t" r="r" b="b"/>
              <a:pathLst>
                <a:path w="1054" h="314" extrusionOk="0">
                  <a:moveTo>
                    <a:pt x="562" y="0"/>
                  </a:moveTo>
                  <a:cubicBezTo>
                    <a:pt x="406" y="0"/>
                    <a:pt x="249" y="56"/>
                    <a:pt x="118" y="159"/>
                  </a:cubicBezTo>
                  <a:cubicBezTo>
                    <a:pt x="34" y="225"/>
                    <a:pt x="1" y="292"/>
                    <a:pt x="18" y="309"/>
                  </a:cubicBezTo>
                  <a:cubicBezTo>
                    <a:pt x="21" y="312"/>
                    <a:pt x="25" y="313"/>
                    <a:pt x="31" y="313"/>
                  </a:cubicBezTo>
                  <a:cubicBezTo>
                    <a:pt x="88" y="313"/>
                    <a:pt x="276" y="175"/>
                    <a:pt x="519" y="175"/>
                  </a:cubicBezTo>
                  <a:cubicBezTo>
                    <a:pt x="548" y="172"/>
                    <a:pt x="576" y="170"/>
                    <a:pt x="603" y="170"/>
                  </a:cubicBezTo>
                  <a:cubicBezTo>
                    <a:pt x="803" y="170"/>
                    <a:pt x="952" y="253"/>
                    <a:pt x="1012" y="253"/>
                  </a:cubicBezTo>
                  <a:cubicBezTo>
                    <a:pt x="1024" y="253"/>
                    <a:pt x="1032" y="249"/>
                    <a:pt x="1037" y="242"/>
                  </a:cubicBezTo>
                  <a:cubicBezTo>
                    <a:pt x="1054" y="225"/>
                    <a:pt x="1003" y="175"/>
                    <a:pt x="920" y="109"/>
                  </a:cubicBezTo>
                  <a:cubicBezTo>
                    <a:pt x="809" y="35"/>
                    <a:pt x="686" y="0"/>
                    <a:pt x="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24;p39">
              <a:extLst>
                <a:ext uri="{FF2B5EF4-FFF2-40B4-BE49-F238E27FC236}">
                  <a16:creationId xmlns:a16="http://schemas.microsoft.com/office/drawing/2014/main" id="{E3BD12FB-A37C-4C43-9592-C547286AA05F}"/>
                </a:ext>
              </a:extLst>
            </p:cNvPr>
            <p:cNvSpPr/>
            <p:nvPr/>
          </p:nvSpPr>
          <p:spPr>
            <a:xfrm>
              <a:off x="7698547" y="1932531"/>
              <a:ext cx="24660" cy="77700"/>
            </a:xfrm>
            <a:custGeom>
              <a:avLst/>
              <a:gdLst/>
              <a:ahLst/>
              <a:cxnLst/>
              <a:rect l="l" t="t" r="r" b="b"/>
              <a:pathLst>
                <a:path w="769" h="2423" extrusionOk="0">
                  <a:moveTo>
                    <a:pt x="769" y="0"/>
                  </a:moveTo>
                  <a:lnTo>
                    <a:pt x="769" y="0"/>
                  </a:lnTo>
                  <a:cubicBezTo>
                    <a:pt x="685" y="117"/>
                    <a:pt x="619" y="268"/>
                    <a:pt x="585" y="418"/>
                  </a:cubicBezTo>
                  <a:cubicBezTo>
                    <a:pt x="485" y="669"/>
                    <a:pt x="368" y="1036"/>
                    <a:pt x="234" y="1454"/>
                  </a:cubicBezTo>
                  <a:cubicBezTo>
                    <a:pt x="167" y="1654"/>
                    <a:pt x="117" y="1838"/>
                    <a:pt x="50" y="2022"/>
                  </a:cubicBezTo>
                  <a:cubicBezTo>
                    <a:pt x="17" y="2105"/>
                    <a:pt x="0" y="2206"/>
                    <a:pt x="34" y="2306"/>
                  </a:cubicBezTo>
                  <a:cubicBezTo>
                    <a:pt x="50" y="2356"/>
                    <a:pt x="84" y="2389"/>
                    <a:pt x="151" y="2406"/>
                  </a:cubicBezTo>
                  <a:cubicBezTo>
                    <a:pt x="184" y="2423"/>
                    <a:pt x="218" y="2423"/>
                    <a:pt x="268" y="2423"/>
                  </a:cubicBezTo>
                  <a:cubicBezTo>
                    <a:pt x="418" y="2423"/>
                    <a:pt x="568" y="2423"/>
                    <a:pt x="719" y="2389"/>
                  </a:cubicBezTo>
                  <a:cubicBezTo>
                    <a:pt x="568" y="2356"/>
                    <a:pt x="418" y="2339"/>
                    <a:pt x="268" y="2339"/>
                  </a:cubicBezTo>
                  <a:cubicBezTo>
                    <a:pt x="201" y="2339"/>
                    <a:pt x="134" y="2323"/>
                    <a:pt x="117" y="2273"/>
                  </a:cubicBezTo>
                  <a:cubicBezTo>
                    <a:pt x="101" y="2189"/>
                    <a:pt x="117" y="2122"/>
                    <a:pt x="151" y="2055"/>
                  </a:cubicBezTo>
                  <a:cubicBezTo>
                    <a:pt x="218" y="1872"/>
                    <a:pt x="268" y="1688"/>
                    <a:pt x="335" y="1487"/>
                  </a:cubicBezTo>
                  <a:cubicBezTo>
                    <a:pt x="468" y="1070"/>
                    <a:pt x="585" y="702"/>
                    <a:pt x="652" y="435"/>
                  </a:cubicBezTo>
                  <a:cubicBezTo>
                    <a:pt x="719" y="301"/>
                    <a:pt x="752" y="151"/>
                    <a:pt x="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625;p39">
              <a:extLst>
                <a:ext uri="{FF2B5EF4-FFF2-40B4-BE49-F238E27FC236}">
                  <a16:creationId xmlns:a16="http://schemas.microsoft.com/office/drawing/2014/main" id="{9EB84908-590B-46A8-B8A5-51802EBFFCEF}"/>
                </a:ext>
              </a:extLst>
            </p:cNvPr>
            <p:cNvSpPr/>
            <p:nvPr/>
          </p:nvSpPr>
          <p:spPr>
            <a:xfrm>
              <a:off x="7708199" y="2017703"/>
              <a:ext cx="47716" cy="24949"/>
            </a:xfrm>
            <a:custGeom>
              <a:avLst/>
              <a:gdLst/>
              <a:ahLst/>
              <a:cxnLst/>
              <a:rect l="l" t="t" r="r" b="b"/>
              <a:pathLst>
                <a:path w="1488" h="778" extrusionOk="0">
                  <a:moveTo>
                    <a:pt x="1320" y="1"/>
                  </a:moveTo>
                  <a:cubicBezTo>
                    <a:pt x="869" y="134"/>
                    <a:pt x="535" y="352"/>
                    <a:pt x="0" y="452"/>
                  </a:cubicBezTo>
                  <a:cubicBezTo>
                    <a:pt x="142" y="665"/>
                    <a:pt x="376" y="777"/>
                    <a:pt x="614" y="777"/>
                  </a:cubicBezTo>
                  <a:cubicBezTo>
                    <a:pt x="711" y="777"/>
                    <a:pt x="810" y="758"/>
                    <a:pt x="902" y="719"/>
                  </a:cubicBezTo>
                  <a:cubicBezTo>
                    <a:pt x="1487" y="469"/>
                    <a:pt x="1320"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626;p39">
              <a:extLst>
                <a:ext uri="{FF2B5EF4-FFF2-40B4-BE49-F238E27FC236}">
                  <a16:creationId xmlns:a16="http://schemas.microsoft.com/office/drawing/2014/main" id="{5F6BB20B-7834-43D7-B66C-2027D1B68841}"/>
                </a:ext>
              </a:extLst>
            </p:cNvPr>
            <p:cNvSpPr/>
            <p:nvPr/>
          </p:nvSpPr>
          <p:spPr>
            <a:xfrm>
              <a:off x="7717820" y="2090047"/>
              <a:ext cx="85235" cy="44606"/>
            </a:xfrm>
            <a:custGeom>
              <a:avLst/>
              <a:gdLst/>
              <a:ahLst/>
              <a:cxnLst/>
              <a:rect l="l" t="t" r="r" b="b"/>
              <a:pathLst>
                <a:path w="2658" h="1391" extrusionOk="0">
                  <a:moveTo>
                    <a:pt x="2658" y="0"/>
                  </a:moveTo>
                  <a:cubicBezTo>
                    <a:pt x="1872" y="552"/>
                    <a:pt x="953" y="853"/>
                    <a:pt x="1" y="903"/>
                  </a:cubicBezTo>
                  <a:lnTo>
                    <a:pt x="1" y="1387"/>
                  </a:lnTo>
                  <a:cubicBezTo>
                    <a:pt x="56" y="1390"/>
                    <a:pt x="111" y="1391"/>
                    <a:pt x="164" y="1391"/>
                  </a:cubicBezTo>
                  <a:cubicBezTo>
                    <a:pt x="2041" y="1391"/>
                    <a:pt x="2657" y="1"/>
                    <a:pt x="265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627;p39">
              <a:extLst>
                <a:ext uri="{FF2B5EF4-FFF2-40B4-BE49-F238E27FC236}">
                  <a16:creationId xmlns:a16="http://schemas.microsoft.com/office/drawing/2014/main" id="{0F67A2B8-AC76-420C-8C27-292F317AD824}"/>
                </a:ext>
              </a:extLst>
            </p:cNvPr>
            <p:cNvSpPr/>
            <p:nvPr/>
          </p:nvSpPr>
          <p:spPr>
            <a:xfrm>
              <a:off x="7631077" y="1809424"/>
              <a:ext cx="135549" cy="109190"/>
            </a:xfrm>
            <a:custGeom>
              <a:avLst/>
              <a:gdLst/>
              <a:ahLst/>
              <a:cxnLst/>
              <a:rect l="l" t="t" r="r" b="b"/>
              <a:pathLst>
                <a:path w="4227" h="3405" extrusionOk="0">
                  <a:moveTo>
                    <a:pt x="3213" y="0"/>
                  </a:moveTo>
                  <a:cubicBezTo>
                    <a:pt x="1" y="0"/>
                    <a:pt x="601" y="3405"/>
                    <a:pt x="601" y="3405"/>
                  </a:cubicBezTo>
                  <a:lnTo>
                    <a:pt x="3809" y="2569"/>
                  </a:lnTo>
                  <a:cubicBezTo>
                    <a:pt x="3491" y="1500"/>
                    <a:pt x="4226" y="96"/>
                    <a:pt x="4226" y="96"/>
                  </a:cubicBezTo>
                  <a:cubicBezTo>
                    <a:pt x="3852" y="30"/>
                    <a:pt x="3515" y="0"/>
                    <a:pt x="3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628;p39">
              <a:extLst>
                <a:ext uri="{FF2B5EF4-FFF2-40B4-BE49-F238E27FC236}">
                  <a16:creationId xmlns:a16="http://schemas.microsoft.com/office/drawing/2014/main" id="{74458C9E-11BA-4B86-ACCE-C8C109322E12}"/>
                </a:ext>
              </a:extLst>
            </p:cNvPr>
            <p:cNvSpPr/>
            <p:nvPr/>
          </p:nvSpPr>
          <p:spPr>
            <a:xfrm>
              <a:off x="7884987" y="1926086"/>
              <a:ext cx="124903" cy="177910"/>
            </a:xfrm>
            <a:custGeom>
              <a:avLst/>
              <a:gdLst/>
              <a:ahLst/>
              <a:cxnLst/>
              <a:rect l="l" t="t" r="r" b="b"/>
              <a:pathLst>
                <a:path w="3895" h="5548" extrusionOk="0">
                  <a:moveTo>
                    <a:pt x="84" y="1"/>
                  </a:moveTo>
                  <a:lnTo>
                    <a:pt x="1" y="5548"/>
                  </a:lnTo>
                  <a:cubicBezTo>
                    <a:pt x="3894" y="4712"/>
                    <a:pt x="3326" y="418"/>
                    <a:pt x="3326" y="418"/>
                  </a:cubicBez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629;p39">
              <a:extLst>
                <a:ext uri="{FF2B5EF4-FFF2-40B4-BE49-F238E27FC236}">
                  <a16:creationId xmlns:a16="http://schemas.microsoft.com/office/drawing/2014/main" id="{DE408075-D5B6-4013-B35D-ACCB1D3BDC91}"/>
                </a:ext>
              </a:extLst>
            </p:cNvPr>
            <p:cNvSpPr/>
            <p:nvPr/>
          </p:nvSpPr>
          <p:spPr>
            <a:xfrm>
              <a:off x="7621393" y="1769821"/>
              <a:ext cx="136127" cy="144528"/>
            </a:xfrm>
            <a:custGeom>
              <a:avLst/>
              <a:gdLst/>
              <a:ahLst/>
              <a:cxnLst/>
              <a:rect l="l" t="t" r="r" b="b"/>
              <a:pathLst>
                <a:path w="4245" h="4507" extrusionOk="0">
                  <a:moveTo>
                    <a:pt x="4134" y="1"/>
                  </a:moveTo>
                  <a:cubicBezTo>
                    <a:pt x="3980" y="1"/>
                    <a:pt x="3670" y="26"/>
                    <a:pt x="3258" y="128"/>
                  </a:cubicBezTo>
                  <a:cubicBezTo>
                    <a:pt x="1654" y="580"/>
                    <a:pt x="451" y="1883"/>
                    <a:pt x="117" y="3520"/>
                  </a:cubicBezTo>
                  <a:cubicBezTo>
                    <a:pt x="0" y="4122"/>
                    <a:pt x="50" y="4506"/>
                    <a:pt x="67" y="4506"/>
                  </a:cubicBezTo>
                  <a:cubicBezTo>
                    <a:pt x="101" y="4506"/>
                    <a:pt x="117" y="4122"/>
                    <a:pt x="268" y="3554"/>
                  </a:cubicBezTo>
                  <a:cubicBezTo>
                    <a:pt x="669" y="2017"/>
                    <a:pt x="1805" y="797"/>
                    <a:pt x="3309" y="279"/>
                  </a:cubicBezTo>
                  <a:cubicBezTo>
                    <a:pt x="3877" y="95"/>
                    <a:pt x="4244" y="62"/>
                    <a:pt x="4244" y="11"/>
                  </a:cubicBezTo>
                  <a:cubicBezTo>
                    <a:pt x="4244" y="6"/>
                    <a:pt x="4206" y="1"/>
                    <a:pt x="4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30;p39">
              <a:extLst>
                <a:ext uri="{FF2B5EF4-FFF2-40B4-BE49-F238E27FC236}">
                  <a16:creationId xmlns:a16="http://schemas.microsoft.com/office/drawing/2014/main" id="{B6B8412B-9362-4A02-BCC8-4135698B6E90}"/>
                </a:ext>
              </a:extLst>
            </p:cNvPr>
            <p:cNvSpPr/>
            <p:nvPr/>
          </p:nvSpPr>
          <p:spPr>
            <a:xfrm>
              <a:off x="7726927" y="1887829"/>
              <a:ext cx="105598" cy="103482"/>
            </a:xfrm>
            <a:custGeom>
              <a:avLst/>
              <a:gdLst/>
              <a:ahLst/>
              <a:cxnLst/>
              <a:rect l="l" t="t" r="r" b="b"/>
              <a:pathLst>
                <a:path w="3293" h="3227" extrusionOk="0">
                  <a:moveTo>
                    <a:pt x="1547" y="1"/>
                  </a:moveTo>
                  <a:cubicBezTo>
                    <a:pt x="1455" y="1"/>
                    <a:pt x="1362" y="8"/>
                    <a:pt x="1271" y="24"/>
                  </a:cubicBezTo>
                  <a:cubicBezTo>
                    <a:pt x="1020" y="74"/>
                    <a:pt x="786" y="191"/>
                    <a:pt x="602" y="342"/>
                  </a:cubicBezTo>
                  <a:cubicBezTo>
                    <a:pt x="318" y="559"/>
                    <a:pt x="118" y="876"/>
                    <a:pt x="34" y="1227"/>
                  </a:cubicBezTo>
                  <a:cubicBezTo>
                    <a:pt x="1" y="1327"/>
                    <a:pt x="1" y="1411"/>
                    <a:pt x="1" y="1511"/>
                  </a:cubicBezTo>
                  <a:cubicBezTo>
                    <a:pt x="1" y="1545"/>
                    <a:pt x="1" y="1578"/>
                    <a:pt x="1" y="1611"/>
                  </a:cubicBezTo>
                  <a:cubicBezTo>
                    <a:pt x="18" y="1611"/>
                    <a:pt x="1" y="1478"/>
                    <a:pt x="68" y="1244"/>
                  </a:cubicBezTo>
                  <a:cubicBezTo>
                    <a:pt x="168" y="910"/>
                    <a:pt x="368" y="609"/>
                    <a:pt x="653" y="408"/>
                  </a:cubicBezTo>
                  <a:cubicBezTo>
                    <a:pt x="913" y="202"/>
                    <a:pt x="1236" y="95"/>
                    <a:pt x="1563" y="95"/>
                  </a:cubicBezTo>
                  <a:cubicBezTo>
                    <a:pt x="1741" y="95"/>
                    <a:pt x="1919" y="127"/>
                    <a:pt x="2089" y="191"/>
                  </a:cubicBezTo>
                  <a:cubicBezTo>
                    <a:pt x="2374" y="291"/>
                    <a:pt x="2607" y="475"/>
                    <a:pt x="2791" y="726"/>
                  </a:cubicBezTo>
                  <a:cubicBezTo>
                    <a:pt x="3176" y="1261"/>
                    <a:pt x="3176" y="1979"/>
                    <a:pt x="2791" y="2514"/>
                  </a:cubicBezTo>
                  <a:cubicBezTo>
                    <a:pt x="2607" y="2748"/>
                    <a:pt x="2374" y="2931"/>
                    <a:pt x="2089" y="3032"/>
                  </a:cubicBezTo>
                  <a:cubicBezTo>
                    <a:pt x="1917" y="3097"/>
                    <a:pt x="1736" y="3129"/>
                    <a:pt x="1557" y="3129"/>
                  </a:cubicBezTo>
                  <a:cubicBezTo>
                    <a:pt x="1232" y="3129"/>
                    <a:pt x="911" y="3025"/>
                    <a:pt x="653" y="2831"/>
                  </a:cubicBezTo>
                  <a:cubicBezTo>
                    <a:pt x="368" y="2631"/>
                    <a:pt x="168" y="2330"/>
                    <a:pt x="68" y="1996"/>
                  </a:cubicBezTo>
                  <a:cubicBezTo>
                    <a:pt x="1" y="1762"/>
                    <a:pt x="18" y="1611"/>
                    <a:pt x="1" y="1611"/>
                  </a:cubicBezTo>
                  <a:cubicBezTo>
                    <a:pt x="1" y="1645"/>
                    <a:pt x="1" y="1678"/>
                    <a:pt x="1" y="1712"/>
                  </a:cubicBezTo>
                  <a:cubicBezTo>
                    <a:pt x="1" y="1812"/>
                    <a:pt x="1" y="1912"/>
                    <a:pt x="34" y="1996"/>
                  </a:cubicBezTo>
                  <a:cubicBezTo>
                    <a:pt x="118" y="2363"/>
                    <a:pt x="318" y="2664"/>
                    <a:pt x="602" y="2898"/>
                  </a:cubicBezTo>
                  <a:cubicBezTo>
                    <a:pt x="786" y="3048"/>
                    <a:pt x="1020" y="3149"/>
                    <a:pt x="1271" y="3199"/>
                  </a:cubicBezTo>
                  <a:cubicBezTo>
                    <a:pt x="1373" y="3217"/>
                    <a:pt x="1477" y="3226"/>
                    <a:pt x="1581" y="3226"/>
                  </a:cubicBezTo>
                  <a:cubicBezTo>
                    <a:pt x="1766" y="3226"/>
                    <a:pt x="1952" y="3196"/>
                    <a:pt x="2123" y="3132"/>
                  </a:cubicBezTo>
                  <a:cubicBezTo>
                    <a:pt x="2424" y="3032"/>
                    <a:pt x="2691" y="2831"/>
                    <a:pt x="2875" y="2580"/>
                  </a:cubicBezTo>
                  <a:cubicBezTo>
                    <a:pt x="3292" y="2012"/>
                    <a:pt x="3292" y="1227"/>
                    <a:pt x="2875" y="659"/>
                  </a:cubicBezTo>
                  <a:cubicBezTo>
                    <a:pt x="2691" y="392"/>
                    <a:pt x="2424" y="208"/>
                    <a:pt x="2123" y="91"/>
                  </a:cubicBezTo>
                  <a:cubicBezTo>
                    <a:pt x="1941" y="34"/>
                    <a:pt x="1744" y="1"/>
                    <a:pt x="1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31;p39">
              <a:extLst>
                <a:ext uri="{FF2B5EF4-FFF2-40B4-BE49-F238E27FC236}">
                  <a16:creationId xmlns:a16="http://schemas.microsoft.com/office/drawing/2014/main" id="{00C81D89-A357-4FA2-AFD8-53FD20C9A2CC}"/>
                </a:ext>
              </a:extLst>
            </p:cNvPr>
            <p:cNvSpPr/>
            <p:nvPr/>
          </p:nvSpPr>
          <p:spPr>
            <a:xfrm>
              <a:off x="7610682" y="1887701"/>
              <a:ext cx="102905" cy="103738"/>
            </a:xfrm>
            <a:custGeom>
              <a:avLst/>
              <a:gdLst/>
              <a:ahLst/>
              <a:cxnLst/>
              <a:rect l="l" t="t" r="r" b="b"/>
              <a:pathLst>
                <a:path w="3209" h="3235" extrusionOk="0">
                  <a:moveTo>
                    <a:pt x="1581" y="1"/>
                  </a:moveTo>
                  <a:cubicBezTo>
                    <a:pt x="1484" y="1"/>
                    <a:pt x="1386" y="10"/>
                    <a:pt x="1287" y="28"/>
                  </a:cubicBezTo>
                  <a:cubicBezTo>
                    <a:pt x="1036" y="78"/>
                    <a:pt x="802" y="195"/>
                    <a:pt x="618" y="346"/>
                  </a:cubicBezTo>
                  <a:cubicBezTo>
                    <a:pt x="318" y="563"/>
                    <a:pt x="117" y="880"/>
                    <a:pt x="50" y="1231"/>
                  </a:cubicBezTo>
                  <a:cubicBezTo>
                    <a:pt x="17" y="1331"/>
                    <a:pt x="17" y="1415"/>
                    <a:pt x="17" y="1515"/>
                  </a:cubicBezTo>
                  <a:cubicBezTo>
                    <a:pt x="0" y="1549"/>
                    <a:pt x="17" y="1582"/>
                    <a:pt x="17" y="1615"/>
                  </a:cubicBezTo>
                  <a:cubicBezTo>
                    <a:pt x="34" y="1615"/>
                    <a:pt x="17" y="1482"/>
                    <a:pt x="84" y="1248"/>
                  </a:cubicBezTo>
                  <a:cubicBezTo>
                    <a:pt x="184" y="914"/>
                    <a:pt x="384" y="613"/>
                    <a:pt x="652" y="412"/>
                  </a:cubicBezTo>
                  <a:cubicBezTo>
                    <a:pt x="923" y="206"/>
                    <a:pt x="1250" y="99"/>
                    <a:pt x="1578" y="99"/>
                  </a:cubicBezTo>
                  <a:cubicBezTo>
                    <a:pt x="1757" y="99"/>
                    <a:pt x="1935" y="131"/>
                    <a:pt x="2105" y="195"/>
                  </a:cubicBezTo>
                  <a:cubicBezTo>
                    <a:pt x="2389" y="295"/>
                    <a:pt x="2623" y="479"/>
                    <a:pt x="2807" y="730"/>
                  </a:cubicBezTo>
                  <a:cubicBezTo>
                    <a:pt x="3191" y="1265"/>
                    <a:pt x="3191" y="1983"/>
                    <a:pt x="2807" y="2518"/>
                  </a:cubicBezTo>
                  <a:cubicBezTo>
                    <a:pt x="2623" y="2752"/>
                    <a:pt x="2389" y="2935"/>
                    <a:pt x="2105" y="3036"/>
                  </a:cubicBezTo>
                  <a:cubicBezTo>
                    <a:pt x="1933" y="3101"/>
                    <a:pt x="1752" y="3133"/>
                    <a:pt x="1572" y="3133"/>
                  </a:cubicBezTo>
                  <a:cubicBezTo>
                    <a:pt x="1246" y="3133"/>
                    <a:pt x="921" y="3029"/>
                    <a:pt x="652" y="2835"/>
                  </a:cubicBezTo>
                  <a:cubicBezTo>
                    <a:pt x="384" y="2635"/>
                    <a:pt x="184" y="2334"/>
                    <a:pt x="84" y="2000"/>
                  </a:cubicBezTo>
                  <a:cubicBezTo>
                    <a:pt x="17" y="1766"/>
                    <a:pt x="34" y="1615"/>
                    <a:pt x="17" y="1615"/>
                  </a:cubicBezTo>
                  <a:cubicBezTo>
                    <a:pt x="17" y="1649"/>
                    <a:pt x="0" y="1682"/>
                    <a:pt x="17" y="1716"/>
                  </a:cubicBezTo>
                  <a:cubicBezTo>
                    <a:pt x="17" y="1816"/>
                    <a:pt x="17" y="1916"/>
                    <a:pt x="50" y="2000"/>
                  </a:cubicBezTo>
                  <a:cubicBezTo>
                    <a:pt x="117" y="2367"/>
                    <a:pt x="318" y="2668"/>
                    <a:pt x="618" y="2902"/>
                  </a:cubicBezTo>
                  <a:cubicBezTo>
                    <a:pt x="802" y="3052"/>
                    <a:pt x="1036" y="3153"/>
                    <a:pt x="1287" y="3203"/>
                  </a:cubicBezTo>
                  <a:cubicBezTo>
                    <a:pt x="1393" y="3224"/>
                    <a:pt x="1499" y="3235"/>
                    <a:pt x="1603" y="3235"/>
                  </a:cubicBezTo>
                  <a:cubicBezTo>
                    <a:pt x="2463" y="3235"/>
                    <a:pt x="3208" y="2525"/>
                    <a:pt x="3208" y="1615"/>
                  </a:cubicBezTo>
                  <a:cubicBezTo>
                    <a:pt x="3208" y="713"/>
                    <a:pt x="2451" y="1"/>
                    <a:pt x="1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632;p39">
              <a:extLst>
                <a:ext uri="{FF2B5EF4-FFF2-40B4-BE49-F238E27FC236}">
                  <a16:creationId xmlns:a16="http://schemas.microsoft.com/office/drawing/2014/main" id="{60E1A4C0-C7B8-4FFB-9FA7-7CED2A0210AC}"/>
                </a:ext>
              </a:extLst>
            </p:cNvPr>
            <p:cNvSpPr/>
            <p:nvPr/>
          </p:nvSpPr>
          <p:spPr>
            <a:xfrm>
              <a:off x="7711406" y="1939490"/>
              <a:ext cx="18792" cy="3784"/>
            </a:xfrm>
            <a:custGeom>
              <a:avLst/>
              <a:gdLst/>
              <a:ahLst/>
              <a:cxnLst/>
              <a:rect l="l" t="t" r="r" b="b"/>
              <a:pathLst>
                <a:path w="586" h="118" extrusionOk="0">
                  <a:moveTo>
                    <a:pt x="301" y="0"/>
                  </a:moveTo>
                  <a:cubicBezTo>
                    <a:pt x="134" y="0"/>
                    <a:pt x="0" y="17"/>
                    <a:pt x="0" y="51"/>
                  </a:cubicBezTo>
                  <a:cubicBezTo>
                    <a:pt x="0" y="84"/>
                    <a:pt x="134" y="117"/>
                    <a:pt x="301" y="117"/>
                  </a:cubicBezTo>
                  <a:cubicBezTo>
                    <a:pt x="451" y="117"/>
                    <a:pt x="585" y="84"/>
                    <a:pt x="585" y="51"/>
                  </a:cubicBezTo>
                  <a:cubicBezTo>
                    <a:pt x="585" y="17"/>
                    <a:pt x="45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33;p39">
              <a:extLst>
                <a:ext uri="{FF2B5EF4-FFF2-40B4-BE49-F238E27FC236}">
                  <a16:creationId xmlns:a16="http://schemas.microsoft.com/office/drawing/2014/main" id="{4C33C590-8A66-4CA6-B1A2-30ED9AD60150}"/>
                </a:ext>
              </a:extLst>
            </p:cNvPr>
            <p:cNvSpPr/>
            <p:nvPr/>
          </p:nvSpPr>
          <p:spPr>
            <a:xfrm>
              <a:off x="7825534" y="1950201"/>
              <a:ext cx="88955" cy="17701"/>
            </a:xfrm>
            <a:custGeom>
              <a:avLst/>
              <a:gdLst/>
              <a:ahLst/>
              <a:cxnLst/>
              <a:rect l="l" t="t" r="r" b="b"/>
              <a:pathLst>
                <a:path w="2774" h="552" extrusionOk="0">
                  <a:moveTo>
                    <a:pt x="0" y="1"/>
                  </a:moveTo>
                  <a:lnTo>
                    <a:pt x="0" y="1"/>
                  </a:lnTo>
                  <a:cubicBezTo>
                    <a:pt x="919" y="251"/>
                    <a:pt x="1838" y="435"/>
                    <a:pt x="2774" y="552"/>
                  </a:cubicBezTo>
                  <a:cubicBezTo>
                    <a:pt x="1872" y="285"/>
                    <a:pt x="936" y="10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34;p39">
              <a:extLst>
                <a:ext uri="{FF2B5EF4-FFF2-40B4-BE49-F238E27FC236}">
                  <a16:creationId xmlns:a16="http://schemas.microsoft.com/office/drawing/2014/main" id="{239BC502-42BD-42E0-AA7A-BD85AA889003}"/>
                </a:ext>
              </a:extLst>
            </p:cNvPr>
            <p:cNvSpPr/>
            <p:nvPr/>
          </p:nvSpPr>
          <p:spPr>
            <a:xfrm>
              <a:off x="7894640" y="1965016"/>
              <a:ext cx="45055" cy="64616"/>
            </a:xfrm>
            <a:custGeom>
              <a:avLst/>
              <a:gdLst/>
              <a:ahLst/>
              <a:cxnLst/>
              <a:rect l="l" t="t" r="r" b="b"/>
              <a:pathLst>
                <a:path w="1405" h="2015" extrusionOk="0">
                  <a:moveTo>
                    <a:pt x="572" y="1"/>
                  </a:moveTo>
                  <a:cubicBezTo>
                    <a:pt x="402" y="1"/>
                    <a:pt x="233" y="47"/>
                    <a:pt x="84" y="140"/>
                  </a:cubicBezTo>
                  <a:lnTo>
                    <a:pt x="1" y="1894"/>
                  </a:lnTo>
                  <a:cubicBezTo>
                    <a:pt x="134" y="1975"/>
                    <a:pt x="284" y="2015"/>
                    <a:pt x="433" y="2015"/>
                  </a:cubicBezTo>
                  <a:cubicBezTo>
                    <a:pt x="656" y="2015"/>
                    <a:pt x="876" y="1925"/>
                    <a:pt x="1037" y="1744"/>
                  </a:cubicBezTo>
                  <a:cubicBezTo>
                    <a:pt x="1304" y="1460"/>
                    <a:pt x="1404" y="1059"/>
                    <a:pt x="1321" y="675"/>
                  </a:cubicBezTo>
                  <a:cubicBezTo>
                    <a:pt x="1271" y="441"/>
                    <a:pt x="1154" y="240"/>
                    <a:pt x="970" y="90"/>
                  </a:cubicBezTo>
                  <a:cubicBezTo>
                    <a:pt x="844" y="31"/>
                    <a:pt x="707"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35;p39">
              <a:extLst>
                <a:ext uri="{FF2B5EF4-FFF2-40B4-BE49-F238E27FC236}">
                  <a16:creationId xmlns:a16="http://schemas.microsoft.com/office/drawing/2014/main" id="{F1964DCF-A90D-4AF1-AC5E-CBA4DAAA7474}"/>
                </a:ext>
              </a:extLst>
            </p:cNvPr>
            <p:cNvSpPr/>
            <p:nvPr/>
          </p:nvSpPr>
          <p:spPr>
            <a:xfrm>
              <a:off x="7905895" y="1978003"/>
              <a:ext cx="27899" cy="38257"/>
            </a:xfrm>
            <a:custGeom>
              <a:avLst/>
              <a:gdLst/>
              <a:ahLst/>
              <a:cxnLst/>
              <a:rect l="l" t="t" r="r" b="b"/>
              <a:pathLst>
                <a:path w="870" h="1193" extrusionOk="0">
                  <a:moveTo>
                    <a:pt x="157" y="1"/>
                  </a:moveTo>
                  <a:cubicBezTo>
                    <a:pt x="55" y="1"/>
                    <a:pt x="1" y="40"/>
                    <a:pt x="1" y="53"/>
                  </a:cubicBezTo>
                  <a:cubicBezTo>
                    <a:pt x="1" y="69"/>
                    <a:pt x="118" y="69"/>
                    <a:pt x="234" y="136"/>
                  </a:cubicBezTo>
                  <a:cubicBezTo>
                    <a:pt x="602" y="303"/>
                    <a:pt x="652" y="804"/>
                    <a:pt x="318" y="1038"/>
                  </a:cubicBezTo>
                  <a:cubicBezTo>
                    <a:pt x="201" y="1122"/>
                    <a:pt x="101" y="1139"/>
                    <a:pt x="101" y="1155"/>
                  </a:cubicBezTo>
                  <a:lnTo>
                    <a:pt x="118" y="1172"/>
                  </a:lnTo>
                  <a:cubicBezTo>
                    <a:pt x="109" y="1180"/>
                    <a:pt x="134" y="1193"/>
                    <a:pt x="182" y="1193"/>
                  </a:cubicBezTo>
                  <a:cubicBezTo>
                    <a:pt x="230" y="1193"/>
                    <a:pt x="301" y="1180"/>
                    <a:pt x="385" y="1139"/>
                  </a:cubicBezTo>
                  <a:cubicBezTo>
                    <a:pt x="869" y="888"/>
                    <a:pt x="803" y="169"/>
                    <a:pt x="285" y="19"/>
                  </a:cubicBezTo>
                  <a:cubicBezTo>
                    <a:pt x="236" y="6"/>
                    <a:pt x="193" y="1"/>
                    <a:pt x="15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36;p39">
              <a:extLst>
                <a:ext uri="{FF2B5EF4-FFF2-40B4-BE49-F238E27FC236}">
                  <a16:creationId xmlns:a16="http://schemas.microsoft.com/office/drawing/2014/main" id="{2188F13E-BA1B-4FE8-BBAD-26813EACD7CF}"/>
                </a:ext>
              </a:extLst>
            </p:cNvPr>
            <p:cNvSpPr/>
            <p:nvPr/>
          </p:nvSpPr>
          <p:spPr>
            <a:xfrm>
              <a:off x="7323485" y="2838566"/>
              <a:ext cx="811757" cy="952148"/>
            </a:xfrm>
            <a:custGeom>
              <a:avLst/>
              <a:gdLst/>
              <a:ahLst/>
              <a:cxnLst/>
              <a:rect l="l" t="t" r="r" b="b"/>
              <a:pathLst>
                <a:path w="25314" h="29692" extrusionOk="0">
                  <a:moveTo>
                    <a:pt x="21805" y="0"/>
                  </a:moveTo>
                  <a:lnTo>
                    <a:pt x="7185" y="1972"/>
                  </a:lnTo>
                  <a:lnTo>
                    <a:pt x="0" y="27753"/>
                  </a:lnTo>
                  <a:cubicBezTo>
                    <a:pt x="0" y="27753"/>
                    <a:pt x="1454" y="27200"/>
                    <a:pt x="3460" y="27200"/>
                  </a:cubicBezTo>
                  <a:cubicBezTo>
                    <a:pt x="4973" y="27200"/>
                    <a:pt x="6801" y="27515"/>
                    <a:pt x="8555" y="28622"/>
                  </a:cubicBezTo>
                  <a:cubicBezTo>
                    <a:pt x="9556" y="29257"/>
                    <a:pt x="10479" y="29518"/>
                    <a:pt x="11351" y="29518"/>
                  </a:cubicBezTo>
                  <a:cubicBezTo>
                    <a:pt x="13070" y="29518"/>
                    <a:pt x="14589" y="28505"/>
                    <a:pt x="16107" y="27352"/>
                  </a:cubicBezTo>
                  <a:cubicBezTo>
                    <a:pt x="16510" y="27047"/>
                    <a:pt x="16980" y="26921"/>
                    <a:pt x="17483" y="26921"/>
                  </a:cubicBezTo>
                  <a:cubicBezTo>
                    <a:pt x="19842" y="26921"/>
                    <a:pt x="22908" y="29691"/>
                    <a:pt x="22908" y="29691"/>
                  </a:cubicBezTo>
                  <a:cubicBezTo>
                    <a:pt x="22908" y="29691"/>
                    <a:pt x="23860" y="19215"/>
                    <a:pt x="24579" y="11429"/>
                  </a:cubicBezTo>
                  <a:cubicBezTo>
                    <a:pt x="25314" y="3643"/>
                    <a:pt x="21805" y="0"/>
                    <a:pt x="21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637;p39">
              <a:extLst>
                <a:ext uri="{FF2B5EF4-FFF2-40B4-BE49-F238E27FC236}">
                  <a16:creationId xmlns:a16="http://schemas.microsoft.com/office/drawing/2014/main" id="{2FB668A0-BB4B-432D-86CC-A120164C3FFB}"/>
                </a:ext>
              </a:extLst>
            </p:cNvPr>
            <p:cNvSpPr/>
            <p:nvPr/>
          </p:nvSpPr>
          <p:spPr>
            <a:xfrm>
              <a:off x="7876425" y="2868037"/>
              <a:ext cx="123267" cy="93669"/>
            </a:xfrm>
            <a:custGeom>
              <a:avLst/>
              <a:gdLst/>
              <a:ahLst/>
              <a:cxnLst/>
              <a:rect l="l" t="t" r="r" b="b"/>
              <a:pathLst>
                <a:path w="3844" h="2921" extrusionOk="0">
                  <a:moveTo>
                    <a:pt x="1" y="0"/>
                  </a:moveTo>
                  <a:cubicBezTo>
                    <a:pt x="1" y="268"/>
                    <a:pt x="51" y="535"/>
                    <a:pt x="151" y="769"/>
                  </a:cubicBezTo>
                  <a:cubicBezTo>
                    <a:pt x="602" y="2022"/>
                    <a:pt x="1755" y="2857"/>
                    <a:pt x="3075" y="2908"/>
                  </a:cubicBezTo>
                  <a:cubicBezTo>
                    <a:pt x="3138" y="2916"/>
                    <a:pt x="3201" y="2920"/>
                    <a:pt x="3266" y="2920"/>
                  </a:cubicBezTo>
                  <a:cubicBezTo>
                    <a:pt x="3458" y="2920"/>
                    <a:pt x="3656" y="2882"/>
                    <a:pt x="3844" y="2807"/>
                  </a:cubicBezTo>
                  <a:cubicBezTo>
                    <a:pt x="3844" y="2798"/>
                    <a:pt x="3821" y="2795"/>
                    <a:pt x="3777" y="2795"/>
                  </a:cubicBezTo>
                  <a:cubicBezTo>
                    <a:pt x="3708" y="2795"/>
                    <a:pt x="3585" y="2803"/>
                    <a:pt x="3422" y="2803"/>
                  </a:cubicBezTo>
                  <a:cubicBezTo>
                    <a:pt x="3321" y="2803"/>
                    <a:pt x="3204" y="2800"/>
                    <a:pt x="3075" y="2791"/>
                  </a:cubicBezTo>
                  <a:cubicBezTo>
                    <a:pt x="1839" y="2674"/>
                    <a:pt x="752" y="1888"/>
                    <a:pt x="268" y="735"/>
                  </a:cubicBezTo>
                  <a:cubicBezTo>
                    <a:pt x="67" y="301"/>
                    <a:pt x="3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38;p39">
              <a:extLst>
                <a:ext uri="{FF2B5EF4-FFF2-40B4-BE49-F238E27FC236}">
                  <a16:creationId xmlns:a16="http://schemas.microsoft.com/office/drawing/2014/main" id="{B4603CE7-C742-44FF-AC97-CDDF5D942F93}"/>
                </a:ext>
              </a:extLst>
            </p:cNvPr>
            <p:cNvSpPr/>
            <p:nvPr/>
          </p:nvSpPr>
          <p:spPr>
            <a:xfrm>
              <a:off x="7966984" y="2846551"/>
              <a:ext cx="11288" cy="24756"/>
            </a:xfrm>
            <a:custGeom>
              <a:avLst/>
              <a:gdLst/>
              <a:ahLst/>
              <a:cxnLst/>
              <a:rect l="l" t="t" r="r" b="b"/>
              <a:pathLst>
                <a:path w="352" h="772" extrusionOk="0">
                  <a:moveTo>
                    <a:pt x="56" y="1"/>
                  </a:moveTo>
                  <a:cubicBezTo>
                    <a:pt x="54" y="1"/>
                    <a:pt x="52" y="1"/>
                    <a:pt x="50" y="2"/>
                  </a:cubicBezTo>
                  <a:cubicBezTo>
                    <a:pt x="0" y="19"/>
                    <a:pt x="34" y="202"/>
                    <a:pt x="101" y="420"/>
                  </a:cubicBezTo>
                  <a:cubicBezTo>
                    <a:pt x="164" y="626"/>
                    <a:pt x="258" y="772"/>
                    <a:pt x="310" y="772"/>
                  </a:cubicBezTo>
                  <a:cubicBezTo>
                    <a:pt x="313" y="772"/>
                    <a:pt x="315" y="771"/>
                    <a:pt x="318" y="770"/>
                  </a:cubicBezTo>
                  <a:cubicBezTo>
                    <a:pt x="351" y="754"/>
                    <a:pt x="335" y="570"/>
                    <a:pt x="268" y="369"/>
                  </a:cubicBezTo>
                  <a:cubicBezTo>
                    <a:pt x="188" y="162"/>
                    <a:pt x="93" y="1"/>
                    <a:pt x="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39;p39">
              <a:extLst>
                <a:ext uri="{FF2B5EF4-FFF2-40B4-BE49-F238E27FC236}">
                  <a16:creationId xmlns:a16="http://schemas.microsoft.com/office/drawing/2014/main" id="{CB47F6ED-6321-43F0-B9F1-2C078BE99B9B}"/>
                </a:ext>
              </a:extLst>
            </p:cNvPr>
            <p:cNvSpPr/>
            <p:nvPr/>
          </p:nvSpPr>
          <p:spPr>
            <a:xfrm>
              <a:off x="7989495" y="2920531"/>
              <a:ext cx="13949" cy="49865"/>
            </a:xfrm>
            <a:custGeom>
              <a:avLst/>
              <a:gdLst/>
              <a:ahLst/>
              <a:cxnLst/>
              <a:rect l="l" t="t" r="r" b="b"/>
              <a:pathLst>
                <a:path w="435" h="1555" extrusionOk="0">
                  <a:moveTo>
                    <a:pt x="53" y="0"/>
                  </a:moveTo>
                  <a:cubicBezTo>
                    <a:pt x="52" y="0"/>
                    <a:pt x="51" y="0"/>
                    <a:pt x="50" y="1"/>
                  </a:cubicBezTo>
                  <a:cubicBezTo>
                    <a:pt x="0" y="1"/>
                    <a:pt x="34" y="368"/>
                    <a:pt x="134" y="786"/>
                  </a:cubicBezTo>
                  <a:cubicBezTo>
                    <a:pt x="217" y="1220"/>
                    <a:pt x="334" y="1555"/>
                    <a:pt x="384" y="1555"/>
                  </a:cubicBezTo>
                  <a:cubicBezTo>
                    <a:pt x="435" y="1538"/>
                    <a:pt x="384" y="1187"/>
                    <a:pt x="301" y="753"/>
                  </a:cubicBezTo>
                  <a:cubicBezTo>
                    <a:pt x="203" y="329"/>
                    <a:pt x="89"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40;p39">
              <a:extLst>
                <a:ext uri="{FF2B5EF4-FFF2-40B4-BE49-F238E27FC236}">
                  <a16:creationId xmlns:a16="http://schemas.microsoft.com/office/drawing/2014/main" id="{14095AC6-F879-47E9-B10C-431B90FDCE62}"/>
                </a:ext>
              </a:extLst>
            </p:cNvPr>
            <p:cNvSpPr/>
            <p:nvPr/>
          </p:nvSpPr>
          <p:spPr>
            <a:xfrm>
              <a:off x="8008223" y="3020197"/>
              <a:ext cx="8081" cy="50923"/>
            </a:xfrm>
            <a:custGeom>
              <a:avLst/>
              <a:gdLst/>
              <a:ahLst/>
              <a:cxnLst/>
              <a:rect l="l" t="t" r="r" b="b"/>
              <a:pathLst>
                <a:path w="252" h="1588" extrusionOk="0">
                  <a:moveTo>
                    <a:pt x="51" y="0"/>
                  </a:moveTo>
                  <a:cubicBezTo>
                    <a:pt x="1" y="17"/>
                    <a:pt x="1" y="368"/>
                    <a:pt x="34" y="802"/>
                  </a:cubicBezTo>
                  <a:cubicBezTo>
                    <a:pt x="84" y="1237"/>
                    <a:pt x="151" y="1588"/>
                    <a:pt x="201" y="1588"/>
                  </a:cubicBezTo>
                  <a:cubicBezTo>
                    <a:pt x="252" y="1588"/>
                    <a:pt x="252" y="1220"/>
                    <a:pt x="201" y="786"/>
                  </a:cubicBezTo>
                  <a:cubicBezTo>
                    <a:pt x="168" y="351"/>
                    <a:pt x="84"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41;p39">
              <a:extLst>
                <a:ext uri="{FF2B5EF4-FFF2-40B4-BE49-F238E27FC236}">
                  <a16:creationId xmlns:a16="http://schemas.microsoft.com/office/drawing/2014/main" id="{86E117D6-3EF1-4C3B-8366-BE9135A66D58}"/>
                </a:ext>
              </a:extLst>
            </p:cNvPr>
            <p:cNvSpPr/>
            <p:nvPr/>
          </p:nvSpPr>
          <p:spPr>
            <a:xfrm>
              <a:off x="8014123" y="3122011"/>
              <a:ext cx="5932" cy="50923"/>
            </a:xfrm>
            <a:custGeom>
              <a:avLst/>
              <a:gdLst/>
              <a:ahLst/>
              <a:cxnLst/>
              <a:rect l="l" t="t" r="r" b="b"/>
              <a:pathLst>
                <a:path w="185" h="1588" extrusionOk="0">
                  <a:moveTo>
                    <a:pt x="101" y="0"/>
                  </a:moveTo>
                  <a:cubicBezTo>
                    <a:pt x="51" y="0"/>
                    <a:pt x="1" y="351"/>
                    <a:pt x="17" y="785"/>
                  </a:cubicBezTo>
                  <a:cubicBezTo>
                    <a:pt x="17" y="1220"/>
                    <a:pt x="51" y="1587"/>
                    <a:pt x="101" y="1587"/>
                  </a:cubicBezTo>
                  <a:cubicBezTo>
                    <a:pt x="134" y="1587"/>
                    <a:pt x="184" y="1237"/>
                    <a:pt x="184" y="785"/>
                  </a:cubicBezTo>
                  <a:cubicBezTo>
                    <a:pt x="184" y="351"/>
                    <a:pt x="134" y="0"/>
                    <a:pt x="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42;p39">
              <a:extLst>
                <a:ext uri="{FF2B5EF4-FFF2-40B4-BE49-F238E27FC236}">
                  <a16:creationId xmlns:a16="http://schemas.microsoft.com/office/drawing/2014/main" id="{A0B40A20-5540-4572-8A9F-D9E0F73BA9D8}"/>
                </a:ext>
              </a:extLst>
            </p:cNvPr>
            <p:cNvSpPr/>
            <p:nvPr/>
          </p:nvSpPr>
          <p:spPr>
            <a:xfrm>
              <a:off x="8009313" y="3223793"/>
              <a:ext cx="7536" cy="50923"/>
            </a:xfrm>
            <a:custGeom>
              <a:avLst/>
              <a:gdLst/>
              <a:ahLst/>
              <a:cxnLst/>
              <a:rect l="l" t="t" r="r" b="b"/>
              <a:pathLst>
                <a:path w="235" h="1588" extrusionOk="0">
                  <a:moveTo>
                    <a:pt x="184" y="1"/>
                  </a:moveTo>
                  <a:cubicBezTo>
                    <a:pt x="134" y="1"/>
                    <a:pt x="67" y="352"/>
                    <a:pt x="34" y="786"/>
                  </a:cubicBezTo>
                  <a:cubicBezTo>
                    <a:pt x="0" y="1220"/>
                    <a:pt x="0" y="1571"/>
                    <a:pt x="50" y="1571"/>
                  </a:cubicBezTo>
                  <a:lnTo>
                    <a:pt x="50" y="1588"/>
                  </a:lnTo>
                  <a:cubicBezTo>
                    <a:pt x="101" y="1588"/>
                    <a:pt x="167" y="1237"/>
                    <a:pt x="201" y="803"/>
                  </a:cubicBezTo>
                  <a:cubicBezTo>
                    <a:pt x="234" y="352"/>
                    <a:pt x="218"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43;p39">
              <a:extLst>
                <a:ext uri="{FF2B5EF4-FFF2-40B4-BE49-F238E27FC236}">
                  <a16:creationId xmlns:a16="http://schemas.microsoft.com/office/drawing/2014/main" id="{15389BDB-78BF-4AA5-AB19-046F51BD2D80}"/>
                </a:ext>
              </a:extLst>
            </p:cNvPr>
            <p:cNvSpPr/>
            <p:nvPr/>
          </p:nvSpPr>
          <p:spPr>
            <a:xfrm>
              <a:off x="7996454" y="3325063"/>
              <a:ext cx="10197" cy="50410"/>
            </a:xfrm>
            <a:custGeom>
              <a:avLst/>
              <a:gdLst/>
              <a:ahLst/>
              <a:cxnLst/>
              <a:rect l="l" t="t" r="r" b="b"/>
              <a:pathLst>
                <a:path w="318" h="1572" extrusionOk="0">
                  <a:moveTo>
                    <a:pt x="268" y="1"/>
                  </a:moveTo>
                  <a:cubicBezTo>
                    <a:pt x="218" y="1"/>
                    <a:pt x="134" y="335"/>
                    <a:pt x="84" y="769"/>
                  </a:cubicBezTo>
                  <a:cubicBezTo>
                    <a:pt x="17" y="1204"/>
                    <a:pt x="0" y="1571"/>
                    <a:pt x="50" y="1571"/>
                  </a:cubicBezTo>
                  <a:cubicBezTo>
                    <a:pt x="52" y="1572"/>
                    <a:pt x="53" y="1572"/>
                    <a:pt x="54" y="1572"/>
                  </a:cubicBezTo>
                  <a:cubicBezTo>
                    <a:pt x="104" y="1572"/>
                    <a:pt x="186" y="1227"/>
                    <a:pt x="251" y="803"/>
                  </a:cubicBezTo>
                  <a:cubicBezTo>
                    <a:pt x="301" y="368"/>
                    <a:pt x="318"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44;p39">
              <a:extLst>
                <a:ext uri="{FF2B5EF4-FFF2-40B4-BE49-F238E27FC236}">
                  <a16:creationId xmlns:a16="http://schemas.microsoft.com/office/drawing/2014/main" id="{0BC69C41-1E9C-435F-963F-0A24644ADBE6}"/>
                </a:ext>
              </a:extLst>
            </p:cNvPr>
            <p:cNvSpPr/>
            <p:nvPr/>
          </p:nvSpPr>
          <p:spPr>
            <a:xfrm>
              <a:off x="7978240" y="3425787"/>
              <a:ext cx="12891" cy="49865"/>
            </a:xfrm>
            <a:custGeom>
              <a:avLst/>
              <a:gdLst/>
              <a:ahLst/>
              <a:cxnLst/>
              <a:rect l="l" t="t" r="r" b="b"/>
              <a:pathLst>
                <a:path w="402" h="1555" extrusionOk="0">
                  <a:moveTo>
                    <a:pt x="348" y="0"/>
                  </a:moveTo>
                  <a:cubicBezTo>
                    <a:pt x="296" y="0"/>
                    <a:pt x="199" y="345"/>
                    <a:pt x="117" y="753"/>
                  </a:cubicBezTo>
                  <a:cubicBezTo>
                    <a:pt x="34" y="1187"/>
                    <a:pt x="0" y="1538"/>
                    <a:pt x="34" y="1555"/>
                  </a:cubicBezTo>
                  <a:cubicBezTo>
                    <a:pt x="84" y="1555"/>
                    <a:pt x="201" y="1221"/>
                    <a:pt x="284" y="786"/>
                  </a:cubicBezTo>
                  <a:cubicBezTo>
                    <a:pt x="368" y="352"/>
                    <a:pt x="401" y="1"/>
                    <a:pt x="351" y="1"/>
                  </a:cubicBezTo>
                  <a:cubicBezTo>
                    <a:pt x="350" y="0"/>
                    <a:pt x="349"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645;p39">
              <a:extLst>
                <a:ext uri="{FF2B5EF4-FFF2-40B4-BE49-F238E27FC236}">
                  <a16:creationId xmlns:a16="http://schemas.microsoft.com/office/drawing/2014/main" id="{CADE1B58-97E1-40D5-9581-17CB5A578DB3}"/>
                </a:ext>
              </a:extLst>
            </p:cNvPr>
            <p:cNvSpPr/>
            <p:nvPr/>
          </p:nvSpPr>
          <p:spPr>
            <a:xfrm>
              <a:off x="7955183" y="3525452"/>
              <a:ext cx="14495" cy="49320"/>
            </a:xfrm>
            <a:custGeom>
              <a:avLst/>
              <a:gdLst/>
              <a:ahLst/>
              <a:cxnLst/>
              <a:rect l="l" t="t" r="r" b="b"/>
              <a:pathLst>
                <a:path w="452" h="1538" extrusionOk="0">
                  <a:moveTo>
                    <a:pt x="415" y="0"/>
                  </a:moveTo>
                  <a:cubicBezTo>
                    <a:pt x="363" y="0"/>
                    <a:pt x="249" y="328"/>
                    <a:pt x="134" y="736"/>
                  </a:cubicBezTo>
                  <a:cubicBezTo>
                    <a:pt x="34" y="1170"/>
                    <a:pt x="1" y="1521"/>
                    <a:pt x="34" y="1538"/>
                  </a:cubicBezTo>
                  <a:cubicBezTo>
                    <a:pt x="84" y="1538"/>
                    <a:pt x="201" y="1204"/>
                    <a:pt x="302" y="786"/>
                  </a:cubicBezTo>
                  <a:cubicBezTo>
                    <a:pt x="402" y="351"/>
                    <a:pt x="452" y="1"/>
                    <a:pt x="418" y="1"/>
                  </a:cubicBezTo>
                  <a:cubicBezTo>
                    <a:pt x="417" y="0"/>
                    <a:pt x="416" y="0"/>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646;p39">
              <a:extLst>
                <a:ext uri="{FF2B5EF4-FFF2-40B4-BE49-F238E27FC236}">
                  <a16:creationId xmlns:a16="http://schemas.microsoft.com/office/drawing/2014/main" id="{4917DC65-AFC3-4819-8FEE-5603045F0C09}"/>
                </a:ext>
              </a:extLst>
            </p:cNvPr>
            <p:cNvSpPr/>
            <p:nvPr/>
          </p:nvSpPr>
          <p:spPr>
            <a:xfrm>
              <a:off x="7935911" y="3623996"/>
              <a:ext cx="9652" cy="25301"/>
            </a:xfrm>
            <a:custGeom>
              <a:avLst/>
              <a:gdLst/>
              <a:ahLst/>
              <a:cxnLst/>
              <a:rect l="l" t="t" r="r" b="b"/>
              <a:pathLst>
                <a:path w="301" h="789" extrusionOk="0">
                  <a:moveTo>
                    <a:pt x="244" y="1"/>
                  </a:moveTo>
                  <a:cubicBezTo>
                    <a:pt x="193" y="1"/>
                    <a:pt x="115" y="162"/>
                    <a:pt x="67" y="370"/>
                  </a:cubicBezTo>
                  <a:cubicBezTo>
                    <a:pt x="17" y="603"/>
                    <a:pt x="0" y="787"/>
                    <a:pt x="50" y="787"/>
                  </a:cubicBezTo>
                  <a:cubicBezTo>
                    <a:pt x="53" y="788"/>
                    <a:pt x="55" y="788"/>
                    <a:pt x="58" y="788"/>
                  </a:cubicBezTo>
                  <a:cubicBezTo>
                    <a:pt x="108" y="788"/>
                    <a:pt x="186" y="627"/>
                    <a:pt x="234" y="420"/>
                  </a:cubicBezTo>
                  <a:cubicBezTo>
                    <a:pt x="284" y="202"/>
                    <a:pt x="301" y="19"/>
                    <a:pt x="251" y="2"/>
                  </a:cubicBezTo>
                  <a:cubicBezTo>
                    <a:pt x="249" y="1"/>
                    <a:pt x="246" y="1"/>
                    <a:pt x="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647;p39">
              <a:extLst>
                <a:ext uri="{FF2B5EF4-FFF2-40B4-BE49-F238E27FC236}">
                  <a16:creationId xmlns:a16="http://schemas.microsoft.com/office/drawing/2014/main" id="{CCF88BF8-5D04-4428-8A51-D9DEB404DD17}"/>
                </a:ext>
              </a:extLst>
            </p:cNvPr>
            <p:cNvSpPr/>
            <p:nvPr/>
          </p:nvSpPr>
          <p:spPr>
            <a:xfrm>
              <a:off x="7676036" y="2883557"/>
              <a:ext cx="15585" cy="215429"/>
            </a:xfrm>
            <a:custGeom>
              <a:avLst/>
              <a:gdLst/>
              <a:ahLst/>
              <a:cxnLst/>
              <a:rect l="l" t="t" r="r" b="b"/>
              <a:pathLst>
                <a:path w="486" h="6718" extrusionOk="0">
                  <a:moveTo>
                    <a:pt x="418" y="1"/>
                  </a:moveTo>
                  <a:cubicBezTo>
                    <a:pt x="368" y="318"/>
                    <a:pt x="335" y="652"/>
                    <a:pt x="335" y="987"/>
                  </a:cubicBezTo>
                  <a:cubicBezTo>
                    <a:pt x="318" y="1588"/>
                    <a:pt x="268" y="2424"/>
                    <a:pt x="201" y="3359"/>
                  </a:cubicBezTo>
                  <a:cubicBezTo>
                    <a:pt x="134" y="4278"/>
                    <a:pt x="67" y="5114"/>
                    <a:pt x="34" y="5732"/>
                  </a:cubicBezTo>
                  <a:cubicBezTo>
                    <a:pt x="1" y="6049"/>
                    <a:pt x="1" y="6383"/>
                    <a:pt x="34" y="6718"/>
                  </a:cubicBezTo>
                  <a:cubicBezTo>
                    <a:pt x="101" y="6383"/>
                    <a:pt x="134" y="6066"/>
                    <a:pt x="151" y="5732"/>
                  </a:cubicBezTo>
                  <a:cubicBezTo>
                    <a:pt x="218" y="5130"/>
                    <a:pt x="301" y="4295"/>
                    <a:pt x="368" y="3359"/>
                  </a:cubicBezTo>
                  <a:cubicBezTo>
                    <a:pt x="435" y="2440"/>
                    <a:pt x="468" y="1588"/>
                    <a:pt x="468" y="987"/>
                  </a:cubicBezTo>
                  <a:cubicBezTo>
                    <a:pt x="485" y="652"/>
                    <a:pt x="468" y="318"/>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648;p39">
              <a:extLst>
                <a:ext uri="{FF2B5EF4-FFF2-40B4-BE49-F238E27FC236}">
                  <a16:creationId xmlns:a16="http://schemas.microsoft.com/office/drawing/2014/main" id="{B7CA5A57-6231-4DAA-B3C8-D2A7A3CA6ABE}"/>
                </a:ext>
              </a:extLst>
            </p:cNvPr>
            <p:cNvSpPr/>
            <p:nvPr/>
          </p:nvSpPr>
          <p:spPr>
            <a:xfrm>
              <a:off x="7647111" y="2888399"/>
              <a:ext cx="30015" cy="210619"/>
            </a:xfrm>
            <a:custGeom>
              <a:avLst/>
              <a:gdLst/>
              <a:ahLst/>
              <a:cxnLst/>
              <a:rect l="l" t="t" r="r" b="b"/>
              <a:pathLst>
                <a:path w="936" h="6568" extrusionOk="0">
                  <a:moveTo>
                    <a:pt x="385" y="0"/>
                  </a:moveTo>
                  <a:cubicBezTo>
                    <a:pt x="318" y="334"/>
                    <a:pt x="284" y="669"/>
                    <a:pt x="268" y="1003"/>
                  </a:cubicBezTo>
                  <a:cubicBezTo>
                    <a:pt x="218" y="1638"/>
                    <a:pt x="167" y="2490"/>
                    <a:pt x="117" y="3459"/>
                  </a:cubicBezTo>
                  <a:cubicBezTo>
                    <a:pt x="84" y="3927"/>
                    <a:pt x="67" y="4378"/>
                    <a:pt x="50" y="4796"/>
                  </a:cubicBezTo>
                  <a:cubicBezTo>
                    <a:pt x="0" y="5180"/>
                    <a:pt x="50" y="5564"/>
                    <a:pt x="167" y="5915"/>
                  </a:cubicBezTo>
                  <a:cubicBezTo>
                    <a:pt x="251" y="6166"/>
                    <a:pt x="435" y="6366"/>
                    <a:pt x="652" y="6500"/>
                  </a:cubicBezTo>
                  <a:cubicBezTo>
                    <a:pt x="771" y="6559"/>
                    <a:pt x="865" y="6568"/>
                    <a:pt x="909" y="6568"/>
                  </a:cubicBezTo>
                  <a:cubicBezTo>
                    <a:pt x="926" y="6568"/>
                    <a:pt x="936" y="6567"/>
                    <a:pt x="936" y="6567"/>
                  </a:cubicBezTo>
                  <a:cubicBezTo>
                    <a:pt x="936" y="6550"/>
                    <a:pt x="836" y="6533"/>
                    <a:pt x="685" y="6433"/>
                  </a:cubicBezTo>
                  <a:cubicBezTo>
                    <a:pt x="502" y="6299"/>
                    <a:pt x="351" y="6099"/>
                    <a:pt x="284" y="5882"/>
                  </a:cubicBezTo>
                  <a:cubicBezTo>
                    <a:pt x="184" y="5531"/>
                    <a:pt x="151" y="5163"/>
                    <a:pt x="201" y="4812"/>
                  </a:cubicBezTo>
                  <a:cubicBezTo>
                    <a:pt x="234" y="4395"/>
                    <a:pt x="251" y="3943"/>
                    <a:pt x="284" y="3459"/>
                  </a:cubicBezTo>
                  <a:cubicBezTo>
                    <a:pt x="335" y="2506"/>
                    <a:pt x="368" y="1638"/>
                    <a:pt x="385" y="1019"/>
                  </a:cubicBezTo>
                  <a:cubicBezTo>
                    <a:pt x="418" y="669"/>
                    <a:pt x="418" y="334"/>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49;p39">
              <a:extLst>
                <a:ext uri="{FF2B5EF4-FFF2-40B4-BE49-F238E27FC236}">
                  <a16:creationId xmlns:a16="http://schemas.microsoft.com/office/drawing/2014/main" id="{FE895D5B-8E76-4145-B017-BC08E1930C62}"/>
                </a:ext>
              </a:extLst>
            </p:cNvPr>
            <p:cNvSpPr/>
            <p:nvPr/>
          </p:nvSpPr>
          <p:spPr>
            <a:xfrm>
              <a:off x="7529231" y="2898565"/>
              <a:ext cx="74493" cy="91136"/>
            </a:xfrm>
            <a:custGeom>
              <a:avLst/>
              <a:gdLst/>
              <a:ahLst/>
              <a:cxnLst/>
              <a:rect l="l" t="t" r="r" b="b"/>
              <a:pathLst>
                <a:path w="2323" h="2842" extrusionOk="0">
                  <a:moveTo>
                    <a:pt x="2290" y="1"/>
                  </a:moveTo>
                  <a:cubicBezTo>
                    <a:pt x="2223" y="184"/>
                    <a:pt x="2189" y="368"/>
                    <a:pt x="2156" y="552"/>
                  </a:cubicBezTo>
                  <a:cubicBezTo>
                    <a:pt x="1905" y="1438"/>
                    <a:pt x="1320" y="2173"/>
                    <a:pt x="518" y="2590"/>
                  </a:cubicBezTo>
                  <a:cubicBezTo>
                    <a:pt x="335" y="2657"/>
                    <a:pt x="168" y="2741"/>
                    <a:pt x="0" y="2841"/>
                  </a:cubicBezTo>
                  <a:cubicBezTo>
                    <a:pt x="201" y="2841"/>
                    <a:pt x="385" y="2791"/>
                    <a:pt x="569" y="2707"/>
                  </a:cubicBezTo>
                  <a:cubicBezTo>
                    <a:pt x="1437" y="2323"/>
                    <a:pt x="2089" y="1521"/>
                    <a:pt x="2273" y="585"/>
                  </a:cubicBezTo>
                  <a:cubicBezTo>
                    <a:pt x="2323" y="402"/>
                    <a:pt x="2323" y="201"/>
                    <a:pt x="2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50;p39">
              <a:extLst>
                <a:ext uri="{FF2B5EF4-FFF2-40B4-BE49-F238E27FC236}">
                  <a16:creationId xmlns:a16="http://schemas.microsoft.com/office/drawing/2014/main" id="{FDB110A2-D156-4B01-BB5D-4741ACE1D095}"/>
                </a:ext>
              </a:extLst>
            </p:cNvPr>
            <p:cNvSpPr/>
            <p:nvPr/>
          </p:nvSpPr>
          <p:spPr>
            <a:xfrm>
              <a:off x="7327237" y="3643044"/>
              <a:ext cx="739958" cy="75327"/>
            </a:xfrm>
            <a:custGeom>
              <a:avLst/>
              <a:gdLst/>
              <a:ahLst/>
              <a:cxnLst/>
              <a:rect l="l" t="t" r="r" b="b"/>
              <a:pathLst>
                <a:path w="23075" h="2349" extrusionOk="0">
                  <a:moveTo>
                    <a:pt x="17623" y="0"/>
                  </a:moveTo>
                  <a:cubicBezTo>
                    <a:pt x="17160" y="0"/>
                    <a:pt x="16692" y="37"/>
                    <a:pt x="16224" y="126"/>
                  </a:cubicBezTo>
                  <a:cubicBezTo>
                    <a:pt x="15472" y="260"/>
                    <a:pt x="14737" y="511"/>
                    <a:pt x="14052" y="878"/>
                  </a:cubicBezTo>
                  <a:cubicBezTo>
                    <a:pt x="13350" y="1263"/>
                    <a:pt x="12682" y="1764"/>
                    <a:pt x="11897" y="1981"/>
                  </a:cubicBezTo>
                  <a:cubicBezTo>
                    <a:pt x="11657" y="2051"/>
                    <a:pt x="11416" y="2081"/>
                    <a:pt x="11176" y="2081"/>
                  </a:cubicBezTo>
                  <a:cubicBezTo>
                    <a:pt x="10613" y="2081"/>
                    <a:pt x="10056" y="1918"/>
                    <a:pt x="9541" y="1730"/>
                  </a:cubicBezTo>
                  <a:cubicBezTo>
                    <a:pt x="8806" y="1430"/>
                    <a:pt x="8104" y="1096"/>
                    <a:pt x="7402" y="895"/>
                  </a:cubicBezTo>
                  <a:cubicBezTo>
                    <a:pt x="6306" y="588"/>
                    <a:pt x="5171" y="434"/>
                    <a:pt x="4031" y="434"/>
                  </a:cubicBezTo>
                  <a:cubicBezTo>
                    <a:pt x="3868" y="434"/>
                    <a:pt x="3705" y="438"/>
                    <a:pt x="3543" y="444"/>
                  </a:cubicBezTo>
                  <a:cubicBezTo>
                    <a:pt x="2674" y="477"/>
                    <a:pt x="1788" y="578"/>
                    <a:pt x="936" y="728"/>
                  </a:cubicBezTo>
                  <a:cubicBezTo>
                    <a:pt x="635" y="778"/>
                    <a:pt x="401" y="828"/>
                    <a:pt x="234" y="862"/>
                  </a:cubicBezTo>
                  <a:cubicBezTo>
                    <a:pt x="151" y="878"/>
                    <a:pt x="67" y="912"/>
                    <a:pt x="0" y="928"/>
                  </a:cubicBezTo>
                  <a:cubicBezTo>
                    <a:pt x="84" y="928"/>
                    <a:pt x="167" y="912"/>
                    <a:pt x="251" y="895"/>
                  </a:cubicBezTo>
                  <a:lnTo>
                    <a:pt x="953" y="795"/>
                  </a:lnTo>
                  <a:cubicBezTo>
                    <a:pt x="1805" y="661"/>
                    <a:pt x="2674" y="594"/>
                    <a:pt x="3543" y="578"/>
                  </a:cubicBezTo>
                  <a:cubicBezTo>
                    <a:pt x="3692" y="572"/>
                    <a:pt x="3842" y="569"/>
                    <a:pt x="3992" y="569"/>
                  </a:cubicBezTo>
                  <a:cubicBezTo>
                    <a:pt x="5128" y="569"/>
                    <a:pt x="6260" y="735"/>
                    <a:pt x="7352" y="1045"/>
                  </a:cubicBezTo>
                  <a:cubicBezTo>
                    <a:pt x="8054" y="1246"/>
                    <a:pt x="8739" y="1580"/>
                    <a:pt x="9491" y="1881"/>
                  </a:cubicBezTo>
                  <a:cubicBezTo>
                    <a:pt x="9858" y="2031"/>
                    <a:pt x="10259" y="2148"/>
                    <a:pt x="10660" y="2215"/>
                  </a:cubicBezTo>
                  <a:cubicBezTo>
                    <a:pt x="10828" y="2241"/>
                    <a:pt x="10993" y="2254"/>
                    <a:pt x="11156" y="2254"/>
                  </a:cubicBezTo>
                  <a:cubicBezTo>
                    <a:pt x="11417" y="2254"/>
                    <a:pt x="11673" y="2220"/>
                    <a:pt x="11930" y="2148"/>
                  </a:cubicBezTo>
                  <a:cubicBezTo>
                    <a:pt x="12782" y="1914"/>
                    <a:pt x="13451" y="1413"/>
                    <a:pt x="14136" y="1029"/>
                  </a:cubicBezTo>
                  <a:cubicBezTo>
                    <a:pt x="14804" y="661"/>
                    <a:pt x="15523" y="410"/>
                    <a:pt x="16258" y="277"/>
                  </a:cubicBezTo>
                  <a:cubicBezTo>
                    <a:pt x="16714" y="188"/>
                    <a:pt x="17171" y="143"/>
                    <a:pt x="17628" y="143"/>
                  </a:cubicBezTo>
                  <a:cubicBezTo>
                    <a:pt x="17856" y="143"/>
                    <a:pt x="18085" y="154"/>
                    <a:pt x="18313" y="177"/>
                  </a:cubicBezTo>
                  <a:cubicBezTo>
                    <a:pt x="18898" y="227"/>
                    <a:pt x="19483" y="344"/>
                    <a:pt x="20051" y="527"/>
                  </a:cubicBezTo>
                  <a:cubicBezTo>
                    <a:pt x="20886" y="795"/>
                    <a:pt x="21655" y="1196"/>
                    <a:pt x="22340" y="1730"/>
                  </a:cubicBezTo>
                  <a:cubicBezTo>
                    <a:pt x="22540" y="1881"/>
                    <a:pt x="22707" y="2031"/>
                    <a:pt x="22874" y="2198"/>
                  </a:cubicBezTo>
                  <a:cubicBezTo>
                    <a:pt x="22941" y="2248"/>
                    <a:pt x="23008" y="2299"/>
                    <a:pt x="23075" y="2349"/>
                  </a:cubicBezTo>
                  <a:cubicBezTo>
                    <a:pt x="23025" y="2282"/>
                    <a:pt x="22975" y="2232"/>
                    <a:pt x="22908" y="2165"/>
                  </a:cubicBezTo>
                  <a:cubicBezTo>
                    <a:pt x="22741" y="1998"/>
                    <a:pt x="22574" y="1831"/>
                    <a:pt x="22390" y="1680"/>
                  </a:cubicBezTo>
                  <a:cubicBezTo>
                    <a:pt x="21705" y="1129"/>
                    <a:pt x="20919" y="695"/>
                    <a:pt x="20101" y="410"/>
                  </a:cubicBezTo>
                  <a:cubicBezTo>
                    <a:pt x="19516" y="227"/>
                    <a:pt x="18914" y="93"/>
                    <a:pt x="18313" y="26"/>
                  </a:cubicBezTo>
                  <a:cubicBezTo>
                    <a:pt x="18085" y="9"/>
                    <a:pt x="17854" y="0"/>
                    <a:pt x="17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51;p39">
              <a:extLst>
                <a:ext uri="{FF2B5EF4-FFF2-40B4-BE49-F238E27FC236}">
                  <a16:creationId xmlns:a16="http://schemas.microsoft.com/office/drawing/2014/main" id="{731048E3-5615-4100-977E-F1CBEA2D2EBD}"/>
                </a:ext>
              </a:extLst>
            </p:cNvPr>
            <p:cNvSpPr/>
            <p:nvPr/>
          </p:nvSpPr>
          <p:spPr>
            <a:xfrm>
              <a:off x="7179887" y="2582379"/>
              <a:ext cx="821409" cy="270457"/>
            </a:xfrm>
            <a:custGeom>
              <a:avLst/>
              <a:gdLst/>
              <a:ahLst/>
              <a:cxnLst/>
              <a:rect l="l" t="t" r="r" b="b"/>
              <a:pathLst>
                <a:path w="25615" h="8434" extrusionOk="0">
                  <a:moveTo>
                    <a:pt x="6462" y="1"/>
                  </a:moveTo>
                  <a:cubicBezTo>
                    <a:pt x="6359" y="1"/>
                    <a:pt x="6258" y="49"/>
                    <a:pt x="6199" y="153"/>
                  </a:cubicBezTo>
                  <a:cubicBezTo>
                    <a:pt x="6099" y="337"/>
                    <a:pt x="6099" y="821"/>
                    <a:pt x="6300" y="1389"/>
                  </a:cubicBezTo>
                  <a:cubicBezTo>
                    <a:pt x="6467" y="1874"/>
                    <a:pt x="6350" y="2409"/>
                    <a:pt x="5982" y="2776"/>
                  </a:cubicBezTo>
                  <a:cubicBezTo>
                    <a:pt x="5598" y="3010"/>
                    <a:pt x="5113" y="3311"/>
                    <a:pt x="4612" y="3578"/>
                  </a:cubicBezTo>
                  <a:cubicBezTo>
                    <a:pt x="4612" y="3578"/>
                    <a:pt x="2940" y="3891"/>
                    <a:pt x="2343" y="3891"/>
                  </a:cubicBezTo>
                  <a:cubicBezTo>
                    <a:pt x="2278" y="3891"/>
                    <a:pt x="2225" y="3887"/>
                    <a:pt x="2189" y="3879"/>
                  </a:cubicBezTo>
                  <a:cubicBezTo>
                    <a:pt x="1928" y="3820"/>
                    <a:pt x="1152" y="3583"/>
                    <a:pt x="749" y="3583"/>
                  </a:cubicBezTo>
                  <a:cubicBezTo>
                    <a:pt x="585" y="3583"/>
                    <a:pt x="482" y="3622"/>
                    <a:pt x="502" y="3729"/>
                  </a:cubicBezTo>
                  <a:cubicBezTo>
                    <a:pt x="535" y="3929"/>
                    <a:pt x="2022" y="4547"/>
                    <a:pt x="2791" y="4714"/>
                  </a:cubicBezTo>
                  <a:cubicBezTo>
                    <a:pt x="2121" y="4702"/>
                    <a:pt x="989" y="4485"/>
                    <a:pt x="393" y="4485"/>
                  </a:cubicBezTo>
                  <a:cubicBezTo>
                    <a:pt x="157" y="4485"/>
                    <a:pt x="5" y="4519"/>
                    <a:pt x="0" y="4614"/>
                  </a:cubicBezTo>
                  <a:cubicBezTo>
                    <a:pt x="0" y="4831"/>
                    <a:pt x="2507" y="5433"/>
                    <a:pt x="2507" y="5433"/>
                  </a:cubicBezTo>
                  <a:lnTo>
                    <a:pt x="6985" y="6970"/>
                  </a:lnTo>
                  <a:cubicBezTo>
                    <a:pt x="6985" y="6970"/>
                    <a:pt x="12185" y="8433"/>
                    <a:pt x="17127" y="8433"/>
                  </a:cubicBezTo>
                  <a:cubicBezTo>
                    <a:pt x="20960" y="8433"/>
                    <a:pt x="24637" y="7554"/>
                    <a:pt x="25615" y="4430"/>
                  </a:cubicBezTo>
                  <a:lnTo>
                    <a:pt x="20769" y="1506"/>
                  </a:lnTo>
                  <a:cubicBezTo>
                    <a:pt x="20034" y="2392"/>
                    <a:pt x="19416" y="2609"/>
                    <a:pt x="19416" y="2609"/>
                  </a:cubicBezTo>
                  <a:cubicBezTo>
                    <a:pt x="17677" y="3047"/>
                    <a:pt x="15838" y="3194"/>
                    <a:pt x="14149" y="3194"/>
                  </a:cubicBezTo>
                  <a:cubicBezTo>
                    <a:pt x="11651" y="3194"/>
                    <a:pt x="9482" y="2872"/>
                    <a:pt x="8455" y="2693"/>
                  </a:cubicBezTo>
                  <a:cubicBezTo>
                    <a:pt x="8254" y="2526"/>
                    <a:pt x="8037" y="2342"/>
                    <a:pt x="7787" y="2108"/>
                  </a:cubicBezTo>
                  <a:cubicBezTo>
                    <a:pt x="7569" y="1891"/>
                    <a:pt x="7369" y="1657"/>
                    <a:pt x="7235" y="1373"/>
                  </a:cubicBezTo>
                  <a:cubicBezTo>
                    <a:pt x="7051" y="1039"/>
                    <a:pt x="6918" y="688"/>
                    <a:pt x="6818" y="337"/>
                  </a:cubicBezTo>
                  <a:cubicBezTo>
                    <a:pt x="6797" y="122"/>
                    <a:pt x="6626" y="1"/>
                    <a:pt x="646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52;p39">
              <a:extLst>
                <a:ext uri="{FF2B5EF4-FFF2-40B4-BE49-F238E27FC236}">
                  <a16:creationId xmlns:a16="http://schemas.microsoft.com/office/drawing/2014/main" id="{346A7CBE-E086-4BB6-8802-9E76B4CFCABB}"/>
                </a:ext>
              </a:extLst>
            </p:cNvPr>
            <p:cNvSpPr/>
            <p:nvPr/>
          </p:nvSpPr>
          <p:spPr>
            <a:xfrm>
              <a:off x="7717306" y="2176308"/>
              <a:ext cx="171465" cy="99409"/>
            </a:xfrm>
            <a:custGeom>
              <a:avLst/>
              <a:gdLst/>
              <a:ahLst/>
              <a:cxnLst/>
              <a:rect l="l" t="t" r="r" b="b"/>
              <a:pathLst>
                <a:path w="5347" h="3100" extrusionOk="0">
                  <a:moveTo>
                    <a:pt x="5313" y="1"/>
                  </a:moveTo>
                  <a:cubicBezTo>
                    <a:pt x="5280" y="418"/>
                    <a:pt x="5180" y="819"/>
                    <a:pt x="5046" y="1220"/>
                  </a:cubicBezTo>
                  <a:cubicBezTo>
                    <a:pt x="4862" y="1638"/>
                    <a:pt x="4612" y="2006"/>
                    <a:pt x="4278" y="2306"/>
                  </a:cubicBezTo>
                  <a:cubicBezTo>
                    <a:pt x="3877" y="2674"/>
                    <a:pt x="3359" y="2891"/>
                    <a:pt x="2807" y="2925"/>
                  </a:cubicBezTo>
                  <a:cubicBezTo>
                    <a:pt x="2757" y="2928"/>
                    <a:pt x="2707" y="2929"/>
                    <a:pt x="2657" y="2929"/>
                  </a:cubicBezTo>
                  <a:cubicBezTo>
                    <a:pt x="2159" y="2929"/>
                    <a:pt x="1680" y="2779"/>
                    <a:pt x="1270" y="2490"/>
                  </a:cubicBezTo>
                  <a:cubicBezTo>
                    <a:pt x="902" y="2223"/>
                    <a:pt x="618" y="1889"/>
                    <a:pt x="401" y="1488"/>
                  </a:cubicBezTo>
                  <a:cubicBezTo>
                    <a:pt x="217" y="1103"/>
                    <a:pt x="84" y="719"/>
                    <a:pt x="17" y="301"/>
                  </a:cubicBezTo>
                  <a:cubicBezTo>
                    <a:pt x="0" y="418"/>
                    <a:pt x="0" y="535"/>
                    <a:pt x="17" y="652"/>
                  </a:cubicBezTo>
                  <a:cubicBezTo>
                    <a:pt x="134" y="1437"/>
                    <a:pt x="552" y="2139"/>
                    <a:pt x="1186" y="2624"/>
                  </a:cubicBezTo>
                  <a:cubicBezTo>
                    <a:pt x="1603" y="2921"/>
                    <a:pt x="2113" y="3100"/>
                    <a:pt x="2632" y="3100"/>
                  </a:cubicBezTo>
                  <a:cubicBezTo>
                    <a:pt x="2696" y="3100"/>
                    <a:pt x="2760" y="3097"/>
                    <a:pt x="2824" y="3092"/>
                  </a:cubicBezTo>
                  <a:cubicBezTo>
                    <a:pt x="3409" y="3058"/>
                    <a:pt x="3960" y="2824"/>
                    <a:pt x="4378" y="2423"/>
                  </a:cubicBezTo>
                  <a:cubicBezTo>
                    <a:pt x="4963" y="1889"/>
                    <a:pt x="5297" y="1137"/>
                    <a:pt x="5330" y="335"/>
                  </a:cubicBezTo>
                  <a:cubicBezTo>
                    <a:pt x="5347" y="234"/>
                    <a:pt x="5347" y="118"/>
                    <a:pt x="5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70308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cxnSp>
        <p:nvCxnSpPr>
          <p:cNvPr id="584" name="Google Shape;584;p52"/>
          <p:cNvCxnSpPr>
            <a:cxnSpLocks/>
          </p:cNvCxnSpPr>
          <p:nvPr/>
        </p:nvCxnSpPr>
        <p:spPr>
          <a:xfrm>
            <a:off x="-9216428" y="2885988"/>
            <a:ext cx="9216428" cy="0"/>
          </a:xfrm>
          <a:prstGeom prst="straightConnector1">
            <a:avLst/>
          </a:prstGeom>
          <a:noFill/>
          <a:ln w="9525" cap="flat" cmpd="sng">
            <a:solidFill>
              <a:schemeClr val="lt1"/>
            </a:solidFill>
            <a:prstDash val="solid"/>
            <a:round/>
            <a:headEnd type="none" w="med" len="med"/>
            <a:tailEnd type="none" w="med" len="med"/>
          </a:ln>
        </p:spPr>
      </p:cxnSp>
      <p:sp>
        <p:nvSpPr>
          <p:cNvPr id="585" name="Google Shape;585;p52"/>
          <p:cNvSpPr/>
          <p:nvPr/>
        </p:nvSpPr>
        <p:spPr>
          <a:xfrm rot="1799869">
            <a:off x="1026597" y="1299464"/>
            <a:ext cx="885058" cy="766654"/>
          </a:xfrm>
          <a:prstGeom prst="hexagon">
            <a:avLst>
              <a:gd name="adj" fmla="val 27582"/>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 name="Google Shape;586;p52"/>
          <p:cNvCxnSpPr>
            <a:stCxn id="585" idx="1"/>
          </p:cNvCxnSpPr>
          <p:nvPr/>
        </p:nvCxnSpPr>
        <p:spPr>
          <a:xfrm>
            <a:off x="1477544" y="2130268"/>
            <a:ext cx="0" cy="924300"/>
          </a:xfrm>
          <a:prstGeom prst="straightConnector1">
            <a:avLst/>
          </a:prstGeom>
          <a:noFill/>
          <a:ln w="9525" cap="flat" cmpd="sng">
            <a:solidFill>
              <a:schemeClr val="accent1"/>
            </a:solidFill>
            <a:prstDash val="solid"/>
            <a:round/>
            <a:headEnd type="none" w="med" len="med"/>
            <a:tailEnd type="none" w="med" len="med"/>
          </a:ln>
        </p:spPr>
      </p:cxnSp>
      <p:sp>
        <p:nvSpPr>
          <p:cNvPr id="587" name="Google Shape;587;p52"/>
          <p:cNvSpPr txBox="1">
            <a:spLocks noGrp="1"/>
          </p:cNvSpPr>
          <p:nvPr>
            <p:ph type="ctrTitle" idx="4294967295"/>
          </p:nvPr>
        </p:nvSpPr>
        <p:spPr>
          <a:xfrm>
            <a:off x="515886" y="3239492"/>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400" dirty="0">
                <a:solidFill>
                  <a:schemeClr val="lt1"/>
                </a:solidFill>
              </a:rPr>
              <a:t>Création de L’Entreprise</a:t>
            </a:r>
            <a:endParaRPr sz="1400" dirty="0">
              <a:solidFill>
                <a:schemeClr val="lt1"/>
              </a:solidFill>
            </a:endParaRPr>
          </a:p>
        </p:txBody>
      </p:sp>
      <p:sp>
        <p:nvSpPr>
          <p:cNvPr id="589" name="Google Shape;589;p52"/>
          <p:cNvSpPr/>
          <p:nvPr/>
        </p:nvSpPr>
        <p:spPr>
          <a:xfrm rot="1799869">
            <a:off x="4129472" y="1299464"/>
            <a:ext cx="885058" cy="766654"/>
          </a:xfrm>
          <a:prstGeom prst="hexagon">
            <a:avLst>
              <a:gd name="adj" fmla="val 27582"/>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 name="Google Shape;590;p52"/>
          <p:cNvCxnSpPr>
            <a:stCxn id="589" idx="1"/>
          </p:cNvCxnSpPr>
          <p:nvPr/>
        </p:nvCxnSpPr>
        <p:spPr>
          <a:xfrm>
            <a:off x="4580419" y="2130268"/>
            <a:ext cx="0" cy="924300"/>
          </a:xfrm>
          <a:prstGeom prst="straightConnector1">
            <a:avLst/>
          </a:prstGeom>
          <a:noFill/>
          <a:ln w="9525" cap="flat" cmpd="sng">
            <a:solidFill>
              <a:schemeClr val="accent1"/>
            </a:solidFill>
            <a:prstDash val="solid"/>
            <a:round/>
            <a:headEnd type="none" w="med" len="med"/>
            <a:tailEnd type="none" w="med" len="med"/>
          </a:ln>
        </p:spPr>
      </p:cxnSp>
      <p:sp>
        <p:nvSpPr>
          <p:cNvPr id="591" name="Google Shape;591;p52"/>
          <p:cNvSpPr txBox="1">
            <a:spLocks noGrp="1"/>
          </p:cNvSpPr>
          <p:nvPr>
            <p:ph type="ctrTitle" idx="4294967295"/>
          </p:nvPr>
        </p:nvSpPr>
        <p:spPr>
          <a:xfrm>
            <a:off x="3618761" y="3239492"/>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400" dirty="0">
                <a:solidFill>
                  <a:schemeClr val="lt1"/>
                </a:solidFill>
              </a:rPr>
              <a:t>Premier Pas Sur </a:t>
            </a:r>
            <a:br>
              <a:rPr lang="fr-FR" sz="1400" dirty="0">
                <a:solidFill>
                  <a:schemeClr val="lt1"/>
                </a:solidFill>
              </a:rPr>
            </a:br>
            <a:r>
              <a:rPr lang="fr-FR" sz="1400" dirty="0">
                <a:solidFill>
                  <a:schemeClr val="lt1"/>
                </a:solidFill>
              </a:rPr>
              <a:t>Le Marché Espagnol </a:t>
            </a:r>
            <a:endParaRPr sz="1400" dirty="0">
              <a:solidFill>
                <a:schemeClr val="lt1"/>
              </a:solidFill>
            </a:endParaRPr>
          </a:p>
        </p:txBody>
      </p:sp>
      <p:sp>
        <p:nvSpPr>
          <p:cNvPr id="593" name="Google Shape;593;p52"/>
          <p:cNvSpPr/>
          <p:nvPr/>
        </p:nvSpPr>
        <p:spPr>
          <a:xfrm rot="1799869">
            <a:off x="7232347" y="1299464"/>
            <a:ext cx="885058" cy="766654"/>
          </a:xfrm>
          <a:prstGeom prst="hexagon">
            <a:avLst>
              <a:gd name="adj" fmla="val 27582"/>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 name="Google Shape;594;p52"/>
          <p:cNvCxnSpPr>
            <a:stCxn id="593" idx="1"/>
          </p:cNvCxnSpPr>
          <p:nvPr/>
        </p:nvCxnSpPr>
        <p:spPr>
          <a:xfrm>
            <a:off x="7683294" y="2130268"/>
            <a:ext cx="0" cy="924300"/>
          </a:xfrm>
          <a:prstGeom prst="straightConnector1">
            <a:avLst/>
          </a:prstGeom>
          <a:noFill/>
          <a:ln w="9525" cap="flat" cmpd="sng">
            <a:solidFill>
              <a:schemeClr val="accent1"/>
            </a:solidFill>
            <a:prstDash val="solid"/>
            <a:round/>
            <a:headEnd type="none" w="med" len="med"/>
            <a:tailEnd type="none" w="med" len="med"/>
          </a:ln>
        </p:spPr>
      </p:cxnSp>
      <p:sp>
        <p:nvSpPr>
          <p:cNvPr id="595" name="Google Shape;595;p52"/>
          <p:cNvSpPr txBox="1">
            <a:spLocks noGrp="1"/>
          </p:cNvSpPr>
          <p:nvPr>
            <p:ph type="ctrTitle" idx="4294967295"/>
          </p:nvPr>
        </p:nvSpPr>
        <p:spPr>
          <a:xfrm>
            <a:off x="6721636" y="3239492"/>
            <a:ext cx="1906500" cy="577800"/>
          </a:xfrm>
          <a:prstGeom prst="rect">
            <a:avLst/>
          </a:prstGeom>
        </p:spPr>
        <p:txBody>
          <a:bodyPr spcFirstLastPara="1" wrap="square" lIns="91425" tIns="91425" rIns="91425" bIns="91425" anchor="t" anchorCtr="0">
            <a:noAutofit/>
          </a:bodyPr>
          <a:lstStyle/>
          <a:p>
            <a:pPr lvl="0" algn="ctr"/>
            <a:r>
              <a:rPr lang="fr-FR" sz="1400" dirty="0">
                <a:solidFill>
                  <a:schemeClr val="lt1"/>
                </a:solidFill>
              </a:rPr>
              <a:t>Le Magasin En Ligne a été Lancé</a:t>
            </a:r>
            <a:endParaRPr sz="1400" dirty="0">
              <a:solidFill>
                <a:schemeClr val="lt1"/>
              </a:solidFill>
            </a:endParaRPr>
          </a:p>
        </p:txBody>
      </p:sp>
      <p:sp>
        <p:nvSpPr>
          <p:cNvPr id="597" name="Google Shape;597;p52"/>
          <p:cNvSpPr/>
          <p:nvPr/>
        </p:nvSpPr>
        <p:spPr>
          <a:xfrm rot="9000131" flipH="1">
            <a:off x="2578034" y="3393913"/>
            <a:ext cx="885058" cy="766654"/>
          </a:xfrm>
          <a:prstGeom prst="hexagon">
            <a:avLst>
              <a:gd name="adj" fmla="val 27582"/>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 name="Google Shape;598;p52"/>
          <p:cNvCxnSpPr>
            <a:stCxn id="597" idx="1"/>
          </p:cNvCxnSpPr>
          <p:nvPr/>
        </p:nvCxnSpPr>
        <p:spPr>
          <a:xfrm rot="10800000">
            <a:off x="3028981" y="2405463"/>
            <a:ext cx="0" cy="924300"/>
          </a:xfrm>
          <a:prstGeom prst="straightConnector1">
            <a:avLst/>
          </a:prstGeom>
          <a:noFill/>
          <a:ln w="9525" cap="flat" cmpd="sng">
            <a:solidFill>
              <a:schemeClr val="accent1"/>
            </a:solidFill>
            <a:prstDash val="solid"/>
            <a:round/>
            <a:headEnd type="none" w="med" len="med"/>
            <a:tailEnd type="none" w="med" len="med"/>
          </a:ln>
        </p:spPr>
      </p:cxnSp>
      <p:sp>
        <p:nvSpPr>
          <p:cNvPr id="599" name="Google Shape;599;p52"/>
          <p:cNvSpPr/>
          <p:nvPr/>
        </p:nvSpPr>
        <p:spPr>
          <a:xfrm rot="9000131" flipH="1">
            <a:off x="5680922" y="3393913"/>
            <a:ext cx="885058" cy="766654"/>
          </a:xfrm>
          <a:prstGeom prst="hexagon">
            <a:avLst>
              <a:gd name="adj" fmla="val 27582"/>
              <a:gd name="vf" fmla="val 11547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52"/>
          <p:cNvCxnSpPr>
            <a:stCxn id="599" idx="1"/>
          </p:cNvCxnSpPr>
          <p:nvPr/>
        </p:nvCxnSpPr>
        <p:spPr>
          <a:xfrm rot="10800000">
            <a:off x="6131869" y="2405463"/>
            <a:ext cx="0" cy="924300"/>
          </a:xfrm>
          <a:prstGeom prst="straightConnector1">
            <a:avLst/>
          </a:prstGeom>
          <a:noFill/>
          <a:ln w="9525" cap="flat" cmpd="sng">
            <a:solidFill>
              <a:schemeClr val="accent1"/>
            </a:solidFill>
            <a:prstDash val="solid"/>
            <a:round/>
            <a:headEnd type="none" w="med" len="med"/>
            <a:tailEnd type="none" w="med" len="med"/>
          </a:ln>
        </p:spPr>
      </p:cxnSp>
      <p:sp>
        <p:nvSpPr>
          <p:cNvPr id="601" name="Google Shape;601;p52"/>
          <p:cNvSpPr txBox="1">
            <a:spLocks noGrp="1"/>
          </p:cNvSpPr>
          <p:nvPr>
            <p:ph type="ctrTitle" idx="4294967295"/>
          </p:nvPr>
        </p:nvSpPr>
        <p:spPr>
          <a:xfrm>
            <a:off x="2075736" y="1824834"/>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400" dirty="0">
                <a:solidFill>
                  <a:schemeClr val="lt1"/>
                </a:solidFill>
              </a:rPr>
              <a:t>Premier Magasin Hors France</a:t>
            </a:r>
            <a:endParaRPr sz="1400" dirty="0">
              <a:solidFill>
                <a:schemeClr val="lt1"/>
              </a:solidFill>
            </a:endParaRPr>
          </a:p>
        </p:txBody>
      </p:sp>
      <p:sp>
        <p:nvSpPr>
          <p:cNvPr id="603" name="Google Shape;603;p52"/>
          <p:cNvSpPr txBox="1">
            <a:spLocks noGrp="1"/>
          </p:cNvSpPr>
          <p:nvPr>
            <p:ph type="ctrTitle" idx="4294967295"/>
          </p:nvPr>
        </p:nvSpPr>
        <p:spPr>
          <a:xfrm>
            <a:off x="5170198" y="1819626"/>
            <a:ext cx="1906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400" dirty="0">
                <a:solidFill>
                  <a:schemeClr val="lt1"/>
                </a:solidFill>
              </a:rPr>
              <a:t>S’Imposer a l’Echelle International</a:t>
            </a:r>
            <a:endParaRPr sz="1400" dirty="0">
              <a:solidFill>
                <a:schemeClr val="lt1"/>
              </a:solidFill>
            </a:endParaRPr>
          </a:p>
        </p:txBody>
      </p:sp>
      <p:sp>
        <p:nvSpPr>
          <p:cNvPr id="605" name="Google Shape;605;p52"/>
          <p:cNvSpPr txBox="1">
            <a:spLocks noGrp="1"/>
          </p:cNvSpPr>
          <p:nvPr>
            <p:ph type="ctrTitle" idx="4294967295"/>
          </p:nvPr>
        </p:nvSpPr>
        <p:spPr>
          <a:xfrm>
            <a:off x="1064211" y="1525742"/>
            <a:ext cx="8100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rPr>
              <a:t>1976</a:t>
            </a:r>
            <a:endParaRPr sz="1800" dirty="0">
              <a:solidFill>
                <a:schemeClr val="lt1"/>
              </a:solidFill>
            </a:endParaRPr>
          </a:p>
        </p:txBody>
      </p:sp>
      <p:sp>
        <p:nvSpPr>
          <p:cNvPr id="606" name="Google Shape;606;p52"/>
          <p:cNvSpPr txBox="1">
            <a:spLocks noGrp="1"/>
          </p:cNvSpPr>
          <p:nvPr>
            <p:ph type="ctrTitle" idx="4294967295"/>
          </p:nvPr>
        </p:nvSpPr>
        <p:spPr>
          <a:xfrm>
            <a:off x="4171299" y="1525742"/>
            <a:ext cx="8100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rPr>
              <a:t>1992</a:t>
            </a:r>
            <a:endParaRPr sz="1800" dirty="0">
              <a:solidFill>
                <a:schemeClr val="lt1"/>
              </a:solidFill>
            </a:endParaRPr>
          </a:p>
        </p:txBody>
      </p:sp>
      <p:sp>
        <p:nvSpPr>
          <p:cNvPr id="607" name="Google Shape;607;p52"/>
          <p:cNvSpPr txBox="1">
            <a:spLocks noGrp="1"/>
          </p:cNvSpPr>
          <p:nvPr>
            <p:ph type="ctrTitle" idx="4294967295"/>
          </p:nvPr>
        </p:nvSpPr>
        <p:spPr>
          <a:xfrm>
            <a:off x="7265749" y="1525742"/>
            <a:ext cx="8100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rPr>
              <a:t>2013</a:t>
            </a:r>
            <a:endParaRPr sz="1800" dirty="0">
              <a:solidFill>
                <a:schemeClr val="lt1"/>
              </a:solidFill>
            </a:endParaRPr>
          </a:p>
        </p:txBody>
      </p:sp>
      <p:sp>
        <p:nvSpPr>
          <p:cNvPr id="608" name="Google Shape;608;p52"/>
          <p:cNvSpPr txBox="1">
            <a:spLocks noGrp="1"/>
          </p:cNvSpPr>
          <p:nvPr>
            <p:ph type="ctrTitle" idx="4294967295"/>
          </p:nvPr>
        </p:nvSpPr>
        <p:spPr>
          <a:xfrm>
            <a:off x="2619774" y="3620190"/>
            <a:ext cx="8100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rPr>
              <a:t>1986</a:t>
            </a:r>
            <a:endParaRPr sz="1800" dirty="0">
              <a:solidFill>
                <a:schemeClr val="lt1"/>
              </a:solidFill>
            </a:endParaRPr>
          </a:p>
        </p:txBody>
      </p:sp>
      <p:sp>
        <p:nvSpPr>
          <p:cNvPr id="609" name="Google Shape;609;p52"/>
          <p:cNvSpPr txBox="1">
            <a:spLocks noGrp="1"/>
          </p:cNvSpPr>
          <p:nvPr>
            <p:ph type="ctrTitle" idx="4294967295"/>
          </p:nvPr>
        </p:nvSpPr>
        <p:spPr>
          <a:xfrm>
            <a:off x="5714224" y="3620190"/>
            <a:ext cx="810000" cy="3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rPr>
              <a:t>1999</a:t>
            </a:r>
            <a:endParaRPr sz="1800"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5283 -1.11111E-6 L 1.00486 0.00895 " pathEditMode="relative" rAng="0" ptsTypes="AA">
                                      <p:cBhvr>
                                        <p:cTn id="6" dur="2000" fill="hold"/>
                                        <p:tgtEl>
                                          <p:spTgt spid="584"/>
                                        </p:tgtEl>
                                        <p:attrNameLst>
                                          <p:attrName>ppt_x</p:attrName>
                                          <p:attrName>ppt_y</p:attrName>
                                        </p:attrNameLst>
                                      </p:cBhvr>
                                      <p:rCtr x="76667" y="432"/>
                                    </p:animMotion>
                                  </p:childTnLst>
                                </p:cTn>
                              </p:par>
                            </p:childTnLst>
                          </p:cTn>
                        </p:par>
                        <p:par>
                          <p:cTn id="7" fill="hold">
                            <p:stCondLst>
                              <p:cond delay="2000"/>
                            </p:stCondLst>
                            <p:childTnLst>
                              <p:par>
                                <p:cTn id="8" presetID="22" presetClass="entr" presetSubtype="4" fill="hold" nodeType="afterEffect">
                                  <p:stCondLst>
                                    <p:cond delay="0"/>
                                  </p:stCondLst>
                                  <p:childTnLst>
                                    <p:set>
                                      <p:cBhvr>
                                        <p:cTn id="9" dur="1" fill="hold">
                                          <p:stCondLst>
                                            <p:cond delay="0"/>
                                          </p:stCondLst>
                                        </p:cTn>
                                        <p:tgtEl>
                                          <p:spTgt spid="586"/>
                                        </p:tgtEl>
                                        <p:attrNameLst>
                                          <p:attrName>style.visibility</p:attrName>
                                        </p:attrNameLst>
                                      </p:cBhvr>
                                      <p:to>
                                        <p:strVal val="visible"/>
                                      </p:to>
                                    </p:set>
                                    <p:animEffect transition="in" filter="wipe(down)">
                                      <p:cBhvr>
                                        <p:cTn id="10" dur="500"/>
                                        <p:tgtEl>
                                          <p:spTgt spid="586"/>
                                        </p:tgtEl>
                                      </p:cBhvr>
                                    </p:animEffect>
                                  </p:childTnLst>
                                </p:cTn>
                              </p:par>
                            </p:childTnLst>
                          </p:cTn>
                        </p:par>
                        <p:par>
                          <p:cTn id="11" fill="hold">
                            <p:stCondLst>
                              <p:cond delay="2500"/>
                            </p:stCondLst>
                            <p:childTnLst>
                              <p:par>
                                <p:cTn id="12" presetID="22" presetClass="entr" presetSubtype="4" fill="hold" grpId="0" nodeType="afterEffect">
                                  <p:stCondLst>
                                    <p:cond delay="0"/>
                                  </p:stCondLst>
                                  <p:childTnLst>
                                    <p:set>
                                      <p:cBhvr>
                                        <p:cTn id="13" dur="1" fill="hold">
                                          <p:stCondLst>
                                            <p:cond delay="0"/>
                                          </p:stCondLst>
                                        </p:cTn>
                                        <p:tgtEl>
                                          <p:spTgt spid="585"/>
                                        </p:tgtEl>
                                        <p:attrNameLst>
                                          <p:attrName>style.visibility</p:attrName>
                                        </p:attrNameLst>
                                      </p:cBhvr>
                                      <p:to>
                                        <p:strVal val="visible"/>
                                      </p:to>
                                    </p:set>
                                    <p:animEffect transition="in" filter="wipe(down)">
                                      <p:cBhvr>
                                        <p:cTn id="14" dur="500"/>
                                        <p:tgtEl>
                                          <p:spTgt spid="585"/>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05"/>
                                        </p:tgtEl>
                                        <p:attrNameLst>
                                          <p:attrName>style.visibility</p:attrName>
                                        </p:attrNameLst>
                                      </p:cBhvr>
                                      <p:to>
                                        <p:strVal val="visible"/>
                                      </p:to>
                                    </p:set>
                                    <p:animEffect transition="in" filter="wipe(down)">
                                      <p:cBhvr>
                                        <p:cTn id="17" dur="500"/>
                                        <p:tgtEl>
                                          <p:spTgt spid="605"/>
                                        </p:tgtEl>
                                      </p:cBhvr>
                                    </p:animEffect>
                                  </p:childTnLst>
                                </p:cTn>
                              </p:par>
                            </p:childTnLst>
                          </p:cTn>
                        </p:par>
                        <p:par>
                          <p:cTn id="18" fill="hold">
                            <p:stCondLst>
                              <p:cond delay="3000"/>
                            </p:stCondLst>
                            <p:childTnLst>
                              <p:par>
                                <p:cTn id="19" presetID="22" presetClass="entr" presetSubtype="4" fill="hold" grpId="0" nodeType="afterEffect">
                                  <p:stCondLst>
                                    <p:cond delay="0"/>
                                  </p:stCondLst>
                                  <p:childTnLst>
                                    <p:set>
                                      <p:cBhvr>
                                        <p:cTn id="20" dur="1" fill="hold">
                                          <p:stCondLst>
                                            <p:cond delay="0"/>
                                          </p:stCondLst>
                                        </p:cTn>
                                        <p:tgtEl>
                                          <p:spTgt spid="587"/>
                                        </p:tgtEl>
                                        <p:attrNameLst>
                                          <p:attrName>style.visibility</p:attrName>
                                        </p:attrNameLst>
                                      </p:cBhvr>
                                      <p:to>
                                        <p:strVal val="visible"/>
                                      </p:to>
                                    </p:set>
                                    <p:animEffect transition="in" filter="wipe(down)">
                                      <p:cBhvr>
                                        <p:cTn id="21" dur="500"/>
                                        <p:tgtEl>
                                          <p:spTgt spid="587"/>
                                        </p:tgtEl>
                                      </p:cBhvr>
                                    </p:animEffect>
                                  </p:childTnLst>
                                </p:cTn>
                              </p:par>
                            </p:childTnLst>
                          </p:cTn>
                        </p:par>
                        <p:par>
                          <p:cTn id="22" fill="hold">
                            <p:stCondLst>
                              <p:cond delay="3500"/>
                            </p:stCondLst>
                            <p:childTnLst>
                              <p:par>
                                <p:cTn id="23" presetID="22" presetClass="entr" presetSubtype="4" fill="hold" nodeType="afterEffect">
                                  <p:stCondLst>
                                    <p:cond delay="0"/>
                                  </p:stCondLst>
                                  <p:childTnLst>
                                    <p:set>
                                      <p:cBhvr>
                                        <p:cTn id="24" dur="1" fill="hold">
                                          <p:stCondLst>
                                            <p:cond delay="0"/>
                                          </p:stCondLst>
                                        </p:cTn>
                                        <p:tgtEl>
                                          <p:spTgt spid="598"/>
                                        </p:tgtEl>
                                        <p:attrNameLst>
                                          <p:attrName>style.visibility</p:attrName>
                                        </p:attrNameLst>
                                      </p:cBhvr>
                                      <p:to>
                                        <p:strVal val="visible"/>
                                      </p:to>
                                    </p:set>
                                    <p:animEffect transition="in" filter="wipe(down)">
                                      <p:cBhvr>
                                        <p:cTn id="25" dur="500"/>
                                        <p:tgtEl>
                                          <p:spTgt spid="598"/>
                                        </p:tgtEl>
                                      </p:cBhvr>
                                    </p:animEffect>
                                  </p:childTnLst>
                                </p:cTn>
                              </p:par>
                            </p:childTnLst>
                          </p:cTn>
                        </p:par>
                        <p:par>
                          <p:cTn id="26" fill="hold">
                            <p:stCondLst>
                              <p:cond delay="4000"/>
                            </p:stCondLst>
                            <p:childTnLst>
                              <p:par>
                                <p:cTn id="27" presetID="22" presetClass="entr" presetSubtype="4" fill="hold" grpId="0" nodeType="afterEffect">
                                  <p:stCondLst>
                                    <p:cond delay="0"/>
                                  </p:stCondLst>
                                  <p:childTnLst>
                                    <p:set>
                                      <p:cBhvr>
                                        <p:cTn id="28" dur="1" fill="hold">
                                          <p:stCondLst>
                                            <p:cond delay="0"/>
                                          </p:stCondLst>
                                        </p:cTn>
                                        <p:tgtEl>
                                          <p:spTgt spid="608"/>
                                        </p:tgtEl>
                                        <p:attrNameLst>
                                          <p:attrName>style.visibility</p:attrName>
                                        </p:attrNameLst>
                                      </p:cBhvr>
                                      <p:to>
                                        <p:strVal val="visible"/>
                                      </p:to>
                                    </p:set>
                                    <p:animEffect transition="in" filter="wipe(down)">
                                      <p:cBhvr>
                                        <p:cTn id="29" dur="500"/>
                                        <p:tgtEl>
                                          <p:spTgt spid="60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97"/>
                                        </p:tgtEl>
                                        <p:attrNameLst>
                                          <p:attrName>style.visibility</p:attrName>
                                        </p:attrNameLst>
                                      </p:cBhvr>
                                      <p:to>
                                        <p:strVal val="visible"/>
                                      </p:to>
                                    </p:set>
                                    <p:animEffect transition="in" filter="wipe(down)">
                                      <p:cBhvr>
                                        <p:cTn id="32" dur="500"/>
                                        <p:tgtEl>
                                          <p:spTgt spid="597"/>
                                        </p:tgtEl>
                                      </p:cBhvr>
                                    </p:animEffect>
                                  </p:childTnLst>
                                </p:cTn>
                              </p:par>
                            </p:childTnLst>
                          </p:cTn>
                        </p:par>
                        <p:par>
                          <p:cTn id="33" fill="hold">
                            <p:stCondLst>
                              <p:cond delay="4500"/>
                            </p:stCondLst>
                            <p:childTnLst>
                              <p:par>
                                <p:cTn id="34" presetID="22" presetClass="entr" presetSubtype="4" fill="hold" grpId="0" nodeType="afterEffect">
                                  <p:stCondLst>
                                    <p:cond delay="0"/>
                                  </p:stCondLst>
                                  <p:childTnLst>
                                    <p:set>
                                      <p:cBhvr>
                                        <p:cTn id="35" dur="1" fill="hold">
                                          <p:stCondLst>
                                            <p:cond delay="0"/>
                                          </p:stCondLst>
                                        </p:cTn>
                                        <p:tgtEl>
                                          <p:spTgt spid="601"/>
                                        </p:tgtEl>
                                        <p:attrNameLst>
                                          <p:attrName>style.visibility</p:attrName>
                                        </p:attrNameLst>
                                      </p:cBhvr>
                                      <p:to>
                                        <p:strVal val="visible"/>
                                      </p:to>
                                    </p:set>
                                    <p:animEffect transition="in" filter="wipe(down)">
                                      <p:cBhvr>
                                        <p:cTn id="36" dur="500"/>
                                        <p:tgtEl>
                                          <p:spTgt spid="601"/>
                                        </p:tgtEl>
                                      </p:cBhvr>
                                    </p:animEffect>
                                  </p:childTnLst>
                                </p:cTn>
                              </p:par>
                            </p:childTnLst>
                          </p:cTn>
                        </p:par>
                        <p:par>
                          <p:cTn id="37" fill="hold">
                            <p:stCondLst>
                              <p:cond delay="5000"/>
                            </p:stCondLst>
                            <p:childTnLst>
                              <p:par>
                                <p:cTn id="38" presetID="22" presetClass="entr" presetSubtype="4" fill="hold" nodeType="afterEffect">
                                  <p:stCondLst>
                                    <p:cond delay="0"/>
                                  </p:stCondLst>
                                  <p:childTnLst>
                                    <p:set>
                                      <p:cBhvr>
                                        <p:cTn id="39" dur="1" fill="hold">
                                          <p:stCondLst>
                                            <p:cond delay="0"/>
                                          </p:stCondLst>
                                        </p:cTn>
                                        <p:tgtEl>
                                          <p:spTgt spid="590"/>
                                        </p:tgtEl>
                                        <p:attrNameLst>
                                          <p:attrName>style.visibility</p:attrName>
                                        </p:attrNameLst>
                                      </p:cBhvr>
                                      <p:to>
                                        <p:strVal val="visible"/>
                                      </p:to>
                                    </p:set>
                                    <p:animEffect transition="in" filter="wipe(down)">
                                      <p:cBhvr>
                                        <p:cTn id="40" dur="500"/>
                                        <p:tgtEl>
                                          <p:spTgt spid="590"/>
                                        </p:tgtEl>
                                      </p:cBhvr>
                                    </p:animEffect>
                                  </p:childTnLst>
                                </p:cTn>
                              </p:par>
                            </p:childTnLst>
                          </p:cTn>
                        </p:par>
                        <p:par>
                          <p:cTn id="41" fill="hold">
                            <p:stCondLst>
                              <p:cond delay="5500"/>
                            </p:stCondLst>
                            <p:childTnLst>
                              <p:par>
                                <p:cTn id="42" presetID="22" presetClass="entr" presetSubtype="4" fill="hold" grpId="0" nodeType="afterEffect">
                                  <p:stCondLst>
                                    <p:cond delay="0"/>
                                  </p:stCondLst>
                                  <p:childTnLst>
                                    <p:set>
                                      <p:cBhvr>
                                        <p:cTn id="43" dur="1" fill="hold">
                                          <p:stCondLst>
                                            <p:cond delay="0"/>
                                          </p:stCondLst>
                                        </p:cTn>
                                        <p:tgtEl>
                                          <p:spTgt spid="589"/>
                                        </p:tgtEl>
                                        <p:attrNameLst>
                                          <p:attrName>style.visibility</p:attrName>
                                        </p:attrNameLst>
                                      </p:cBhvr>
                                      <p:to>
                                        <p:strVal val="visible"/>
                                      </p:to>
                                    </p:set>
                                    <p:animEffect transition="in" filter="wipe(down)">
                                      <p:cBhvr>
                                        <p:cTn id="44" dur="500"/>
                                        <p:tgtEl>
                                          <p:spTgt spid="58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606"/>
                                        </p:tgtEl>
                                        <p:attrNameLst>
                                          <p:attrName>style.visibility</p:attrName>
                                        </p:attrNameLst>
                                      </p:cBhvr>
                                      <p:to>
                                        <p:strVal val="visible"/>
                                      </p:to>
                                    </p:set>
                                    <p:animEffect transition="in" filter="wipe(down)">
                                      <p:cBhvr>
                                        <p:cTn id="47" dur="500"/>
                                        <p:tgtEl>
                                          <p:spTgt spid="606"/>
                                        </p:tgtEl>
                                      </p:cBhvr>
                                    </p:animEffect>
                                  </p:childTnLst>
                                </p:cTn>
                              </p:par>
                            </p:childTnLst>
                          </p:cTn>
                        </p:par>
                        <p:par>
                          <p:cTn id="48" fill="hold">
                            <p:stCondLst>
                              <p:cond delay="6000"/>
                            </p:stCondLst>
                            <p:childTnLst>
                              <p:par>
                                <p:cTn id="49" presetID="22" presetClass="entr" presetSubtype="4" fill="hold" grpId="0" nodeType="afterEffect">
                                  <p:stCondLst>
                                    <p:cond delay="0"/>
                                  </p:stCondLst>
                                  <p:childTnLst>
                                    <p:set>
                                      <p:cBhvr>
                                        <p:cTn id="50" dur="1" fill="hold">
                                          <p:stCondLst>
                                            <p:cond delay="0"/>
                                          </p:stCondLst>
                                        </p:cTn>
                                        <p:tgtEl>
                                          <p:spTgt spid="591"/>
                                        </p:tgtEl>
                                        <p:attrNameLst>
                                          <p:attrName>style.visibility</p:attrName>
                                        </p:attrNameLst>
                                      </p:cBhvr>
                                      <p:to>
                                        <p:strVal val="visible"/>
                                      </p:to>
                                    </p:set>
                                    <p:animEffect transition="in" filter="wipe(down)">
                                      <p:cBhvr>
                                        <p:cTn id="51" dur="500"/>
                                        <p:tgtEl>
                                          <p:spTgt spid="591"/>
                                        </p:tgtEl>
                                      </p:cBhvr>
                                    </p:animEffect>
                                  </p:childTnLst>
                                </p:cTn>
                              </p:par>
                            </p:childTnLst>
                          </p:cTn>
                        </p:par>
                        <p:par>
                          <p:cTn id="52" fill="hold">
                            <p:stCondLst>
                              <p:cond delay="6500"/>
                            </p:stCondLst>
                            <p:childTnLst>
                              <p:par>
                                <p:cTn id="53" presetID="22" presetClass="entr" presetSubtype="4" fill="hold" nodeType="afterEffect">
                                  <p:stCondLst>
                                    <p:cond delay="0"/>
                                  </p:stCondLst>
                                  <p:childTnLst>
                                    <p:set>
                                      <p:cBhvr>
                                        <p:cTn id="54" dur="1" fill="hold">
                                          <p:stCondLst>
                                            <p:cond delay="0"/>
                                          </p:stCondLst>
                                        </p:cTn>
                                        <p:tgtEl>
                                          <p:spTgt spid="600"/>
                                        </p:tgtEl>
                                        <p:attrNameLst>
                                          <p:attrName>style.visibility</p:attrName>
                                        </p:attrNameLst>
                                      </p:cBhvr>
                                      <p:to>
                                        <p:strVal val="visible"/>
                                      </p:to>
                                    </p:set>
                                    <p:animEffect transition="in" filter="wipe(down)">
                                      <p:cBhvr>
                                        <p:cTn id="55" dur="500"/>
                                        <p:tgtEl>
                                          <p:spTgt spid="600"/>
                                        </p:tgtEl>
                                      </p:cBhvr>
                                    </p:animEffect>
                                  </p:childTnLst>
                                </p:cTn>
                              </p:par>
                            </p:childTnLst>
                          </p:cTn>
                        </p:par>
                        <p:par>
                          <p:cTn id="56" fill="hold">
                            <p:stCondLst>
                              <p:cond delay="7000"/>
                            </p:stCondLst>
                            <p:childTnLst>
                              <p:par>
                                <p:cTn id="57" presetID="22" presetClass="entr" presetSubtype="4" fill="hold" grpId="0" nodeType="afterEffect">
                                  <p:stCondLst>
                                    <p:cond delay="0"/>
                                  </p:stCondLst>
                                  <p:childTnLst>
                                    <p:set>
                                      <p:cBhvr>
                                        <p:cTn id="58" dur="1" fill="hold">
                                          <p:stCondLst>
                                            <p:cond delay="0"/>
                                          </p:stCondLst>
                                        </p:cTn>
                                        <p:tgtEl>
                                          <p:spTgt spid="599"/>
                                        </p:tgtEl>
                                        <p:attrNameLst>
                                          <p:attrName>style.visibility</p:attrName>
                                        </p:attrNameLst>
                                      </p:cBhvr>
                                      <p:to>
                                        <p:strVal val="visible"/>
                                      </p:to>
                                    </p:set>
                                    <p:animEffect transition="in" filter="wipe(down)">
                                      <p:cBhvr>
                                        <p:cTn id="59" dur="500"/>
                                        <p:tgtEl>
                                          <p:spTgt spid="59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609"/>
                                        </p:tgtEl>
                                        <p:attrNameLst>
                                          <p:attrName>style.visibility</p:attrName>
                                        </p:attrNameLst>
                                      </p:cBhvr>
                                      <p:to>
                                        <p:strVal val="visible"/>
                                      </p:to>
                                    </p:set>
                                    <p:animEffect transition="in" filter="wipe(down)">
                                      <p:cBhvr>
                                        <p:cTn id="62" dur="500"/>
                                        <p:tgtEl>
                                          <p:spTgt spid="609"/>
                                        </p:tgtEl>
                                      </p:cBhvr>
                                    </p:animEffect>
                                  </p:childTnLst>
                                </p:cTn>
                              </p:par>
                            </p:childTnLst>
                          </p:cTn>
                        </p:par>
                        <p:par>
                          <p:cTn id="63" fill="hold">
                            <p:stCondLst>
                              <p:cond delay="7500"/>
                            </p:stCondLst>
                            <p:childTnLst>
                              <p:par>
                                <p:cTn id="64" presetID="22" presetClass="entr" presetSubtype="4" fill="hold" grpId="0" nodeType="afterEffect">
                                  <p:stCondLst>
                                    <p:cond delay="0"/>
                                  </p:stCondLst>
                                  <p:childTnLst>
                                    <p:set>
                                      <p:cBhvr>
                                        <p:cTn id="65" dur="1" fill="hold">
                                          <p:stCondLst>
                                            <p:cond delay="0"/>
                                          </p:stCondLst>
                                        </p:cTn>
                                        <p:tgtEl>
                                          <p:spTgt spid="603"/>
                                        </p:tgtEl>
                                        <p:attrNameLst>
                                          <p:attrName>style.visibility</p:attrName>
                                        </p:attrNameLst>
                                      </p:cBhvr>
                                      <p:to>
                                        <p:strVal val="visible"/>
                                      </p:to>
                                    </p:set>
                                    <p:animEffect transition="in" filter="wipe(down)">
                                      <p:cBhvr>
                                        <p:cTn id="66" dur="500"/>
                                        <p:tgtEl>
                                          <p:spTgt spid="603"/>
                                        </p:tgtEl>
                                      </p:cBhvr>
                                    </p:animEffect>
                                  </p:childTnLst>
                                </p:cTn>
                              </p:par>
                            </p:childTnLst>
                          </p:cTn>
                        </p:par>
                        <p:par>
                          <p:cTn id="67" fill="hold">
                            <p:stCondLst>
                              <p:cond delay="8000"/>
                            </p:stCondLst>
                            <p:childTnLst>
                              <p:par>
                                <p:cTn id="68" presetID="22" presetClass="entr" presetSubtype="4" fill="hold" nodeType="afterEffect">
                                  <p:stCondLst>
                                    <p:cond delay="0"/>
                                  </p:stCondLst>
                                  <p:childTnLst>
                                    <p:set>
                                      <p:cBhvr>
                                        <p:cTn id="69" dur="1" fill="hold">
                                          <p:stCondLst>
                                            <p:cond delay="0"/>
                                          </p:stCondLst>
                                        </p:cTn>
                                        <p:tgtEl>
                                          <p:spTgt spid="594"/>
                                        </p:tgtEl>
                                        <p:attrNameLst>
                                          <p:attrName>style.visibility</p:attrName>
                                        </p:attrNameLst>
                                      </p:cBhvr>
                                      <p:to>
                                        <p:strVal val="visible"/>
                                      </p:to>
                                    </p:set>
                                    <p:animEffect transition="in" filter="wipe(down)">
                                      <p:cBhvr>
                                        <p:cTn id="70" dur="500"/>
                                        <p:tgtEl>
                                          <p:spTgt spid="594"/>
                                        </p:tgtEl>
                                      </p:cBhvr>
                                    </p:animEffect>
                                  </p:childTnLst>
                                </p:cTn>
                              </p:par>
                            </p:childTnLst>
                          </p:cTn>
                        </p:par>
                        <p:par>
                          <p:cTn id="71" fill="hold">
                            <p:stCondLst>
                              <p:cond delay="8500"/>
                            </p:stCondLst>
                            <p:childTnLst>
                              <p:par>
                                <p:cTn id="72" presetID="22" presetClass="entr" presetSubtype="4" fill="hold" grpId="0" nodeType="afterEffect">
                                  <p:stCondLst>
                                    <p:cond delay="0"/>
                                  </p:stCondLst>
                                  <p:childTnLst>
                                    <p:set>
                                      <p:cBhvr>
                                        <p:cTn id="73" dur="1" fill="hold">
                                          <p:stCondLst>
                                            <p:cond delay="0"/>
                                          </p:stCondLst>
                                        </p:cTn>
                                        <p:tgtEl>
                                          <p:spTgt spid="593"/>
                                        </p:tgtEl>
                                        <p:attrNameLst>
                                          <p:attrName>style.visibility</p:attrName>
                                        </p:attrNameLst>
                                      </p:cBhvr>
                                      <p:to>
                                        <p:strVal val="visible"/>
                                      </p:to>
                                    </p:set>
                                    <p:animEffect transition="in" filter="wipe(down)">
                                      <p:cBhvr>
                                        <p:cTn id="74" dur="500"/>
                                        <p:tgtEl>
                                          <p:spTgt spid="593"/>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07"/>
                                        </p:tgtEl>
                                        <p:attrNameLst>
                                          <p:attrName>style.visibility</p:attrName>
                                        </p:attrNameLst>
                                      </p:cBhvr>
                                      <p:to>
                                        <p:strVal val="visible"/>
                                      </p:to>
                                    </p:set>
                                    <p:animEffect transition="in" filter="wipe(down)">
                                      <p:cBhvr>
                                        <p:cTn id="77" dur="500"/>
                                        <p:tgtEl>
                                          <p:spTgt spid="607"/>
                                        </p:tgtEl>
                                      </p:cBhvr>
                                    </p:animEffect>
                                  </p:childTnLst>
                                </p:cTn>
                              </p:par>
                            </p:childTnLst>
                          </p:cTn>
                        </p:par>
                        <p:par>
                          <p:cTn id="78" fill="hold">
                            <p:stCondLst>
                              <p:cond delay="9000"/>
                            </p:stCondLst>
                            <p:childTnLst>
                              <p:par>
                                <p:cTn id="79" presetID="22" presetClass="entr" presetSubtype="4" fill="hold" grpId="0" nodeType="afterEffect">
                                  <p:stCondLst>
                                    <p:cond delay="0"/>
                                  </p:stCondLst>
                                  <p:childTnLst>
                                    <p:set>
                                      <p:cBhvr>
                                        <p:cTn id="80" dur="1" fill="hold">
                                          <p:stCondLst>
                                            <p:cond delay="0"/>
                                          </p:stCondLst>
                                        </p:cTn>
                                        <p:tgtEl>
                                          <p:spTgt spid="595"/>
                                        </p:tgtEl>
                                        <p:attrNameLst>
                                          <p:attrName>style.visibility</p:attrName>
                                        </p:attrNameLst>
                                      </p:cBhvr>
                                      <p:to>
                                        <p:strVal val="visible"/>
                                      </p:to>
                                    </p:set>
                                    <p:animEffect transition="in" filter="wipe(down)">
                                      <p:cBhvr>
                                        <p:cTn id="81" dur="500"/>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 grpId="0" animBg="1"/>
      <p:bldP spid="587" grpId="0"/>
      <p:bldP spid="589" grpId="0" animBg="1"/>
      <p:bldP spid="591" grpId="0"/>
      <p:bldP spid="593" grpId="0" animBg="1"/>
      <p:bldP spid="595" grpId="0"/>
      <p:bldP spid="597" grpId="0" animBg="1"/>
      <p:bldP spid="599" grpId="0" animBg="1"/>
      <p:bldP spid="601" grpId="0"/>
      <p:bldP spid="603" grpId="0"/>
      <p:bldP spid="605" grpId="0"/>
      <p:bldP spid="606" grpId="0"/>
      <p:bldP spid="607" grpId="0"/>
      <p:bldP spid="608" grpId="0"/>
      <p:bldP spid="609" grpId="0"/>
    </p:bldLst>
  </p:timing>
</p:sld>
</file>

<file path=ppt/theme/theme1.xml><?xml version="1.0" encoding="utf-8"?>
<a:theme xmlns:a="http://schemas.openxmlformats.org/drawingml/2006/main" name="Gaoler templat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2681</TotalTime>
  <Words>1030</Words>
  <Application>Microsoft Office PowerPoint</Application>
  <PresentationFormat>On-screen Show (16:9)</PresentationFormat>
  <Paragraphs>240</Paragraphs>
  <Slides>40</Slides>
  <Notes>24</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Barlow SemiBold</vt:lpstr>
      <vt:lpstr>Calibri</vt:lpstr>
      <vt:lpstr>Barlow Light</vt:lpstr>
      <vt:lpstr>Raleway SemiBold</vt:lpstr>
      <vt:lpstr>Bahnschrift SemiBold</vt:lpstr>
      <vt:lpstr>Mistral</vt:lpstr>
      <vt:lpstr>Arial Black</vt:lpstr>
      <vt:lpstr>Times New Roman</vt:lpstr>
      <vt:lpstr>Showcard Gothic</vt:lpstr>
      <vt:lpstr>Wingdings</vt:lpstr>
      <vt:lpstr>Barlow</vt:lpstr>
      <vt:lpstr>Aharoni</vt:lpstr>
      <vt:lpstr>Raleway</vt:lpstr>
      <vt:lpstr>Arial</vt:lpstr>
      <vt:lpstr>Lilita One</vt:lpstr>
      <vt:lpstr>Gaoler template</vt:lpstr>
      <vt:lpstr>DECATHLING-BOK</vt:lpstr>
      <vt:lpstr>Réaliser Par BOK</vt:lpstr>
      <vt:lpstr>Encadré Par </vt:lpstr>
      <vt:lpstr>PowerPoint Presentation</vt:lpstr>
      <vt:lpstr>Notre Projet</vt:lpstr>
      <vt:lpstr>PowerPoint Presentation</vt:lpstr>
      <vt:lpstr>DECATHLON</vt:lpstr>
      <vt:lpstr>Historique </vt:lpstr>
      <vt:lpstr>Création de L’Entreprise</vt:lpstr>
      <vt:lpstr>PowerPoint Presentation</vt:lpstr>
      <vt:lpstr>PowerPoint Presentation</vt:lpstr>
      <vt:lpstr>Environnement </vt:lpstr>
      <vt:lpstr>11,000,000,000 € </vt:lpstr>
      <vt:lpstr>PowerPoint Presentation</vt:lpstr>
      <vt:lpstr> « DECATHLON, de la production jusqu'au mise en vente dans les magasins »</vt:lpstr>
      <vt:lpstr>PowerPoint Presentation</vt:lpstr>
      <vt:lpstr>Système d'information</vt:lpstr>
      <vt:lpstr>PowerPoint Presentation</vt:lpstr>
      <vt:lpstr>PowerPoint Presentation</vt:lpstr>
      <vt:lpstr>PowerPoint Presentation</vt:lpstr>
      <vt:lpstr>PowerPoint Presentation</vt:lpstr>
      <vt:lpstr>PowerPoint Presentation</vt:lpstr>
      <vt:lpstr>Problématique</vt:lpstr>
      <vt:lpstr>1</vt:lpstr>
      <vt:lpstr>SOLUTION           PROPOSÉ </vt:lpstr>
      <vt:lpstr>PowerPoint Presentation</vt:lpstr>
      <vt:lpstr>Notre Projet</vt:lpstr>
      <vt:lpstr>Notre site web est désigné à trois catégorie d’utilisateurs, qui sont :</vt:lpstr>
      <vt:lpstr>PowerPoint Presentation</vt:lpstr>
      <vt:lpstr>CONCEPTION</vt:lpstr>
      <vt:lpstr>PowerPoint Presentation</vt:lpstr>
      <vt:lpstr>Diagrammes </vt:lpstr>
      <vt:lpstr>PowerPoint Presentation</vt:lpstr>
      <vt:lpstr>RÉALISATION</vt:lpstr>
      <vt:lpstr>PowerPoint Presentation</vt:lpstr>
      <vt:lpstr>PowerPoint Presentation</vt:lpstr>
      <vt:lpstr>PowerPoint Presentation</vt:lpstr>
      <vt:lpstr>PowerPoint Presentation</vt:lpstr>
      <vt:lpstr>PowerPoint Presentation</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Le La</dc:creator>
  <cp:lastModifiedBy>Le La</cp:lastModifiedBy>
  <cp:revision>287</cp:revision>
  <dcterms:modified xsi:type="dcterms:W3CDTF">2020-06-02T11:11:57Z</dcterms:modified>
</cp:coreProperties>
</file>